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9"/>
  </p:notes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fld id="{3FE94283-FC5D-4470-891E-7ADED7C87BE9}" type="datetime1">
              <a:rPr lang="zh-CN" altLang="en-US" smtClean="0"/>
              <a:pPr>
                <a:defRPr/>
              </a:pPr>
              <a:t>2017/2/4</a:t>
            </a:fld>
            <a:endParaRPr lang="zh-CN" altLang="en-US" sz="1200" dirty="0"/>
          </a:p>
        </p:txBody>
      </p:sp>
      <p:sp>
        <p:nvSpPr>
          <p:cNvPr id="276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76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 dirty="0">
                <a:ea typeface="微软雅黑 Light" panose="020B0502040204020203" pitchFamily="34" charset="-122"/>
              </a:rPr>
              <a:t>单击此处编辑母版文本样式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 dirty="0">
                <a:ea typeface="微软雅黑 Light" panose="020B0502040204020203" pitchFamily="34" charset="-122"/>
              </a:rPr>
              <a:t>第二级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 dirty="0">
                <a:ea typeface="微软雅黑 Light" panose="020B0502040204020203" pitchFamily="34" charset="-122"/>
              </a:rPr>
              <a:t>第三级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 dirty="0">
                <a:ea typeface="微软雅黑 Light" panose="020B0502040204020203" pitchFamily="34" charset="-122"/>
              </a:rPr>
              <a:t>第四级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 dirty="0">
                <a:ea typeface="微软雅黑 Light" panose="020B0502040204020203" pitchFamily="34" charset="-122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ea typeface="微软雅黑 Light" panose="020B0502040204020203" pitchFamily="34" charset="-122"/>
              </a:defRPr>
            </a:lvl1pPr>
          </a:lstStyle>
          <a:p>
            <a:fld id="{7FC76479-D435-4C11-AEC7-F2333278C548}" type="slidenum">
              <a:rPr lang="zh-CN" altLang="en-US" smtClean="0"/>
              <a:pPr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4083430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147483647" y="0"/>
            <a:ext cx="0" cy="72983725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954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>
                <a:ea typeface="微软雅黑 Light" panose="020B0502040204020203" pitchFamily="34" charset="-122"/>
              </a:rPr>
              <a:t>模板来自于 </a:t>
            </a:r>
            <a:r>
              <a:rPr lang="en-US" altLang="zh-CN" dirty="0" smtClean="0">
                <a:ea typeface="微软雅黑 Light" panose="020B0502040204020203" pitchFamily="34" charset="-122"/>
              </a:rPr>
              <a:t>http://www.ypppt.com</a:t>
            </a:r>
            <a:endParaRPr lang="zh-CN" altLang="en-US" dirty="0" smtClean="0">
              <a:ea typeface="微软雅黑 Light" panose="020B0502040204020203" pitchFamily="34" charset="-122"/>
            </a:endParaRPr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微软雅黑 Light" panose="020B0502040204020203" pitchFamily="34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241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E30F8-2F4D-47C6-8AF4-A7F87FC7CFCE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8038F-C93A-40A5-B797-35895AE0894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57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7EF13-D795-45B6-BBD8-D2CA17388C3E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3A3DC6-0B1E-41FB-8EA3-FF69F5434C4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892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F998B-B977-4C6B-8F3E-5C280BB6802B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85E0B0-1BDF-4CC0-BFEF-5380A737F68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282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789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449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953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80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84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660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004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9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160AD-5206-4E00-B5E5-1C8BC7160F4B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13A9E6-1CEF-4936-82CC-12938192741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517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263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03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12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3662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977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2034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016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2322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1209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93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EFF80-9D8F-4662-8EB6-0A86EDD90759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6E466D-8C22-4060-942A-EC3CF97C895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56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1040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9199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047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495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63AD8-9E0C-4ACA-BC68-D4019353F222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7E70E1-91E9-4A8D-8113-2E93678A165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323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25DBA-1727-421E-AB0E-27845A237448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D95E7-C905-4A81-9B00-6A3553CF5A2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55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1D0DB-36C1-4AB0-B9A2-70F373E5B9ED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7EA156-E6CE-43C1-8C36-68AC3849622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1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195CD-DB93-4CC5-B545-5E3EA2509067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A4C33C-41EE-4E30-BC86-9B4BCB37E05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432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4F5AC-C9F8-4BB0-8640-4C3FD1B19E2F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CA1AA0-811E-47D0-94AC-823A5780EA2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67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9CD30-0C3E-41E5-9E4F-F7C840ACECB3}" type="datetime1">
              <a:rPr lang="zh-CN" altLang="en-US"/>
              <a:pPr>
                <a:defRPr/>
              </a:pPr>
              <a:t>2017/2/4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B3A61-0467-4708-B487-76EC2E31F86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61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dirty="0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dirty="0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dirty="0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fld id="{75E85FE5-767D-41FB-8018-C1F0E450C888}" type="datetime1">
              <a:rPr lang="zh-CN" altLang="en-US" smtClean="0"/>
              <a:pPr>
                <a:defRPr/>
              </a:pPr>
              <a:t>2017/2/4</a:t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微软雅黑 Light" panose="020B0502040204020203" pitchFamily="34" charset="-122"/>
              </a:defRPr>
            </a:lvl1pPr>
          </a:lstStyle>
          <a:p>
            <a:fld id="{B399BB89-5F07-409E-8345-7C25E030DE91}" type="slidenum">
              <a:rPr lang="zh-CN" altLang="en-US" smtClean="0"/>
              <a:pPr/>
              <a:t>‹#›</a:t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pic>
        <p:nvPicPr>
          <p:cNvPr id="1031" name="图片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6" b="223"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微软雅黑 Light" panose="020B0502040204020203" pitchFamily="34" charset="-122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微软雅黑 Light" panose="020B0502040204020203" pitchFamily="34" charset="-122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微软雅黑 Light" panose="020B0502040204020203" pitchFamily="34" charset="-122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微软雅黑 Light" panose="020B0502040204020203" pitchFamily="34" charset="-122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2017/2/4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7201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5886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4"/>
          <a:stretch>
            <a:fillRect/>
          </a:stretch>
        </p:blipFill>
        <p:spPr bwMode="auto">
          <a:xfrm>
            <a:off x="0" y="0"/>
            <a:ext cx="12192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文本框 4"/>
          <p:cNvSpPr>
            <a:spLocks noChangeArrowheads="1"/>
          </p:cNvSpPr>
          <p:nvPr/>
        </p:nvSpPr>
        <p:spPr bwMode="auto">
          <a:xfrm>
            <a:off x="5214938" y="1473200"/>
            <a:ext cx="17240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闪耀</a:t>
            </a:r>
            <a:endParaRPr lang="en-US" altLang="zh-CN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星空</a:t>
            </a:r>
          </a:p>
        </p:txBody>
      </p:sp>
      <p:sp>
        <p:nvSpPr>
          <p:cNvPr id="2052" name="矩形 7"/>
          <p:cNvSpPr>
            <a:spLocks noChangeArrowheads="1"/>
          </p:cNvSpPr>
          <p:nvPr/>
        </p:nvSpPr>
        <p:spPr bwMode="auto">
          <a:xfrm>
            <a:off x="3936593" y="5865813"/>
            <a:ext cx="2185215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优</a:t>
            </a:r>
            <a:r>
              <a:rPr lang="zh-CN" altLang="en-US" sz="2000" dirty="0" smtClean="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品</a:t>
            </a:r>
            <a:r>
              <a:rPr lang="en-US" altLang="zh-CN" sz="2000" dirty="0" smtClean="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srgbClr val="084C7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3" name="矩形 8"/>
          <p:cNvSpPr>
            <a:spLocks noChangeArrowheads="1"/>
          </p:cNvSpPr>
          <p:nvPr/>
        </p:nvSpPr>
        <p:spPr bwMode="auto">
          <a:xfrm>
            <a:off x="6288088" y="5865813"/>
            <a:ext cx="1614487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2000">
                <a:solidFill>
                  <a:srgbClr val="084C7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>
              <a:solidFill>
                <a:srgbClr val="084C7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4" name="Oval 5"/>
          <p:cNvSpPr>
            <a:spLocks noChangeArrowheads="1"/>
          </p:cNvSpPr>
          <p:nvPr/>
        </p:nvSpPr>
        <p:spPr bwMode="auto">
          <a:xfrm>
            <a:off x="3984625" y="730250"/>
            <a:ext cx="361950" cy="36195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55" name="Freeform 6"/>
          <p:cNvSpPr>
            <a:spLocks noChangeArrowheads="1"/>
          </p:cNvSpPr>
          <p:nvPr/>
        </p:nvSpPr>
        <p:spPr bwMode="auto">
          <a:xfrm>
            <a:off x="6819900" y="3246438"/>
            <a:ext cx="409575" cy="409575"/>
          </a:xfrm>
          <a:custGeom>
            <a:avLst/>
            <a:gdLst>
              <a:gd name="T0" fmla="*/ 329935 w 36"/>
              <a:gd name="T1" fmla="*/ 329935 h 36"/>
              <a:gd name="T2" fmla="*/ 79640 w 36"/>
              <a:gd name="T3" fmla="*/ 329935 h 36"/>
              <a:gd name="T4" fmla="*/ 79640 w 36"/>
              <a:gd name="T5" fmla="*/ 79640 h 36"/>
              <a:gd name="T6" fmla="*/ 329935 w 36"/>
              <a:gd name="T7" fmla="*/ 79640 h 36"/>
              <a:gd name="T8" fmla="*/ 329935 w 36"/>
              <a:gd name="T9" fmla="*/ 329935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29" y="29"/>
                </a:moveTo>
                <a:cubicBezTo>
                  <a:pt x="23" y="36"/>
                  <a:pt x="13" y="36"/>
                  <a:pt x="7" y="29"/>
                </a:cubicBezTo>
                <a:cubicBezTo>
                  <a:pt x="0" y="23"/>
                  <a:pt x="0" y="13"/>
                  <a:pt x="7" y="7"/>
                </a:cubicBezTo>
                <a:cubicBezTo>
                  <a:pt x="13" y="0"/>
                  <a:pt x="23" y="0"/>
                  <a:pt x="29" y="7"/>
                </a:cubicBezTo>
                <a:cubicBezTo>
                  <a:pt x="36" y="13"/>
                  <a:pt x="36" y="23"/>
                  <a:pt x="29" y="29"/>
                </a:cubicBezTo>
                <a:close/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56" name="Oval 7"/>
          <p:cNvSpPr>
            <a:spLocks noChangeArrowheads="1"/>
          </p:cNvSpPr>
          <p:nvPr/>
        </p:nvSpPr>
        <p:spPr bwMode="auto">
          <a:xfrm>
            <a:off x="5027613" y="501650"/>
            <a:ext cx="90487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57" name="Oval 8"/>
          <p:cNvSpPr>
            <a:spLocks noChangeArrowheads="1"/>
          </p:cNvSpPr>
          <p:nvPr/>
        </p:nvSpPr>
        <p:spPr bwMode="auto">
          <a:xfrm>
            <a:off x="6753225" y="411163"/>
            <a:ext cx="90488" cy="9048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58" name="Oval 9"/>
          <p:cNvSpPr>
            <a:spLocks noChangeArrowheads="1"/>
          </p:cNvSpPr>
          <p:nvPr/>
        </p:nvSpPr>
        <p:spPr bwMode="auto">
          <a:xfrm>
            <a:off x="4213225" y="1593850"/>
            <a:ext cx="90488" cy="9048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59" name="Oval 10"/>
          <p:cNvSpPr>
            <a:spLocks noChangeArrowheads="1"/>
          </p:cNvSpPr>
          <p:nvPr/>
        </p:nvSpPr>
        <p:spPr bwMode="auto">
          <a:xfrm>
            <a:off x="5165725" y="4175125"/>
            <a:ext cx="92075" cy="920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60" name="Oval 11"/>
          <p:cNvSpPr>
            <a:spLocks noChangeArrowheads="1"/>
          </p:cNvSpPr>
          <p:nvPr/>
        </p:nvSpPr>
        <p:spPr bwMode="auto">
          <a:xfrm>
            <a:off x="3984625" y="3541713"/>
            <a:ext cx="542925" cy="5445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61" name="Oval 12"/>
          <p:cNvSpPr>
            <a:spLocks noChangeArrowheads="1"/>
          </p:cNvSpPr>
          <p:nvPr/>
        </p:nvSpPr>
        <p:spPr bwMode="auto">
          <a:xfrm>
            <a:off x="7067550" y="363538"/>
            <a:ext cx="728663" cy="72866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62" name="Freeform 13"/>
          <p:cNvSpPr>
            <a:spLocks noChangeArrowheads="1"/>
          </p:cNvSpPr>
          <p:nvPr/>
        </p:nvSpPr>
        <p:spPr bwMode="auto">
          <a:xfrm>
            <a:off x="6072188" y="1011238"/>
            <a:ext cx="2087562" cy="3436937"/>
          </a:xfrm>
          <a:custGeom>
            <a:avLst/>
            <a:gdLst>
              <a:gd name="T0" fmla="*/ 1588362 w 184"/>
              <a:gd name="T1" fmla="*/ 0 h 303"/>
              <a:gd name="T2" fmla="*/ 2087562 w 184"/>
              <a:gd name="T3" fmla="*/ 1349820 h 303"/>
              <a:gd name="T4" fmla="*/ 0 w 184"/>
              <a:gd name="T5" fmla="*/ 3436937 h 303"/>
              <a:gd name="T6" fmla="*/ 0 60000 65536"/>
              <a:gd name="T7" fmla="*/ 0 60000 65536"/>
              <a:gd name="T8" fmla="*/ 0 60000 65536"/>
              <a:gd name="T9" fmla="*/ 0 w 184"/>
              <a:gd name="T10" fmla="*/ 0 h 303"/>
              <a:gd name="T11" fmla="*/ 184 w 184"/>
              <a:gd name="T12" fmla="*/ 303 h 3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303">
                <a:moveTo>
                  <a:pt x="140" y="0"/>
                </a:moveTo>
                <a:cubicBezTo>
                  <a:pt x="168" y="32"/>
                  <a:pt x="184" y="74"/>
                  <a:pt x="184" y="119"/>
                </a:cubicBezTo>
                <a:cubicBezTo>
                  <a:pt x="184" y="221"/>
                  <a:pt x="102" y="303"/>
                  <a:pt x="0" y="30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63" name="Freeform 14"/>
          <p:cNvSpPr>
            <a:spLocks noChangeArrowheads="1"/>
          </p:cNvSpPr>
          <p:nvPr/>
        </p:nvSpPr>
        <p:spPr bwMode="auto">
          <a:xfrm>
            <a:off x="4984750" y="2360613"/>
            <a:ext cx="9525" cy="147637"/>
          </a:xfrm>
          <a:custGeom>
            <a:avLst/>
            <a:gdLst>
              <a:gd name="T0" fmla="*/ 9525 w 1"/>
              <a:gd name="T1" fmla="*/ 147637 h 13"/>
              <a:gd name="T2" fmla="*/ 0 w 1"/>
              <a:gd name="T3" fmla="*/ 0 h 13"/>
              <a:gd name="T4" fmla="*/ 0 60000 65536"/>
              <a:gd name="T5" fmla="*/ 0 60000 65536"/>
              <a:gd name="T6" fmla="*/ 0 w 1"/>
              <a:gd name="T7" fmla="*/ 0 h 13"/>
              <a:gd name="T8" fmla="*/ 1 w 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">
                <a:moveTo>
                  <a:pt x="1" y="13"/>
                </a:moveTo>
                <a:cubicBezTo>
                  <a:pt x="0" y="9"/>
                  <a:pt x="0" y="4"/>
                  <a:pt x="0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64" name="Freeform 15"/>
          <p:cNvSpPr>
            <a:spLocks noChangeArrowheads="1"/>
          </p:cNvSpPr>
          <p:nvPr/>
        </p:nvSpPr>
        <p:spPr bwMode="auto">
          <a:xfrm>
            <a:off x="5060950" y="1330325"/>
            <a:ext cx="658813" cy="625475"/>
          </a:xfrm>
          <a:custGeom>
            <a:avLst/>
            <a:gdLst>
              <a:gd name="T0" fmla="*/ 0 w 58"/>
              <a:gd name="T1" fmla="*/ 625475 h 55"/>
              <a:gd name="T2" fmla="*/ 658813 w 58"/>
              <a:gd name="T3" fmla="*/ 0 h 55"/>
              <a:gd name="T4" fmla="*/ 0 60000 65536"/>
              <a:gd name="T5" fmla="*/ 0 60000 65536"/>
              <a:gd name="T6" fmla="*/ 0 w 58"/>
              <a:gd name="T7" fmla="*/ 0 h 55"/>
              <a:gd name="T8" fmla="*/ 58 w 58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" h="55">
                <a:moveTo>
                  <a:pt x="0" y="55"/>
                </a:moveTo>
                <a:cubicBezTo>
                  <a:pt x="10" y="29"/>
                  <a:pt x="31" y="9"/>
                  <a:pt x="58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65" name="Freeform 16"/>
          <p:cNvSpPr>
            <a:spLocks noChangeArrowheads="1"/>
          </p:cNvSpPr>
          <p:nvPr/>
        </p:nvSpPr>
        <p:spPr bwMode="auto">
          <a:xfrm>
            <a:off x="4618038" y="911225"/>
            <a:ext cx="2906712" cy="2901950"/>
          </a:xfrm>
          <a:custGeom>
            <a:avLst/>
            <a:gdLst>
              <a:gd name="T0" fmla="*/ 2270869 w 256"/>
              <a:gd name="T1" fmla="*/ 2652564 h 256"/>
              <a:gd name="T2" fmla="*/ 1453356 w 256"/>
              <a:gd name="T3" fmla="*/ 2901950 h 256"/>
              <a:gd name="T4" fmla="*/ 0 w 256"/>
              <a:gd name="T5" fmla="*/ 1450975 h 256"/>
              <a:gd name="T6" fmla="*/ 1453356 w 256"/>
              <a:gd name="T7" fmla="*/ 0 h 256"/>
              <a:gd name="T8" fmla="*/ 2906712 w 256"/>
              <a:gd name="T9" fmla="*/ 1450975 h 256"/>
              <a:gd name="T10" fmla="*/ 2543373 w 256"/>
              <a:gd name="T11" fmla="*/ 2414513 h 2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"/>
              <a:gd name="T19" fmla="*/ 0 h 256"/>
              <a:gd name="T20" fmla="*/ 256 w 256"/>
              <a:gd name="T21" fmla="*/ 256 h 2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" h="256">
                <a:moveTo>
                  <a:pt x="200" y="234"/>
                </a:moveTo>
                <a:cubicBezTo>
                  <a:pt x="179" y="248"/>
                  <a:pt x="155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61"/>
                  <a:pt x="244" y="190"/>
                  <a:pt x="224" y="21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66" name="文本框 25"/>
          <p:cNvSpPr>
            <a:spLocks noChangeArrowheads="1"/>
          </p:cNvSpPr>
          <p:nvPr/>
        </p:nvSpPr>
        <p:spPr bwMode="auto">
          <a:xfrm>
            <a:off x="3560763" y="4608513"/>
            <a:ext cx="5070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星空系列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</a:p>
        </p:txBody>
      </p:sp>
      <p:sp>
        <p:nvSpPr>
          <p:cNvPr id="2067" name="文本框 26"/>
          <p:cNvSpPr>
            <a:spLocks noChangeArrowheads="1"/>
          </p:cNvSpPr>
          <p:nvPr/>
        </p:nvSpPr>
        <p:spPr bwMode="auto">
          <a:xfrm>
            <a:off x="3576638" y="5441950"/>
            <a:ext cx="5038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68" name="直接连接符 27"/>
          <p:cNvSpPr>
            <a:spLocks noChangeShapeType="1"/>
          </p:cNvSpPr>
          <p:nvPr/>
        </p:nvSpPr>
        <p:spPr bwMode="auto">
          <a:xfrm>
            <a:off x="3676650" y="5430838"/>
            <a:ext cx="48101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MH_Other_1"/>
          <p:cNvSpPr>
            <a:spLocks noChangeArrowheads="1"/>
          </p:cNvSpPr>
          <p:nvPr/>
        </p:nvSpPr>
        <p:spPr bwMode="auto">
          <a:xfrm>
            <a:off x="1524000" y="2336800"/>
            <a:ext cx="9144000" cy="29606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5" name="MH_Other_2"/>
          <p:cNvSpPr>
            <a:spLocks noChangeArrowheads="1"/>
          </p:cNvSpPr>
          <p:nvPr/>
        </p:nvSpPr>
        <p:spPr bwMode="auto">
          <a:xfrm>
            <a:off x="267970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6" name="MH_SubTitle_1"/>
          <p:cNvSpPr>
            <a:spLocks noChangeArrowheads="1"/>
          </p:cNvSpPr>
          <p:nvPr/>
        </p:nvSpPr>
        <p:spPr bwMode="auto">
          <a:xfrm>
            <a:off x="2057400" y="3116263"/>
            <a:ext cx="17335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7" name="MH_Text_1"/>
          <p:cNvSpPr>
            <a:spLocks noChangeArrowheads="1"/>
          </p:cNvSpPr>
          <p:nvPr/>
        </p:nvSpPr>
        <p:spPr bwMode="auto">
          <a:xfrm>
            <a:off x="2057400" y="3787775"/>
            <a:ext cx="17335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solidFill>
                <a:srgbClr val="FFFFFF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3318" name="MH_Other_3"/>
          <p:cNvSpPr>
            <a:spLocks noChangeArrowheads="1"/>
          </p:cNvSpPr>
          <p:nvPr/>
        </p:nvSpPr>
        <p:spPr bwMode="auto">
          <a:xfrm>
            <a:off x="483235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9" name="MH_SubTitle_2"/>
          <p:cNvSpPr>
            <a:spLocks noChangeArrowheads="1"/>
          </p:cNvSpPr>
          <p:nvPr/>
        </p:nvSpPr>
        <p:spPr bwMode="auto">
          <a:xfrm>
            <a:off x="4208463" y="3101975"/>
            <a:ext cx="173513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0" name="MH_Text_2"/>
          <p:cNvSpPr>
            <a:spLocks noChangeArrowheads="1"/>
          </p:cNvSpPr>
          <p:nvPr/>
        </p:nvSpPr>
        <p:spPr bwMode="auto">
          <a:xfrm>
            <a:off x="4208463" y="3773488"/>
            <a:ext cx="1735137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solidFill>
                <a:srgbClr val="FFFFFF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3321" name="MH_Other_4"/>
          <p:cNvSpPr>
            <a:spLocks noChangeArrowheads="1"/>
          </p:cNvSpPr>
          <p:nvPr/>
        </p:nvSpPr>
        <p:spPr bwMode="auto">
          <a:xfrm>
            <a:off x="6997700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2" name="MH_SubTitle_3"/>
          <p:cNvSpPr>
            <a:spLocks noChangeArrowheads="1"/>
          </p:cNvSpPr>
          <p:nvPr/>
        </p:nvSpPr>
        <p:spPr bwMode="auto">
          <a:xfrm>
            <a:off x="6375400" y="3101975"/>
            <a:ext cx="17351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3" name="MH_Text_3"/>
          <p:cNvSpPr>
            <a:spLocks noChangeArrowheads="1"/>
          </p:cNvSpPr>
          <p:nvPr/>
        </p:nvSpPr>
        <p:spPr bwMode="auto">
          <a:xfrm>
            <a:off x="6375400" y="3773488"/>
            <a:ext cx="1735138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solidFill>
                <a:srgbClr val="FFFFFF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3324" name="MH_Other_5"/>
          <p:cNvSpPr>
            <a:spLocks noChangeArrowheads="1"/>
          </p:cNvSpPr>
          <p:nvPr/>
        </p:nvSpPr>
        <p:spPr bwMode="auto">
          <a:xfrm>
            <a:off x="9083675" y="2336800"/>
            <a:ext cx="488950" cy="779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5" name="MH_SubTitle_4"/>
          <p:cNvSpPr>
            <a:spLocks noChangeArrowheads="1"/>
          </p:cNvSpPr>
          <p:nvPr/>
        </p:nvSpPr>
        <p:spPr bwMode="auto">
          <a:xfrm>
            <a:off x="8461375" y="3101975"/>
            <a:ext cx="17367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6" name="MH_Text_4"/>
          <p:cNvSpPr>
            <a:spLocks noChangeArrowheads="1"/>
          </p:cNvSpPr>
          <p:nvPr/>
        </p:nvSpPr>
        <p:spPr bwMode="auto">
          <a:xfrm>
            <a:off x="8461375" y="3773488"/>
            <a:ext cx="1736725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solidFill>
                <a:srgbClr val="FFFFFF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3327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3328" name="组合 3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3329" name="文本框 31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3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33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3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3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33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H_SubTitle_1"/>
          <p:cNvSpPr>
            <a:spLocks noChangeArrowheads="1"/>
          </p:cNvSpPr>
          <p:nvPr/>
        </p:nvSpPr>
        <p:spPr bwMode="auto">
          <a:xfrm>
            <a:off x="22637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39" name="MH_Text_1"/>
          <p:cNvSpPr>
            <a:spLocks noChangeArrowheads="1"/>
          </p:cNvSpPr>
          <p:nvPr/>
        </p:nvSpPr>
        <p:spPr bwMode="auto">
          <a:xfrm>
            <a:off x="2263775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4340" name="MH_SubTitle_2"/>
          <p:cNvSpPr>
            <a:spLocks noChangeArrowheads="1"/>
          </p:cNvSpPr>
          <p:nvPr/>
        </p:nvSpPr>
        <p:spPr bwMode="auto">
          <a:xfrm>
            <a:off x="52101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1" name="MH_Text_2"/>
          <p:cNvSpPr>
            <a:spLocks noChangeArrowheads="1"/>
          </p:cNvSpPr>
          <p:nvPr/>
        </p:nvSpPr>
        <p:spPr bwMode="auto">
          <a:xfrm>
            <a:off x="5210175" y="2640013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4342" name="MH_SubTitle_3"/>
          <p:cNvSpPr>
            <a:spLocks noChangeArrowheads="1"/>
          </p:cNvSpPr>
          <p:nvPr/>
        </p:nvSpPr>
        <p:spPr bwMode="auto">
          <a:xfrm>
            <a:off x="8105775" y="1925638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3" name="MH_Text_3"/>
          <p:cNvSpPr>
            <a:spLocks noChangeArrowheads="1"/>
          </p:cNvSpPr>
          <p:nvPr/>
        </p:nvSpPr>
        <p:spPr bwMode="auto">
          <a:xfrm>
            <a:off x="8105775" y="2640013"/>
            <a:ext cx="16891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4344" name="MH_SubTitle_4"/>
          <p:cNvSpPr>
            <a:spLocks noChangeArrowheads="1"/>
          </p:cNvSpPr>
          <p:nvPr/>
        </p:nvSpPr>
        <p:spPr bwMode="auto">
          <a:xfrm>
            <a:off x="3841750" y="4367213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5" name="MH_Text_4"/>
          <p:cNvSpPr>
            <a:spLocks noChangeArrowheads="1"/>
          </p:cNvSpPr>
          <p:nvPr/>
        </p:nvSpPr>
        <p:spPr bwMode="auto">
          <a:xfrm>
            <a:off x="3841750" y="5081588"/>
            <a:ext cx="1687513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4346" name="MH_SubTitle_5"/>
          <p:cNvSpPr>
            <a:spLocks noChangeArrowheads="1"/>
          </p:cNvSpPr>
          <p:nvPr/>
        </p:nvSpPr>
        <p:spPr bwMode="auto">
          <a:xfrm>
            <a:off x="6608763" y="4367213"/>
            <a:ext cx="1905000" cy="714375"/>
          </a:xfrm>
          <a:custGeom>
            <a:avLst/>
            <a:gdLst>
              <a:gd name="T0" fmla="*/ 2147483647 w 30720"/>
              <a:gd name="T1" fmla="*/ 2147483647 h 11496"/>
              <a:gd name="T2" fmla="*/ 2147483647 w 30720"/>
              <a:gd name="T3" fmla="*/ 2147483647 h 11496"/>
              <a:gd name="T4" fmla="*/ 2147483647 w 30720"/>
              <a:gd name="T5" fmla="*/ 2147483647 h 11496"/>
              <a:gd name="T6" fmla="*/ 2147483647 w 30720"/>
              <a:gd name="T7" fmla="*/ 2147483647 h 11496"/>
              <a:gd name="T8" fmla="*/ 2147483647 w 30720"/>
              <a:gd name="T9" fmla="*/ 2147483647 h 11496"/>
              <a:gd name="T10" fmla="*/ 2147483647 w 30720"/>
              <a:gd name="T11" fmla="*/ 2147483647 h 11496"/>
              <a:gd name="T12" fmla="*/ 2147483647 w 30720"/>
              <a:gd name="T13" fmla="*/ 2147483647 h 11496"/>
              <a:gd name="T14" fmla="*/ 2147483647 w 30720"/>
              <a:gd name="T15" fmla="*/ 2147483647 h 11496"/>
              <a:gd name="T16" fmla="*/ 2147483647 w 30720"/>
              <a:gd name="T17" fmla="*/ 2147483647 h 11496"/>
              <a:gd name="T18" fmla="*/ 2147483647 w 30720"/>
              <a:gd name="T19" fmla="*/ 2147483647 h 11496"/>
              <a:gd name="T20" fmla="*/ 2147483647 w 30720"/>
              <a:gd name="T21" fmla="*/ 2147483647 h 11496"/>
              <a:gd name="T22" fmla="*/ 2147483647 w 30720"/>
              <a:gd name="T23" fmla="*/ 2147483647 h 11496"/>
              <a:gd name="T24" fmla="*/ 2147483647 w 30720"/>
              <a:gd name="T25" fmla="*/ 2147483647 h 11496"/>
              <a:gd name="T26" fmla="*/ 2147483647 w 30720"/>
              <a:gd name="T27" fmla="*/ 2147483647 h 11496"/>
              <a:gd name="T28" fmla="*/ 2147483647 w 30720"/>
              <a:gd name="T29" fmla="*/ 2147483647 h 11496"/>
              <a:gd name="T30" fmla="*/ 2147483647 w 30720"/>
              <a:gd name="T31" fmla="*/ 2147483647 h 11496"/>
              <a:gd name="T32" fmla="*/ 2147483647 w 30720"/>
              <a:gd name="T33" fmla="*/ 2147483647 h 11496"/>
              <a:gd name="T34" fmla="*/ 2147483647 w 30720"/>
              <a:gd name="T35" fmla="*/ 2147483647 h 11496"/>
              <a:gd name="T36" fmla="*/ 2147483647 w 30720"/>
              <a:gd name="T37" fmla="*/ 2147483647 h 11496"/>
              <a:gd name="T38" fmla="*/ 2147483647 w 30720"/>
              <a:gd name="T39" fmla="*/ 2147483647 h 11496"/>
              <a:gd name="T40" fmla="*/ 2147483647 w 30720"/>
              <a:gd name="T41" fmla="*/ 2147483647 h 11496"/>
              <a:gd name="T42" fmla="*/ 2147483647 w 30720"/>
              <a:gd name="T43" fmla="*/ 2147483647 h 11496"/>
              <a:gd name="T44" fmla="*/ 2147483647 w 30720"/>
              <a:gd name="T45" fmla="*/ 2147483647 h 11496"/>
              <a:gd name="T46" fmla="*/ 2147483647 w 30720"/>
              <a:gd name="T47" fmla="*/ 2147483647 h 11496"/>
              <a:gd name="T48" fmla="*/ 2147483647 w 30720"/>
              <a:gd name="T49" fmla="*/ 2147483647 h 11496"/>
              <a:gd name="T50" fmla="*/ 2147483647 w 30720"/>
              <a:gd name="T51" fmla="*/ 2147483647 h 11496"/>
              <a:gd name="T52" fmla="*/ 2147483647 w 30720"/>
              <a:gd name="T53" fmla="*/ 2147483647 h 11496"/>
              <a:gd name="T54" fmla="*/ 2147483647 w 30720"/>
              <a:gd name="T55" fmla="*/ 2147483647 h 11496"/>
              <a:gd name="T56" fmla="*/ 2147483647 w 30720"/>
              <a:gd name="T57" fmla="*/ 2147483647 h 11496"/>
              <a:gd name="T58" fmla="*/ 2147483647 w 30720"/>
              <a:gd name="T59" fmla="*/ 2147483647 h 11496"/>
              <a:gd name="T60" fmla="*/ 2147483647 w 30720"/>
              <a:gd name="T61" fmla="*/ 2147483647 h 11496"/>
              <a:gd name="T62" fmla="*/ 2147483647 w 30720"/>
              <a:gd name="T63" fmla="*/ 2147483647 h 11496"/>
              <a:gd name="T64" fmla="*/ 2147483647 w 30720"/>
              <a:gd name="T65" fmla="*/ 2147483647 h 11496"/>
              <a:gd name="T66" fmla="*/ 2147483647 w 30720"/>
              <a:gd name="T67" fmla="*/ 2147483647 h 11496"/>
              <a:gd name="T68" fmla="*/ 2147483647 w 30720"/>
              <a:gd name="T69" fmla="*/ 2147483647 h 11496"/>
              <a:gd name="T70" fmla="*/ 2147483647 w 30720"/>
              <a:gd name="T71" fmla="*/ 2147483647 h 11496"/>
              <a:gd name="T72" fmla="*/ 2147483647 w 30720"/>
              <a:gd name="T73" fmla="*/ 2147483647 h 11496"/>
              <a:gd name="T74" fmla="*/ 2147483647 w 30720"/>
              <a:gd name="T75" fmla="*/ 2147483647 h 11496"/>
              <a:gd name="T76" fmla="*/ 2147483647 w 30720"/>
              <a:gd name="T77" fmla="*/ 2147483647 h 11496"/>
              <a:gd name="T78" fmla="*/ 2147483647 w 30720"/>
              <a:gd name="T79" fmla="*/ 2147483647 h 11496"/>
              <a:gd name="T80" fmla="*/ 2147483647 w 30720"/>
              <a:gd name="T81" fmla="*/ 2147483647 h 11496"/>
              <a:gd name="T82" fmla="*/ 2147483647 w 30720"/>
              <a:gd name="T83" fmla="*/ 2147483647 h 11496"/>
              <a:gd name="T84" fmla="*/ 2147483647 w 30720"/>
              <a:gd name="T85" fmla="*/ 2147483647 h 11496"/>
              <a:gd name="T86" fmla="*/ 2147483647 w 30720"/>
              <a:gd name="T87" fmla="*/ 2147483647 h 11496"/>
              <a:gd name="T88" fmla="*/ 2147483647 w 30720"/>
              <a:gd name="T89" fmla="*/ 2147483647 h 11496"/>
              <a:gd name="T90" fmla="*/ 2147483647 w 30720"/>
              <a:gd name="T91" fmla="*/ 2147483647 h 11496"/>
              <a:gd name="T92" fmla="*/ 2147483647 w 30720"/>
              <a:gd name="T93" fmla="*/ 2147483647 h 11496"/>
              <a:gd name="T94" fmla="*/ 2147483647 w 30720"/>
              <a:gd name="T95" fmla="*/ 2147483647 h 11496"/>
              <a:gd name="T96" fmla="*/ 2147483647 w 30720"/>
              <a:gd name="T97" fmla="*/ 2147483647 h 11496"/>
              <a:gd name="T98" fmla="*/ 2147483647 w 30720"/>
              <a:gd name="T99" fmla="*/ 2147483647 h 11496"/>
              <a:gd name="T100" fmla="*/ 2147483647 w 30720"/>
              <a:gd name="T101" fmla="*/ 2147483647 h 11496"/>
              <a:gd name="T102" fmla="*/ 2147483647 w 30720"/>
              <a:gd name="T103" fmla="*/ 2147483647 h 11496"/>
              <a:gd name="T104" fmla="*/ 2147483647 w 30720"/>
              <a:gd name="T105" fmla="*/ 2147483647 h 11496"/>
              <a:gd name="T106" fmla="*/ 2147483647 w 30720"/>
              <a:gd name="T107" fmla="*/ 2147483647 h 11496"/>
              <a:gd name="T108" fmla="*/ 2147483647 w 30720"/>
              <a:gd name="T109" fmla="*/ 2147483647 h 11496"/>
              <a:gd name="T110" fmla="*/ 2147483647 w 30720"/>
              <a:gd name="T111" fmla="*/ 2147483647 h 11496"/>
              <a:gd name="T112" fmla="*/ 2147483647 w 30720"/>
              <a:gd name="T113" fmla="*/ 2147483647 h 11496"/>
              <a:gd name="T114" fmla="*/ 2147483647 w 30720"/>
              <a:gd name="T115" fmla="*/ 2147483647 h 11496"/>
              <a:gd name="T116" fmla="*/ 2147483647 w 30720"/>
              <a:gd name="T117" fmla="*/ 2147483647 h 11496"/>
              <a:gd name="T118" fmla="*/ 2147483647 w 30720"/>
              <a:gd name="T119" fmla="*/ 2147483647 h 11496"/>
              <a:gd name="T120" fmla="*/ 2147483647 w 30720"/>
              <a:gd name="T121" fmla="*/ 2147483647 h 11496"/>
              <a:gd name="T122" fmla="*/ 2147483647 w 30720"/>
              <a:gd name="T123" fmla="*/ 2147483647 h 11496"/>
              <a:gd name="T124" fmla="*/ 2147483647 w 30720"/>
              <a:gd name="T125" fmla="*/ 2147483647 h 1149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0720"/>
              <a:gd name="T190" fmla="*/ 0 h 11496"/>
              <a:gd name="T191" fmla="*/ 30720 w 30720"/>
              <a:gd name="T192" fmla="*/ 11496 h 1149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0720" h="11496">
                <a:moveTo>
                  <a:pt x="29285" y="7403"/>
                </a:moveTo>
                <a:lnTo>
                  <a:pt x="29285" y="7403"/>
                </a:lnTo>
                <a:lnTo>
                  <a:pt x="29232" y="7379"/>
                </a:lnTo>
                <a:lnTo>
                  <a:pt x="29180" y="7357"/>
                </a:lnTo>
                <a:lnTo>
                  <a:pt x="29127" y="7336"/>
                </a:lnTo>
                <a:lnTo>
                  <a:pt x="29073" y="7316"/>
                </a:lnTo>
                <a:lnTo>
                  <a:pt x="29020" y="7298"/>
                </a:lnTo>
                <a:lnTo>
                  <a:pt x="28966" y="7280"/>
                </a:lnTo>
                <a:lnTo>
                  <a:pt x="28913" y="7264"/>
                </a:lnTo>
                <a:lnTo>
                  <a:pt x="28859" y="7251"/>
                </a:lnTo>
                <a:lnTo>
                  <a:pt x="28804" y="7237"/>
                </a:lnTo>
                <a:lnTo>
                  <a:pt x="28750" y="7226"/>
                </a:lnTo>
                <a:lnTo>
                  <a:pt x="28697" y="7216"/>
                </a:lnTo>
                <a:lnTo>
                  <a:pt x="28643" y="7208"/>
                </a:lnTo>
                <a:lnTo>
                  <a:pt x="28589" y="7202"/>
                </a:lnTo>
                <a:lnTo>
                  <a:pt x="28535" y="7198"/>
                </a:lnTo>
                <a:lnTo>
                  <a:pt x="28482" y="7195"/>
                </a:lnTo>
                <a:lnTo>
                  <a:pt x="28429" y="7194"/>
                </a:lnTo>
                <a:lnTo>
                  <a:pt x="28376" y="7194"/>
                </a:lnTo>
                <a:lnTo>
                  <a:pt x="28322" y="7197"/>
                </a:lnTo>
                <a:lnTo>
                  <a:pt x="28269" y="7201"/>
                </a:lnTo>
                <a:lnTo>
                  <a:pt x="28217" y="7207"/>
                </a:lnTo>
                <a:lnTo>
                  <a:pt x="28165" y="7215"/>
                </a:lnTo>
                <a:lnTo>
                  <a:pt x="28113" y="7226"/>
                </a:lnTo>
                <a:lnTo>
                  <a:pt x="28062" y="7238"/>
                </a:lnTo>
                <a:lnTo>
                  <a:pt x="28011" y="7253"/>
                </a:lnTo>
                <a:lnTo>
                  <a:pt x="27960" y="7270"/>
                </a:lnTo>
                <a:lnTo>
                  <a:pt x="27910" y="7289"/>
                </a:lnTo>
                <a:lnTo>
                  <a:pt x="27861" y="7310"/>
                </a:lnTo>
                <a:lnTo>
                  <a:pt x="27812" y="7334"/>
                </a:lnTo>
                <a:lnTo>
                  <a:pt x="27763" y="7360"/>
                </a:lnTo>
                <a:lnTo>
                  <a:pt x="27717" y="7388"/>
                </a:lnTo>
                <a:lnTo>
                  <a:pt x="27670" y="7418"/>
                </a:lnTo>
                <a:lnTo>
                  <a:pt x="27623" y="7452"/>
                </a:lnTo>
                <a:lnTo>
                  <a:pt x="27600" y="7473"/>
                </a:lnTo>
                <a:lnTo>
                  <a:pt x="27578" y="7494"/>
                </a:lnTo>
                <a:lnTo>
                  <a:pt x="27556" y="7516"/>
                </a:lnTo>
                <a:lnTo>
                  <a:pt x="27535" y="7539"/>
                </a:lnTo>
                <a:lnTo>
                  <a:pt x="27515" y="7562"/>
                </a:lnTo>
                <a:lnTo>
                  <a:pt x="27495" y="7586"/>
                </a:lnTo>
                <a:lnTo>
                  <a:pt x="27476" y="7611"/>
                </a:lnTo>
                <a:lnTo>
                  <a:pt x="27457" y="7636"/>
                </a:lnTo>
                <a:lnTo>
                  <a:pt x="27440" y="7662"/>
                </a:lnTo>
                <a:lnTo>
                  <a:pt x="27422" y="7689"/>
                </a:lnTo>
                <a:lnTo>
                  <a:pt x="27405" y="7716"/>
                </a:lnTo>
                <a:lnTo>
                  <a:pt x="27390" y="7743"/>
                </a:lnTo>
                <a:lnTo>
                  <a:pt x="27374" y="7771"/>
                </a:lnTo>
                <a:lnTo>
                  <a:pt x="27360" y="7799"/>
                </a:lnTo>
                <a:lnTo>
                  <a:pt x="27345" y="7827"/>
                </a:lnTo>
                <a:lnTo>
                  <a:pt x="27332" y="7857"/>
                </a:lnTo>
                <a:lnTo>
                  <a:pt x="27319" y="7887"/>
                </a:lnTo>
                <a:lnTo>
                  <a:pt x="27307" y="7916"/>
                </a:lnTo>
                <a:lnTo>
                  <a:pt x="27296" y="7946"/>
                </a:lnTo>
                <a:lnTo>
                  <a:pt x="27286" y="7976"/>
                </a:lnTo>
                <a:lnTo>
                  <a:pt x="27276" y="8006"/>
                </a:lnTo>
                <a:lnTo>
                  <a:pt x="27268" y="8038"/>
                </a:lnTo>
                <a:lnTo>
                  <a:pt x="27260" y="8069"/>
                </a:lnTo>
                <a:lnTo>
                  <a:pt x="27252" y="8099"/>
                </a:lnTo>
                <a:lnTo>
                  <a:pt x="27246" y="8130"/>
                </a:lnTo>
                <a:lnTo>
                  <a:pt x="27241" y="8161"/>
                </a:lnTo>
                <a:lnTo>
                  <a:pt x="27236" y="8193"/>
                </a:lnTo>
                <a:lnTo>
                  <a:pt x="27231" y="8224"/>
                </a:lnTo>
                <a:lnTo>
                  <a:pt x="27228" y="8255"/>
                </a:lnTo>
                <a:lnTo>
                  <a:pt x="27226" y="8286"/>
                </a:lnTo>
                <a:lnTo>
                  <a:pt x="27225" y="8318"/>
                </a:lnTo>
                <a:lnTo>
                  <a:pt x="27224" y="8348"/>
                </a:lnTo>
                <a:lnTo>
                  <a:pt x="27225" y="8379"/>
                </a:lnTo>
                <a:lnTo>
                  <a:pt x="27226" y="8409"/>
                </a:lnTo>
                <a:lnTo>
                  <a:pt x="27228" y="8440"/>
                </a:lnTo>
                <a:lnTo>
                  <a:pt x="27231" y="8471"/>
                </a:lnTo>
                <a:lnTo>
                  <a:pt x="27236" y="8500"/>
                </a:lnTo>
                <a:lnTo>
                  <a:pt x="27241" y="8530"/>
                </a:lnTo>
                <a:lnTo>
                  <a:pt x="27247" y="8559"/>
                </a:lnTo>
                <a:lnTo>
                  <a:pt x="27254" y="8588"/>
                </a:lnTo>
                <a:lnTo>
                  <a:pt x="27263" y="8617"/>
                </a:lnTo>
                <a:lnTo>
                  <a:pt x="27271" y="8645"/>
                </a:lnTo>
                <a:lnTo>
                  <a:pt x="27281" y="8674"/>
                </a:lnTo>
                <a:lnTo>
                  <a:pt x="27293" y="8701"/>
                </a:lnTo>
                <a:lnTo>
                  <a:pt x="27304" y="8728"/>
                </a:lnTo>
                <a:lnTo>
                  <a:pt x="27318" y="8754"/>
                </a:lnTo>
                <a:lnTo>
                  <a:pt x="27331" y="8780"/>
                </a:lnTo>
                <a:lnTo>
                  <a:pt x="27347" y="8805"/>
                </a:lnTo>
                <a:lnTo>
                  <a:pt x="27364" y="8830"/>
                </a:lnTo>
                <a:lnTo>
                  <a:pt x="27381" y="8854"/>
                </a:lnTo>
                <a:lnTo>
                  <a:pt x="27399" y="8876"/>
                </a:lnTo>
                <a:lnTo>
                  <a:pt x="27419" y="8899"/>
                </a:lnTo>
                <a:lnTo>
                  <a:pt x="27440" y="8921"/>
                </a:lnTo>
                <a:lnTo>
                  <a:pt x="27462" y="8943"/>
                </a:lnTo>
                <a:lnTo>
                  <a:pt x="27484" y="8963"/>
                </a:lnTo>
                <a:lnTo>
                  <a:pt x="27509" y="8983"/>
                </a:lnTo>
                <a:lnTo>
                  <a:pt x="27534" y="9001"/>
                </a:lnTo>
                <a:lnTo>
                  <a:pt x="27560" y="9019"/>
                </a:lnTo>
                <a:lnTo>
                  <a:pt x="27589" y="9036"/>
                </a:lnTo>
                <a:lnTo>
                  <a:pt x="27618" y="9052"/>
                </a:lnTo>
                <a:lnTo>
                  <a:pt x="27648" y="9067"/>
                </a:lnTo>
                <a:lnTo>
                  <a:pt x="27679" y="9081"/>
                </a:lnTo>
                <a:lnTo>
                  <a:pt x="27711" y="9094"/>
                </a:lnTo>
                <a:lnTo>
                  <a:pt x="27746" y="9106"/>
                </a:lnTo>
                <a:lnTo>
                  <a:pt x="27734" y="9013"/>
                </a:lnTo>
                <a:lnTo>
                  <a:pt x="27730" y="8964"/>
                </a:lnTo>
                <a:lnTo>
                  <a:pt x="27727" y="8916"/>
                </a:lnTo>
                <a:lnTo>
                  <a:pt x="27724" y="8866"/>
                </a:lnTo>
                <a:lnTo>
                  <a:pt x="27722" y="8816"/>
                </a:lnTo>
                <a:lnTo>
                  <a:pt x="27721" y="8767"/>
                </a:lnTo>
                <a:lnTo>
                  <a:pt x="27721" y="8717"/>
                </a:lnTo>
                <a:lnTo>
                  <a:pt x="27722" y="8667"/>
                </a:lnTo>
                <a:lnTo>
                  <a:pt x="27725" y="8617"/>
                </a:lnTo>
                <a:lnTo>
                  <a:pt x="27729" y="8568"/>
                </a:lnTo>
                <a:lnTo>
                  <a:pt x="27734" y="8519"/>
                </a:lnTo>
                <a:lnTo>
                  <a:pt x="27743" y="8472"/>
                </a:lnTo>
                <a:lnTo>
                  <a:pt x="27752" y="8425"/>
                </a:lnTo>
                <a:lnTo>
                  <a:pt x="27763" y="8378"/>
                </a:lnTo>
                <a:lnTo>
                  <a:pt x="27776" y="8333"/>
                </a:lnTo>
                <a:lnTo>
                  <a:pt x="27783" y="8311"/>
                </a:lnTo>
                <a:lnTo>
                  <a:pt x="27792" y="8289"/>
                </a:lnTo>
                <a:lnTo>
                  <a:pt x="27800" y="8268"/>
                </a:lnTo>
                <a:lnTo>
                  <a:pt x="27809" y="8247"/>
                </a:lnTo>
                <a:lnTo>
                  <a:pt x="27820" y="8226"/>
                </a:lnTo>
                <a:lnTo>
                  <a:pt x="27829" y="8206"/>
                </a:lnTo>
                <a:lnTo>
                  <a:pt x="27840" y="8185"/>
                </a:lnTo>
                <a:lnTo>
                  <a:pt x="27852" y="8167"/>
                </a:lnTo>
                <a:lnTo>
                  <a:pt x="27864" y="8148"/>
                </a:lnTo>
                <a:lnTo>
                  <a:pt x="27877" y="8129"/>
                </a:lnTo>
                <a:lnTo>
                  <a:pt x="27890" y="8112"/>
                </a:lnTo>
                <a:lnTo>
                  <a:pt x="27905" y="8094"/>
                </a:lnTo>
                <a:lnTo>
                  <a:pt x="27921" y="8077"/>
                </a:lnTo>
                <a:lnTo>
                  <a:pt x="27936" y="8061"/>
                </a:lnTo>
                <a:lnTo>
                  <a:pt x="27953" y="8045"/>
                </a:lnTo>
                <a:lnTo>
                  <a:pt x="27970" y="8029"/>
                </a:lnTo>
                <a:lnTo>
                  <a:pt x="27987" y="8015"/>
                </a:lnTo>
                <a:lnTo>
                  <a:pt x="28006" y="8001"/>
                </a:lnTo>
                <a:lnTo>
                  <a:pt x="28026" y="7988"/>
                </a:lnTo>
                <a:lnTo>
                  <a:pt x="28047" y="7975"/>
                </a:lnTo>
                <a:lnTo>
                  <a:pt x="28067" y="7963"/>
                </a:lnTo>
                <a:lnTo>
                  <a:pt x="28089" y="7951"/>
                </a:lnTo>
                <a:lnTo>
                  <a:pt x="28112" y="7941"/>
                </a:lnTo>
                <a:lnTo>
                  <a:pt x="28136" y="7931"/>
                </a:lnTo>
                <a:lnTo>
                  <a:pt x="28160" y="7922"/>
                </a:lnTo>
                <a:lnTo>
                  <a:pt x="28186" y="7914"/>
                </a:lnTo>
                <a:lnTo>
                  <a:pt x="28212" y="7906"/>
                </a:lnTo>
                <a:lnTo>
                  <a:pt x="28240" y="7899"/>
                </a:lnTo>
                <a:lnTo>
                  <a:pt x="28268" y="7893"/>
                </a:lnTo>
                <a:lnTo>
                  <a:pt x="28298" y="7889"/>
                </a:lnTo>
                <a:lnTo>
                  <a:pt x="28328" y="7885"/>
                </a:lnTo>
                <a:lnTo>
                  <a:pt x="28358" y="7880"/>
                </a:lnTo>
                <a:lnTo>
                  <a:pt x="28384" y="7882"/>
                </a:lnTo>
                <a:lnTo>
                  <a:pt x="28410" y="7883"/>
                </a:lnTo>
                <a:lnTo>
                  <a:pt x="28435" y="7884"/>
                </a:lnTo>
                <a:lnTo>
                  <a:pt x="28460" y="7887"/>
                </a:lnTo>
                <a:lnTo>
                  <a:pt x="28485" y="7890"/>
                </a:lnTo>
                <a:lnTo>
                  <a:pt x="28510" y="7893"/>
                </a:lnTo>
                <a:lnTo>
                  <a:pt x="28535" y="7898"/>
                </a:lnTo>
                <a:lnTo>
                  <a:pt x="28559" y="7903"/>
                </a:lnTo>
                <a:lnTo>
                  <a:pt x="28583" y="7909"/>
                </a:lnTo>
                <a:lnTo>
                  <a:pt x="28607" y="7915"/>
                </a:lnTo>
                <a:lnTo>
                  <a:pt x="28630" y="7922"/>
                </a:lnTo>
                <a:lnTo>
                  <a:pt x="28654" y="7929"/>
                </a:lnTo>
                <a:lnTo>
                  <a:pt x="28676" y="7938"/>
                </a:lnTo>
                <a:lnTo>
                  <a:pt x="28699" y="7947"/>
                </a:lnTo>
                <a:lnTo>
                  <a:pt x="28721" y="7956"/>
                </a:lnTo>
                <a:lnTo>
                  <a:pt x="28743" y="7966"/>
                </a:lnTo>
                <a:lnTo>
                  <a:pt x="28765" y="7976"/>
                </a:lnTo>
                <a:lnTo>
                  <a:pt x="28787" y="7988"/>
                </a:lnTo>
                <a:lnTo>
                  <a:pt x="28808" y="7999"/>
                </a:lnTo>
                <a:lnTo>
                  <a:pt x="28828" y="8012"/>
                </a:lnTo>
                <a:lnTo>
                  <a:pt x="28869" y="8038"/>
                </a:lnTo>
                <a:lnTo>
                  <a:pt x="28908" y="8065"/>
                </a:lnTo>
                <a:lnTo>
                  <a:pt x="28945" y="8095"/>
                </a:lnTo>
                <a:lnTo>
                  <a:pt x="28981" y="8126"/>
                </a:lnTo>
                <a:lnTo>
                  <a:pt x="29016" y="8159"/>
                </a:lnTo>
                <a:lnTo>
                  <a:pt x="29048" y="8195"/>
                </a:lnTo>
                <a:lnTo>
                  <a:pt x="29078" y="8231"/>
                </a:lnTo>
                <a:lnTo>
                  <a:pt x="29107" y="8270"/>
                </a:lnTo>
                <a:lnTo>
                  <a:pt x="29134" y="8309"/>
                </a:lnTo>
                <a:lnTo>
                  <a:pt x="29159" y="8351"/>
                </a:lnTo>
                <a:lnTo>
                  <a:pt x="29182" y="8394"/>
                </a:lnTo>
                <a:lnTo>
                  <a:pt x="29202" y="8436"/>
                </a:lnTo>
                <a:lnTo>
                  <a:pt x="29221" y="8481"/>
                </a:lnTo>
                <a:lnTo>
                  <a:pt x="29229" y="8504"/>
                </a:lnTo>
                <a:lnTo>
                  <a:pt x="29238" y="8527"/>
                </a:lnTo>
                <a:lnTo>
                  <a:pt x="29245" y="8551"/>
                </a:lnTo>
                <a:lnTo>
                  <a:pt x="29251" y="8574"/>
                </a:lnTo>
                <a:lnTo>
                  <a:pt x="29257" y="8598"/>
                </a:lnTo>
                <a:lnTo>
                  <a:pt x="29263" y="8621"/>
                </a:lnTo>
                <a:lnTo>
                  <a:pt x="29268" y="8645"/>
                </a:lnTo>
                <a:lnTo>
                  <a:pt x="29272" y="8670"/>
                </a:lnTo>
                <a:lnTo>
                  <a:pt x="29275" y="8694"/>
                </a:lnTo>
                <a:lnTo>
                  <a:pt x="29278" y="8719"/>
                </a:lnTo>
                <a:lnTo>
                  <a:pt x="29280" y="8744"/>
                </a:lnTo>
                <a:lnTo>
                  <a:pt x="29282" y="8769"/>
                </a:lnTo>
                <a:lnTo>
                  <a:pt x="29283" y="8794"/>
                </a:lnTo>
                <a:lnTo>
                  <a:pt x="29283" y="8820"/>
                </a:lnTo>
                <a:lnTo>
                  <a:pt x="29283" y="8845"/>
                </a:lnTo>
                <a:lnTo>
                  <a:pt x="29282" y="8871"/>
                </a:lnTo>
                <a:lnTo>
                  <a:pt x="29280" y="8897"/>
                </a:lnTo>
                <a:lnTo>
                  <a:pt x="29278" y="8922"/>
                </a:lnTo>
                <a:lnTo>
                  <a:pt x="29271" y="8974"/>
                </a:lnTo>
                <a:lnTo>
                  <a:pt x="29262" y="9024"/>
                </a:lnTo>
                <a:lnTo>
                  <a:pt x="29251" y="9074"/>
                </a:lnTo>
                <a:lnTo>
                  <a:pt x="29238" y="9123"/>
                </a:lnTo>
                <a:lnTo>
                  <a:pt x="29223" y="9171"/>
                </a:lnTo>
                <a:lnTo>
                  <a:pt x="29206" y="9219"/>
                </a:lnTo>
                <a:lnTo>
                  <a:pt x="29188" y="9265"/>
                </a:lnTo>
                <a:lnTo>
                  <a:pt x="29167" y="9310"/>
                </a:lnTo>
                <a:lnTo>
                  <a:pt x="29144" y="9355"/>
                </a:lnTo>
                <a:lnTo>
                  <a:pt x="29120" y="9398"/>
                </a:lnTo>
                <a:lnTo>
                  <a:pt x="29094" y="9441"/>
                </a:lnTo>
                <a:lnTo>
                  <a:pt x="29067" y="9481"/>
                </a:lnTo>
                <a:lnTo>
                  <a:pt x="29038" y="9522"/>
                </a:lnTo>
                <a:lnTo>
                  <a:pt x="29006" y="9560"/>
                </a:lnTo>
                <a:lnTo>
                  <a:pt x="28974" y="9599"/>
                </a:lnTo>
                <a:lnTo>
                  <a:pt x="28941" y="9635"/>
                </a:lnTo>
                <a:lnTo>
                  <a:pt x="28905" y="9671"/>
                </a:lnTo>
                <a:lnTo>
                  <a:pt x="28869" y="9704"/>
                </a:lnTo>
                <a:lnTo>
                  <a:pt x="28831" y="9737"/>
                </a:lnTo>
                <a:lnTo>
                  <a:pt x="28792" y="9768"/>
                </a:lnTo>
                <a:lnTo>
                  <a:pt x="28751" y="9798"/>
                </a:lnTo>
                <a:lnTo>
                  <a:pt x="28710" y="9827"/>
                </a:lnTo>
                <a:lnTo>
                  <a:pt x="28666" y="9854"/>
                </a:lnTo>
                <a:lnTo>
                  <a:pt x="28622" y="9879"/>
                </a:lnTo>
                <a:lnTo>
                  <a:pt x="28578" y="9903"/>
                </a:lnTo>
                <a:lnTo>
                  <a:pt x="28532" y="9926"/>
                </a:lnTo>
                <a:lnTo>
                  <a:pt x="28484" y="9946"/>
                </a:lnTo>
                <a:lnTo>
                  <a:pt x="28436" y="9965"/>
                </a:lnTo>
                <a:lnTo>
                  <a:pt x="28387" y="9983"/>
                </a:lnTo>
                <a:lnTo>
                  <a:pt x="28337" y="9999"/>
                </a:lnTo>
                <a:lnTo>
                  <a:pt x="28287" y="10013"/>
                </a:lnTo>
                <a:lnTo>
                  <a:pt x="28236" y="10025"/>
                </a:lnTo>
                <a:lnTo>
                  <a:pt x="28189" y="10031"/>
                </a:lnTo>
                <a:lnTo>
                  <a:pt x="28143" y="10035"/>
                </a:lnTo>
                <a:lnTo>
                  <a:pt x="28098" y="10038"/>
                </a:lnTo>
                <a:lnTo>
                  <a:pt x="28052" y="10040"/>
                </a:lnTo>
                <a:lnTo>
                  <a:pt x="28006" y="10041"/>
                </a:lnTo>
                <a:lnTo>
                  <a:pt x="27960" y="10040"/>
                </a:lnTo>
                <a:lnTo>
                  <a:pt x="27915" y="10039"/>
                </a:lnTo>
                <a:lnTo>
                  <a:pt x="27870" y="10036"/>
                </a:lnTo>
                <a:lnTo>
                  <a:pt x="27825" y="10033"/>
                </a:lnTo>
                <a:lnTo>
                  <a:pt x="27780" y="10028"/>
                </a:lnTo>
                <a:lnTo>
                  <a:pt x="27735" y="10021"/>
                </a:lnTo>
                <a:lnTo>
                  <a:pt x="27691" y="10014"/>
                </a:lnTo>
                <a:lnTo>
                  <a:pt x="27647" y="10005"/>
                </a:lnTo>
                <a:lnTo>
                  <a:pt x="27602" y="9995"/>
                </a:lnTo>
                <a:lnTo>
                  <a:pt x="27559" y="9984"/>
                </a:lnTo>
                <a:lnTo>
                  <a:pt x="27516" y="9972"/>
                </a:lnTo>
                <a:lnTo>
                  <a:pt x="27473" y="9958"/>
                </a:lnTo>
                <a:lnTo>
                  <a:pt x="27430" y="9943"/>
                </a:lnTo>
                <a:lnTo>
                  <a:pt x="27388" y="9928"/>
                </a:lnTo>
                <a:lnTo>
                  <a:pt x="27346" y="9910"/>
                </a:lnTo>
                <a:lnTo>
                  <a:pt x="27305" y="9891"/>
                </a:lnTo>
                <a:lnTo>
                  <a:pt x="27265" y="9871"/>
                </a:lnTo>
                <a:lnTo>
                  <a:pt x="27224" y="9850"/>
                </a:lnTo>
                <a:lnTo>
                  <a:pt x="27185" y="9828"/>
                </a:lnTo>
                <a:lnTo>
                  <a:pt x="27145" y="9803"/>
                </a:lnTo>
                <a:lnTo>
                  <a:pt x="27107" y="9778"/>
                </a:lnTo>
                <a:lnTo>
                  <a:pt x="27068" y="9751"/>
                </a:lnTo>
                <a:lnTo>
                  <a:pt x="27031" y="9723"/>
                </a:lnTo>
                <a:lnTo>
                  <a:pt x="26994" y="9693"/>
                </a:lnTo>
                <a:lnTo>
                  <a:pt x="26958" y="9662"/>
                </a:lnTo>
                <a:lnTo>
                  <a:pt x="26922" y="9630"/>
                </a:lnTo>
                <a:lnTo>
                  <a:pt x="26888" y="9597"/>
                </a:lnTo>
                <a:lnTo>
                  <a:pt x="26854" y="9559"/>
                </a:lnTo>
                <a:lnTo>
                  <a:pt x="26821" y="9521"/>
                </a:lnTo>
                <a:lnTo>
                  <a:pt x="26790" y="9482"/>
                </a:lnTo>
                <a:lnTo>
                  <a:pt x="26761" y="9443"/>
                </a:lnTo>
                <a:lnTo>
                  <a:pt x="26732" y="9403"/>
                </a:lnTo>
                <a:lnTo>
                  <a:pt x="26705" y="9364"/>
                </a:lnTo>
                <a:lnTo>
                  <a:pt x="26679" y="9323"/>
                </a:lnTo>
                <a:lnTo>
                  <a:pt x="26655" y="9282"/>
                </a:lnTo>
                <a:lnTo>
                  <a:pt x="26631" y="9241"/>
                </a:lnTo>
                <a:lnTo>
                  <a:pt x="26609" y="9199"/>
                </a:lnTo>
                <a:lnTo>
                  <a:pt x="26588" y="9157"/>
                </a:lnTo>
                <a:lnTo>
                  <a:pt x="26568" y="9115"/>
                </a:lnTo>
                <a:lnTo>
                  <a:pt x="26551" y="9073"/>
                </a:lnTo>
                <a:lnTo>
                  <a:pt x="26533" y="9029"/>
                </a:lnTo>
                <a:lnTo>
                  <a:pt x="26517" y="8987"/>
                </a:lnTo>
                <a:lnTo>
                  <a:pt x="26503" y="8943"/>
                </a:lnTo>
                <a:lnTo>
                  <a:pt x="26489" y="8900"/>
                </a:lnTo>
                <a:lnTo>
                  <a:pt x="26477" y="8857"/>
                </a:lnTo>
                <a:lnTo>
                  <a:pt x="26466" y="8812"/>
                </a:lnTo>
                <a:lnTo>
                  <a:pt x="26456" y="8768"/>
                </a:lnTo>
                <a:lnTo>
                  <a:pt x="26448" y="8723"/>
                </a:lnTo>
                <a:lnTo>
                  <a:pt x="26440" y="8680"/>
                </a:lnTo>
                <a:lnTo>
                  <a:pt x="26434" y="8635"/>
                </a:lnTo>
                <a:lnTo>
                  <a:pt x="26429" y="8590"/>
                </a:lnTo>
                <a:lnTo>
                  <a:pt x="26425" y="8546"/>
                </a:lnTo>
                <a:lnTo>
                  <a:pt x="26422" y="8501"/>
                </a:lnTo>
                <a:lnTo>
                  <a:pt x="26421" y="8456"/>
                </a:lnTo>
                <a:lnTo>
                  <a:pt x="26419" y="8412"/>
                </a:lnTo>
                <a:lnTo>
                  <a:pt x="26419" y="8368"/>
                </a:lnTo>
                <a:lnTo>
                  <a:pt x="26422" y="8323"/>
                </a:lnTo>
                <a:lnTo>
                  <a:pt x="26425" y="8278"/>
                </a:lnTo>
                <a:lnTo>
                  <a:pt x="26428" y="8233"/>
                </a:lnTo>
                <a:lnTo>
                  <a:pt x="26433" y="8189"/>
                </a:lnTo>
                <a:lnTo>
                  <a:pt x="26439" y="8145"/>
                </a:lnTo>
                <a:lnTo>
                  <a:pt x="26445" y="8100"/>
                </a:lnTo>
                <a:lnTo>
                  <a:pt x="26454" y="8056"/>
                </a:lnTo>
                <a:lnTo>
                  <a:pt x="26463" y="8013"/>
                </a:lnTo>
                <a:lnTo>
                  <a:pt x="26473" y="7969"/>
                </a:lnTo>
                <a:lnTo>
                  <a:pt x="26484" y="7925"/>
                </a:lnTo>
                <a:lnTo>
                  <a:pt x="26497" y="7882"/>
                </a:lnTo>
                <a:lnTo>
                  <a:pt x="26509" y="7839"/>
                </a:lnTo>
                <a:lnTo>
                  <a:pt x="26524" y="7796"/>
                </a:lnTo>
                <a:lnTo>
                  <a:pt x="26539" y="7754"/>
                </a:lnTo>
                <a:lnTo>
                  <a:pt x="26555" y="7711"/>
                </a:lnTo>
                <a:lnTo>
                  <a:pt x="26571" y="7669"/>
                </a:lnTo>
                <a:lnTo>
                  <a:pt x="26590" y="7628"/>
                </a:lnTo>
                <a:lnTo>
                  <a:pt x="26609" y="7587"/>
                </a:lnTo>
                <a:lnTo>
                  <a:pt x="26629" y="7546"/>
                </a:lnTo>
                <a:lnTo>
                  <a:pt x="26650" y="7506"/>
                </a:lnTo>
                <a:lnTo>
                  <a:pt x="26671" y="7465"/>
                </a:lnTo>
                <a:lnTo>
                  <a:pt x="26694" y="7426"/>
                </a:lnTo>
                <a:lnTo>
                  <a:pt x="26718" y="7387"/>
                </a:lnTo>
                <a:lnTo>
                  <a:pt x="26743" y="7349"/>
                </a:lnTo>
                <a:lnTo>
                  <a:pt x="26768" y="7310"/>
                </a:lnTo>
                <a:lnTo>
                  <a:pt x="26795" y="7273"/>
                </a:lnTo>
                <a:lnTo>
                  <a:pt x="26822" y="7236"/>
                </a:lnTo>
                <a:lnTo>
                  <a:pt x="26850" y="7200"/>
                </a:lnTo>
                <a:lnTo>
                  <a:pt x="26880" y="7163"/>
                </a:lnTo>
                <a:lnTo>
                  <a:pt x="26910" y="7128"/>
                </a:lnTo>
                <a:lnTo>
                  <a:pt x="26940" y="7094"/>
                </a:lnTo>
                <a:lnTo>
                  <a:pt x="26971" y="7060"/>
                </a:lnTo>
                <a:lnTo>
                  <a:pt x="27005" y="7027"/>
                </a:lnTo>
                <a:lnTo>
                  <a:pt x="27038" y="6994"/>
                </a:lnTo>
                <a:lnTo>
                  <a:pt x="27071" y="6962"/>
                </a:lnTo>
                <a:lnTo>
                  <a:pt x="27107" y="6933"/>
                </a:lnTo>
                <a:lnTo>
                  <a:pt x="27141" y="6906"/>
                </a:lnTo>
                <a:lnTo>
                  <a:pt x="27176" y="6880"/>
                </a:lnTo>
                <a:lnTo>
                  <a:pt x="27212" y="6854"/>
                </a:lnTo>
                <a:lnTo>
                  <a:pt x="27248" y="6829"/>
                </a:lnTo>
                <a:lnTo>
                  <a:pt x="27285" y="6805"/>
                </a:lnTo>
                <a:lnTo>
                  <a:pt x="27321" y="6782"/>
                </a:lnTo>
                <a:lnTo>
                  <a:pt x="27357" y="6761"/>
                </a:lnTo>
                <a:lnTo>
                  <a:pt x="27395" y="6740"/>
                </a:lnTo>
                <a:lnTo>
                  <a:pt x="27432" y="6719"/>
                </a:lnTo>
                <a:lnTo>
                  <a:pt x="27470" y="6699"/>
                </a:lnTo>
                <a:lnTo>
                  <a:pt x="27508" y="6681"/>
                </a:lnTo>
                <a:lnTo>
                  <a:pt x="27546" y="6663"/>
                </a:lnTo>
                <a:lnTo>
                  <a:pt x="27584" y="6646"/>
                </a:lnTo>
                <a:lnTo>
                  <a:pt x="27623" y="6630"/>
                </a:lnTo>
                <a:lnTo>
                  <a:pt x="27662" y="6615"/>
                </a:lnTo>
                <a:lnTo>
                  <a:pt x="27701" y="6600"/>
                </a:lnTo>
                <a:lnTo>
                  <a:pt x="27741" y="6587"/>
                </a:lnTo>
                <a:lnTo>
                  <a:pt x="27780" y="6573"/>
                </a:lnTo>
                <a:lnTo>
                  <a:pt x="27820" y="6562"/>
                </a:lnTo>
                <a:lnTo>
                  <a:pt x="27859" y="6550"/>
                </a:lnTo>
                <a:lnTo>
                  <a:pt x="27899" y="6540"/>
                </a:lnTo>
                <a:lnTo>
                  <a:pt x="27939" y="6531"/>
                </a:lnTo>
                <a:lnTo>
                  <a:pt x="27980" y="6521"/>
                </a:lnTo>
                <a:lnTo>
                  <a:pt x="28020" y="6514"/>
                </a:lnTo>
                <a:lnTo>
                  <a:pt x="28060" y="6507"/>
                </a:lnTo>
                <a:lnTo>
                  <a:pt x="28101" y="6499"/>
                </a:lnTo>
                <a:lnTo>
                  <a:pt x="28141" y="6494"/>
                </a:lnTo>
                <a:lnTo>
                  <a:pt x="28182" y="6489"/>
                </a:lnTo>
                <a:lnTo>
                  <a:pt x="28223" y="6485"/>
                </a:lnTo>
                <a:lnTo>
                  <a:pt x="28264" y="6482"/>
                </a:lnTo>
                <a:lnTo>
                  <a:pt x="28305" y="6480"/>
                </a:lnTo>
                <a:lnTo>
                  <a:pt x="28345" y="6478"/>
                </a:lnTo>
                <a:lnTo>
                  <a:pt x="28387" y="6477"/>
                </a:lnTo>
                <a:lnTo>
                  <a:pt x="28428" y="6477"/>
                </a:lnTo>
                <a:lnTo>
                  <a:pt x="28468" y="6477"/>
                </a:lnTo>
                <a:lnTo>
                  <a:pt x="28510" y="6479"/>
                </a:lnTo>
                <a:lnTo>
                  <a:pt x="28550" y="6481"/>
                </a:lnTo>
                <a:lnTo>
                  <a:pt x="28592" y="6483"/>
                </a:lnTo>
                <a:lnTo>
                  <a:pt x="28633" y="6486"/>
                </a:lnTo>
                <a:lnTo>
                  <a:pt x="28673" y="6490"/>
                </a:lnTo>
                <a:lnTo>
                  <a:pt x="28715" y="6495"/>
                </a:lnTo>
                <a:lnTo>
                  <a:pt x="28756" y="6501"/>
                </a:lnTo>
                <a:lnTo>
                  <a:pt x="28796" y="6508"/>
                </a:lnTo>
                <a:lnTo>
                  <a:pt x="28837" y="6514"/>
                </a:lnTo>
                <a:lnTo>
                  <a:pt x="28877" y="6522"/>
                </a:lnTo>
                <a:lnTo>
                  <a:pt x="28918" y="6531"/>
                </a:lnTo>
                <a:lnTo>
                  <a:pt x="28959" y="6540"/>
                </a:lnTo>
                <a:lnTo>
                  <a:pt x="28999" y="6549"/>
                </a:lnTo>
                <a:lnTo>
                  <a:pt x="29040" y="6560"/>
                </a:lnTo>
                <a:lnTo>
                  <a:pt x="29079" y="6571"/>
                </a:lnTo>
                <a:lnTo>
                  <a:pt x="29119" y="6584"/>
                </a:lnTo>
                <a:lnTo>
                  <a:pt x="29159" y="6596"/>
                </a:lnTo>
                <a:lnTo>
                  <a:pt x="29199" y="6610"/>
                </a:lnTo>
                <a:lnTo>
                  <a:pt x="29239" y="6623"/>
                </a:lnTo>
                <a:lnTo>
                  <a:pt x="29277" y="6638"/>
                </a:lnTo>
                <a:lnTo>
                  <a:pt x="29317" y="6653"/>
                </a:lnTo>
                <a:lnTo>
                  <a:pt x="29355" y="6669"/>
                </a:lnTo>
                <a:lnTo>
                  <a:pt x="29395" y="6686"/>
                </a:lnTo>
                <a:lnTo>
                  <a:pt x="29432" y="6703"/>
                </a:lnTo>
                <a:lnTo>
                  <a:pt x="29471" y="6721"/>
                </a:lnTo>
                <a:lnTo>
                  <a:pt x="29509" y="6740"/>
                </a:lnTo>
                <a:lnTo>
                  <a:pt x="29547" y="6759"/>
                </a:lnTo>
                <a:lnTo>
                  <a:pt x="29584" y="6778"/>
                </a:lnTo>
                <a:lnTo>
                  <a:pt x="29619" y="6799"/>
                </a:lnTo>
                <a:lnTo>
                  <a:pt x="29652" y="6819"/>
                </a:lnTo>
                <a:lnTo>
                  <a:pt x="29685" y="6841"/>
                </a:lnTo>
                <a:lnTo>
                  <a:pt x="29717" y="6863"/>
                </a:lnTo>
                <a:lnTo>
                  <a:pt x="29750" y="6884"/>
                </a:lnTo>
                <a:lnTo>
                  <a:pt x="29781" y="6906"/>
                </a:lnTo>
                <a:lnTo>
                  <a:pt x="29812" y="6929"/>
                </a:lnTo>
                <a:lnTo>
                  <a:pt x="29842" y="6953"/>
                </a:lnTo>
                <a:lnTo>
                  <a:pt x="29873" y="6977"/>
                </a:lnTo>
                <a:lnTo>
                  <a:pt x="29902" y="7001"/>
                </a:lnTo>
                <a:lnTo>
                  <a:pt x="29931" y="7025"/>
                </a:lnTo>
                <a:lnTo>
                  <a:pt x="29959" y="7050"/>
                </a:lnTo>
                <a:lnTo>
                  <a:pt x="29987" y="7075"/>
                </a:lnTo>
                <a:lnTo>
                  <a:pt x="30014" y="7101"/>
                </a:lnTo>
                <a:lnTo>
                  <a:pt x="30041" y="7127"/>
                </a:lnTo>
                <a:lnTo>
                  <a:pt x="30067" y="7153"/>
                </a:lnTo>
                <a:lnTo>
                  <a:pt x="30118" y="7207"/>
                </a:lnTo>
                <a:lnTo>
                  <a:pt x="30167" y="7261"/>
                </a:lnTo>
                <a:lnTo>
                  <a:pt x="30213" y="7317"/>
                </a:lnTo>
                <a:lnTo>
                  <a:pt x="30258" y="7376"/>
                </a:lnTo>
                <a:lnTo>
                  <a:pt x="30300" y="7434"/>
                </a:lnTo>
                <a:lnTo>
                  <a:pt x="30341" y="7494"/>
                </a:lnTo>
                <a:lnTo>
                  <a:pt x="30379" y="7555"/>
                </a:lnTo>
                <a:lnTo>
                  <a:pt x="30415" y="7617"/>
                </a:lnTo>
                <a:lnTo>
                  <a:pt x="30449" y="7680"/>
                </a:lnTo>
                <a:lnTo>
                  <a:pt x="30482" y="7744"/>
                </a:lnTo>
                <a:lnTo>
                  <a:pt x="30512" y="7809"/>
                </a:lnTo>
                <a:lnTo>
                  <a:pt x="30540" y="7874"/>
                </a:lnTo>
                <a:lnTo>
                  <a:pt x="30566" y="7941"/>
                </a:lnTo>
                <a:lnTo>
                  <a:pt x="30590" y="8007"/>
                </a:lnTo>
                <a:lnTo>
                  <a:pt x="30612" y="8075"/>
                </a:lnTo>
                <a:lnTo>
                  <a:pt x="30632" y="8144"/>
                </a:lnTo>
                <a:lnTo>
                  <a:pt x="30649" y="8212"/>
                </a:lnTo>
                <a:lnTo>
                  <a:pt x="30665" y="8282"/>
                </a:lnTo>
                <a:lnTo>
                  <a:pt x="30678" y="8352"/>
                </a:lnTo>
                <a:lnTo>
                  <a:pt x="30691" y="8423"/>
                </a:lnTo>
                <a:lnTo>
                  <a:pt x="30700" y="8493"/>
                </a:lnTo>
                <a:lnTo>
                  <a:pt x="30709" y="8565"/>
                </a:lnTo>
                <a:lnTo>
                  <a:pt x="30714" y="8636"/>
                </a:lnTo>
                <a:lnTo>
                  <a:pt x="30718" y="8708"/>
                </a:lnTo>
                <a:lnTo>
                  <a:pt x="30720" y="8780"/>
                </a:lnTo>
                <a:lnTo>
                  <a:pt x="30720" y="8853"/>
                </a:lnTo>
                <a:lnTo>
                  <a:pt x="30718" y="8924"/>
                </a:lnTo>
                <a:lnTo>
                  <a:pt x="30714" y="8996"/>
                </a:lnTo>
                <a:lnTo>
                  <a:pt x="30708" y="9068"/>
                </a:lnTo>
                <a:lnTo>
                  <a:pt x="30700" y="9141"/>
                </a:lnTo>
                <a:lnTo>
                  <a:pt x="30690" y="9213"/>
                </a:lnTo>
                <a:lnTo>
                  <a:pt x="30678" y="9284"/>
                </a:lnTo>
                <a:lnTo>
                  <a:pt x="30665" y="9355"/>
                </a:lnTo>
                <a:lnTo>
                  <a:pt x="30649" y="9427"/>
                </a:lnTo>
                <a:lnTo>
                  <a:pt x="30632" y="9498"/>
                </a:lnTo>
                <a:lnTo>
                  <a:pt x="30612" y="9569"/>
                </a:lnTo>
                <a:lnTo>
                  <a:pt x="30590" y="9638"/>
                </a:lnTo>
                <a:lnTo>
                  <a:pt x="30567" y="9708"/>
                </a:lnTo>
                <a:lnTo>
                  <a:pt x="30542" y="9777"/>
                </a:lnTo>
                <a:lnTo>
                  <a:pt x="30515" y="9845"/>
                </a:lnTo>
                <a:lnTo>
                  <a:pt x="30486" y="9913"/>
                </a:lnTo>
                <a:lnTo>
                  <a:pt x="30456" y="9981"/>
                </a:lnTo>
                <a:lnTo>
                  <a:pt x="30422" y="10047"/>
                </a:lnTo>
                <a:lnTo>
                  <a:pt x="30388" y="10113"/>
                </a:lnTo>
                <a:lnTo>
                  <a:pt x="30351" y="10177"/>
                </a:lnTo>
                <a:lnTo>
                  <a:pt x="30313" y="10242"/>
                </a:lnTo>
                <a:lnTo>
                  <a:pt x="30273" y="10304"/>
                </a:lnTo>
                <a:lnTo>
                  <a:pt x="30231" y="10367"/>
                </a:lnTo>
                <a:lnTo>
                  <a:pt x="30187" y="10428"/>
                </a:lnTo>
                <a:lnTo>
                  <a:pt x="30141" y="10488"/>
                </a:lnTo>
                <a:lnTo>
                  <a:pt x="30094" y="10547"/>
                </a:lnTo>
                <a:lnTo>
                  <a:pt x="30044" y="10604"/>
                </a:lnTo>
                <a:lnTo>
                  <a:pt x="29993" y="10660"/>
                </a:lnTo>
                <a:lnTo>
                  <a:pt x="29940" y="10715"/>
                </a:lnTo>
                <a:lnTo>
                  <a:pt x="29886" y="10770"/>
                </a:lnTo>
                <a:lnTo>
                  <a:pt x="29829" y="10822"/>
                </a:lnTo>
                <a:lnTo>
                  <a:pt x="29775" y="10867"/>
                </a:lnTo>
                <a:lnTo>
                  <a:pt x="29719" y="10911"/>
                </a:lnTo>
                <a:lnTo>
                  <a:pt x="29662" y="10953"/>
                </a:lnTo>
                <a:lnTo>
                  <a:pt x="29605" y="10993"/>
                </a:lnTo>
                <a:lnTo>
                  <a:pt x="29548" y="11032"/>
                </a:lnTo>
                <a:lnTo>
                  <a:pt x="29489" y="11068"/>
                </a:lnTo>
                <a:lnTo>
                  <a:pt x="29431" y="11105"/>
                </a:lnTo>
                <a:lnTo>
                  <a:pt x="29372" y="11138"/>
                </a:lnTo>
                <a:lnTo>
                  <a:pt x="29311" y="11170"/>
                </a:lnTo>
                <a:lnTo>
                  <a:pt x="29251" y="11201"/>
                </a:lnTo>
                <a:lnTo>
                  <a:pt x="29191" y="11231"/>
                </a:lnTo>
                <a:lnTo>
                  <a:pt x="29129" y="11259"/>
                </a:lnTo>
                <a:lnTo>
                  <a:pt x="29068" y="11285"/>
                </a:lnTo>
                <a:lnTo>
                  <a:pt x="29005" y="11310"/>
                </a:lnTo>
                <a:lnTo>
                  <a:pt x="28943" y="11333"/>
                </a:lnTo>
                <a:lnTo>
                  <a:pt x="28880" y="11353"/>
                </a:lnTo>
                <a:lnTo>
                  <a:pt x="28817" y="11374"/>
                </a:lnTo>
                <a:lnTo>
                  <a:pt x="28753" y="11392"/>
                </a:lnTo>
                <a:lnTo>
                  <a:pt x="28689" y="11410"/>
                </a:lnTo>
                <a:lnTo>
                  <a:pt x="28625" y="11424"/>
                </a:lnTo>
                <a:lnTo>
                  <a:pt x="28561" y="11439"/>
                </a:lnTo>
                <a:lnTo>
                  <a:pt x="28496" y="11451"/>
                </a:lnTo>
                <a:lnTo>
                  <a:pt x="28431" y="11462"/>
                </a:lnTo>
                <a:lnTo>
                  <a:pt x="28366" y="11471"/>
                </a:lnTo>
                <a:lnTo>
                  <a:pt x="28301" y="11479"/>
                </a:lnTo>
                <a:lnTo>
                  <a:pt x="28236" y="11486"/>
                </a:lnTo>
                <a:lnTo>
                  <a:pt x="28170" y="11490"/>
                </a:lnTo>
                <a:lnTo>
                  <a:pt x="28105" y="11494"/>
                </a:lnTo>
                <a:lnTo>
                  <a:pt x="28039" y="11496"/>
                </a:lnTo>
                <a:lnTo>
                  <a:pt x="27974" y="11496"/>
                </a:lnTo>
                <a:lnTo>
                  <a:pt x="27908" y="11495"/>
                </a:lnTo>
                <a:lnTo>
                  <a:pt x="27843" y="11493"/>
                </a:lnTo>
                <a:lnTo>
                  <a:pt x="27777" y="11489"/>
                </a:lnTo>
                <a:lnTo>
                  <a:pt x="27711" y="11484"/>
                </a:lnTo>
                <a:lnTo>
                  <a:pt x="27646" y="11476"/>
                </a:lnTo>
                <a:lnTo>
                  <a:pt x="27580" y="11468"/>
                </a:lnTo>
                <a:lnTo>
                  <a:pt x="27516" y="11459"/>
                </a:lnTo>
                <a:lnTo>
                  <a:pt x="27450" y="11447"/>
                </a:lnTo>
                <a:lnTo>
                  <a:pt x="27386" y="11435"/>
                </a:lnTo>
                <a:lnTo>
                  <a:pt x="27320" y="11421"/>
                </a:lnTo>
                <a:lnTo>
                  <a:pt x="27255" y="11405"/>
                </a:lnTo>
                <a:lnTo>
                  <a:pt x="27192" y="11389"/>
                </a:lnTo>
                <a:lnTo>
                  <a:pt x="27127" y="11371"/>
                </a:lnTo>
                <a:lnTo>
                  <a:pt x="27064" y="11351"/>
                </a:lnTo>
                <a:lnTo>
                  <a:pt x="27000" y="11331"/>
                </a:lnTo>
                <a:lnTo>
                  <a:pt x="26937" y="11308"/>
                </a:lnTo>
                <a:lnTo>
                  <a:pt x="26874" y="11284"/>
                </a:lnTo>
                <a:lnTo>
                  <a:pt x="26812" y="11259"/>
                </a:lnTo>
                <a:lnTo>
                  <a:pt x="26751" y="11233"/>
                </a:lnTo>
                <a:lnTo>
                  <a:pt x="26689" y="11205"/>
                </a:lnTo>
                <a:lnTo>
                  <a:pt x="26628" y="11175"/>
                </a:lnTo>
                <a:lnTo>
                  <a:pt x="26567" y="11144"/>
                </a:lnTo>
                <a:lnTo>
                  <a:pt x="26507" y="11113"/>
                </a:lnTo>
                <a:lnTo>
                  <a:pt x="26448" y="11080"/>
                </a:lnTo>
                <a:lnTo>
                  <a:pt x="26388" y="11044"/>
                </a:lnTo>
                <a:lnTo>
                  <a:pt x="26330" y="11009"/>
                </a:lnTo>
                <a:lnTo>
                  <a:pt x="26272" y="10971"/>
                </a:lnTo>
                <a:lnTo>
                  <a:pt x="26214" y="10933"/>
                </a:lnTo>
                <a:lnTo>
                  <a:pt x="26158" y="10892"/>
                </a:lnTo>
                <a:lnTo>
                  <a:pt x="26102" y="10852"/>
                </a:lnTo>
                <a:lnTo>
                  <a:pt x="26047" y="10809"/>
                </a:lnTo>
                <a:lnTo>
                  <a:pt x="25992" y="10765"/>
                </a:lnTo>
                <a:lnTo>
                  <a:pt x="25937" y="10720"/>
                </a:lnTo>
                <a:lnTo>
                  <a:pt x="25884" y="10673"/>
                </a:lnTo>
                <a:lnTo>
                  <a:pt x="25840" y="10644"/>
                </a:lnTo>
                <a:lnTo>
                  <a:pt x="25797" y="10618"/>
                </a:lnTo>
                <a:lnTo>
                  <a:pt x="25756" y="10593"/>
                </a:lnTo>
                <a:lnTo>
                  <a:pt x="25718" y="10571"/>
                </a:lnTo>
                <a:lnTo>
                  <a:pt x="25681" y="10551"/>
                </a:lnTo>
                <a:lnTo>
                  <a:pt x="25646" y="10533"/>
                </a:lnTo>
                <a:lnTo>
                  <a:pt x="25613" y="10518"/>
                </a:lnTo>
                <a:lnTo>
                  <a:pt x="25581" y="10503"/>
                </a:lnTo>
                <a:lnTo>
                  <a:pt x="25550" y="10492"/>
                </a:lnTo>
                <a:lnTo>
                  <a:pt x="25521" y="10480"/>
                </a:lnTo>
                <a:lnTo>
                  <a:pt x="25493" y="10472"/>
                </a:lnTo>
                <a:lnTo>
                  <a:pt x="25466" y="10464"/>
                </a:lnTo>
                <a:lnTo>
                  <a:pt x="25440" y="10457"/>
                </a:lnTo>
                <a:lnTo>
                  <a:pt x="25414" y="10452"/>
                </a:lnTo>
                <a:lnTo>
                  <a:pt x="25389" y="10448"/>
                </a:lnTo>
                <a:lnTo>
                  <a:pt x="25364" y="10445"/>
                </a:lnTo>
                <a:lnTo>
                  <a:pt x="3051" y="10445"/>
                </a:lnTo>
                <a:lnTo>
                  <a:pt x="2972" y="10444"/>
                </a:lnTo>
                <a:lnTo>
                  <a:pt x="2894" y="10442"/>
                </a:lnTo>
                <a:lnTo>
                  <a:pt x="2816" y="10437"/>
                </a:lnTo>
                <a:lnTo>
                  <a:pt x="2739" y="10429"/>
                </a:lnTo>
                <a:lnTo>
                  <a:pt x="2662" y="10421"/>
                </a:lnTo>
                <a:lnTo>
                  <a:pt x="2586" y="10411"/>
                </a:lnTo>
                <a:lnTo>
                  <a:pt x="2511" y="10398"/>
                </a:lnTo>
                <a:lnTo>
                  <a:pt x="2436" y="10383"/>
                </a:lnTo>
                <a:lnTo>
                  <a:pt x="2362" y="10367"/>
                </a:lnTo>
                <a:lnTo>
                  <a:pt x="2288" y="10349"/>
                </a:lnTo>
                <a:lnTo>
                  <a:pt x="2215" y="10329"/>
                </a:lnTo>
                <a:lnTo>
                  <a:pt x="2143" y="10309"/>
                </a:lnTo>
                <a:lnTo>
                  <a:pt x="2073" y="10285"/>
                </a:lnTo>
                <a:lnTo>
                  <a:pt x="2002" y="10261"/>
                </a:lnTo>
                <a:lnTo>
                  <a:pt x="1932" y="10234"/>
                </a:lnTo>
                <a:lnTo>
                  <a:pt x="1863" y="10205"/>
                </a:lnTo>
                <a:lnTo>
                  <a:pt x="1795" y="10176"/>
                </a:lnTo>
                <a:lnTo>
                  <a:pt x="1728" y="10144"/>
                </a:lnTo>
                <a:lnTo>
                  <a:pt x="1661" y="10112"/>
                </a:lnTo>
                <a:lnTo>
                  <a:pt x="1597" y="10077"/>
                </a:lnTo>
                <a:lnTo>
                  <a:pt x="1532" y="10041"/>
                </a:lnTo>
                <a:lnTo>
                  <a:pt x="1469" y="10004"/>
                </a:lnTo>
                <a:lnTo>
                  <a:pt x="1406" y="9965"/>
                </a:lnTo>
                <a:lnTo>
                  <a:pt x="1345" y="9924"/>
                </a:lnTo>
                <a:lnTo>
                  <a:pt x="1285" y="9883"/>
                </a:lnTo>
                <a:lnTo>
                  <a:pt x="1225" y="9839"/>
                </a:lnTo>
                <a:lnTo>
                  <a:pt x="1167" y="9794"/>
                </a:lnTo>
                <a:lnTo>
                  <a:pt x="1110" y="9749"/>
                </a:lnTo>
                <a:lnTo>
                  <a:pt x="1055" y="9702"/>
                </a:lnTo>
                <a:lnTo>
                  <a:pt x="999" y="9653"/>
                </a:lnTo>
                <a:lnTo>
                  <a:pt x="945" y="9603"/>
                </a:lnTo>
                <a:lnTo>
                  <a:pt x="893" y="9552"/>
                </a:lnTo>
                <a:lnTo>
                  <a:pt x="842" y="9500"/>
                </a:lnTo>
                <a:lnTo>
                  <a:pt x="792" y="9446"/>
                </a:lnTo>
                <a:lnTo>
                  <a:pt x="743" y="9392"/>
                </a:lnTo>
                <a:lnTo>
                  <a:pt x="696" y="9335"/>
                </a:lnTo>
                <a:lnTo>
                  <a:pt x="651" y="9278"/>
                </a:lnTo>
                <a:lnTo>
                  <a:pt x="606" y="9220"/>
                </a:lnTo>
                <a:lnTo>
                  <a:pt x="562" y="9161"/>
                </a:lnTo>
                <a:lnTo>
                  <a:pt x="521" y="9100"/>
                </a:lnTo>
                <a:lnTo>
                  <a:pt x="480" y="9039"/>
                </a:lnTo>
                <a:lnTo>
                  <a:pt x="441" y="8976"/>
                </a:lnTo>
                <a:lnTo>
                  <a:pt x="404" y="8913"/>
                </a:lnTo>
                <a:lnTo>
                  <a:pt x="367" y="8849"/>
                </a:lnTo>
                <a:lnTo>
                  <a:pt x="333" y="8784"/>
                </a:lnTo>
                <a:lnTo>
                  <a:pt x="301" y="8717"/>
                </a:lnTo>
                <a:lnTo>
                  <a:pt x="270" y="8651"/>
                </a:lnTo>
                <a:lnTo>
                  <a:pt x="239" y="8582"/>
                </a:lnTo>
                <a:lnTo>
                  <a:pt x="211" y="8513"/>
                </a:lnTo>
                <a:lnTo>
                  <a:pt x="185" y="8444"/>
                </a:lnTo>
                <a:lnTo>
                  <a:pt x="160" y="8373"/>
                </a:lnTo>
                <a:lnTo>
                  <a:pt x="136" y="8302"/>
                </a:lnTo>
                <a:lnTo>
                  <a:pt x="116" y="8230"/>
                </a:lnTo>
                <a:lnTo>
                  <a:pt x="96" y="8157"/>
                </a:lnTo>
                <a:lnTo>
                  <a:pt x="78" y="8083"/>
                </a:lnTo>
                <a:lnTo>
                  <a:pt x="61" y="8010"/>
                </a:lnTo>
                <a:lnTo>
                  <a:pt x="47" y="7935"/>
                </a:lnTo>
                <a:lnTo>
                  <a:pt x="34" y="7860"/>
                </a:lnTo>
                <a:lnTo>
                  <a:pt x="24" y="7784"/>
                </a:lnTo>
                <a:lnTo>
                  <a:pt x="16" y="7707"/>
                </a:lnTo>
                <a:lnTo>
                  <a:pt x="8" y="7630"/>
                </a:lnTo>
                <a:lnTo>
                  <a:pt x="4" y="7552"/>
                </a:lnTo>
                <a:lnTo>
                  <a:pt x="1" y="7474"/>
                </a:lnTo>
                <a:lnTo>
                  <a:pt x="0" y="7394"/>
                </a:lnTo>
                <a:lnTo>
                  <a:pt x="0" y="3050"/>
                </a:lnTo>
                <a:lnTo>
                  <a:pt x="1" y="2971"/>
                </a:lnTo>
                <a:lnTo>
                  <a:pt x="4" y="2893"/>
                </a:lnTo>
                <a:lnTo>
                  <a:pt x="8" y="2815"/>
                </a:lnTo>
                <a:lnTo>
                  <a:pt x="16" y="2738"/>
                </a:lnTo>
                <a:lnTo>
                  <a:pt x="24" y="2661"/>
                </a:lnTo>
                <a:lnTo>
                  <a:pt x="34" y="2585"/>
                </a:lnTo>
                <a:lnTo>
                  <a:pt x="47" y="2510"/>
                </a:lnTo>
                <a:lnTo>
                  <a:pt x="61" y="2435"/>
                </a:lnTo>
                <a:lnTo>
                  <a:pt x="78" y="2361"/>
                </a:lnTo>
                <a:lnTo>
                  <a:pt x="96" y="2288"/>
                </a:lnTo>
                <a:lnTo>
                  <a:pt x="116" y="2215"/>
                </a:lnTo>
                <a:lnTo>
                  <a:pt x="136" y="2143"/>
                </a:lnTo>
                <a:lnTo>
                  <a:pt x="160" y="2072"/>
                </a:lnTo>
                <a:lnTo>
                  <a:pt x="185" y="2001"/>
                </a:lnTo>
                <a:lnTo>
                  <a:pt x="211" y="1932"/>
                </a:lnTo>
                <a:lnTo>
                  <a:pt x="239" y="1863"/>
                </a:lnTo>
                <a:lnTo>
                  <a:pt x="270" y="1795"/>
                </a:lnTo>
                <a:lnTo>
                  <a:pt x="301" y="1728"/>
                </a:lnTo>
                <a:lnTo>
                  <a:pt x="333" y="1661"/>
                </a:lnTo>
                <a:lnTo>
                  <a:pt x="367" y="1596"/>
                </a:lnTo>
                <a:lnTo>
                  <a:pt x="404" y="1532"/>
                </a:lnTo>
                <a:lnTo>
                  <a:pt x="441" y="1468"/>
                </a:lnTo>
                <a:lnTo>
                  <a:pt x="480" y="1406"/>
                </a:lnTo>
                <a:lnTo>
                  <a:pt x="521" y="1345"/>
                </a:lnTo>
                <a:lnTo>
                  <a:pt x="562" y="1284"/>
                </a:lnTo>
                <a:lnTo>
                  <a:pt x="606" y="1225"/>
                </a:lnTo>
                <a:lnTo>
                  <a:pt x="651" y="1167"/>
                </a:lnTo>
                <a:lnTo>
                  <a:pt x="696" y="1109"/>
                </a:lnTo>
                <a:lnTo>
                  <a:pt x="743" y="1054"/>
                </a:lnTo>
                <a:lnTo>
                  <a:pt x="792" y="999"/>
                </a:lnTo>
                <a:lnTo>
                  <a:pt x="842" y="946"/>
                </a:lnTo>
                <a:lnTo>
                  <a:pt x="893" y="893"/>
                </a:lnTo>
                <a:lnTo>
                  <a:pt x="945" y="842"/>
                </a:lnTo>
                <a:lnTo>
                  <a:pt x="999" y="792"/>
                </a:lnTo>
                <a:lnTo>
                  <a:pt x="1055" y="744"/>
                </a:lnTo>
                <a:lnTo>
                  <a:pt x="1110" y="696"/>
                </a:lnTo>
                <a:lnTo>
                  <a:pt x="1167" y="650"/>
                </a:lnTo>
                <a:lnTo>
                  <a:pt x="1225" y="606"/>
                </a:lnTo>
                <a:lnTo>
                  <a:pt x="1285" y="563"/>
                </a:lnTo>
                <a:lnTo>
                  <a:pt x="1345" y="520"/>
                </a:lnTo>
                <a:lnTo>
                  <a:pt x="1406" y="481"/>
                </a:lnTo>
                <a:lnTo>
                  <a:pt x="1469" y="441"/>
                </a:lnTo>
                <a:lnTo>
                  <a:pt x="1532" y="404"/>
                </a:lnTo>
                <a:lnTo>
                  <a:pt x="1597" y="368"/>
                </a:lnTo>
                <a:lnTo>
                  <a:pt x="1661" y="334"/>
                </a:lnTo>
                <a:lnTo>
                  <a:pt x="1728" y="301"/>
                </a:lnTo>
                <a:lnTo>
                  <a:pt x="1795" y="270"/>
                </a:lnTo>
                <a:lnTo>
                  <a:pt x="1863" y="239"/>
                </a:lnTo>
                <a:lnTo>
                  <a:pt x="1932" y="211"/>
                </a:lnTo>
                <a:lnTo>
                  <a:pt x="2002" y="185"/>
                </a:lnTo>
                <a:lnTo>
                  <a:pt x="2073" y="160"/>
                </a:lnTo>
                <a:lnTo>
                  <a:pt x="2143" y="137"/>
                </a:lnTo>
                <a:lnTo>
                  <a:pt x="2215" y="116"/>
                </a:lnTo>
                <a:lnTo>
                  <a:pt x="2288" y="96"/>
                </a:lnTo>
                <a:lnTo>
                  <a:pt x="2362" y="78"/>
                </a:lnTo>
                <a:lnTo>
                  <a:pt x="2436" y="61"/>
                </a:lnTo>
                <a:lnTo>
                  <a:pt x="2511" y="48"/>
                </a:lnTo>
                <a:lnTo>
                  <a:pt x="2586" y="35"/>
                </a:lnTo>
                <a:lnTo>
                  <a:pt x="2662" y="24"/>
                </a:lnTo>
                <a:lnTo>
                  <a:pt x="2739" y="16"/>
                </a:lnTo>
                <a:lnTo>
                  <a:pt x="2816" y="8"/>
                </a:lnTo>
                <a:lnTo>
                  <a:pt x="2894" y="4"/>
                </a:lnTo>
                <a:lnTo>
                  <a:pt x="2972" y="1"/>
                </a:lnTo>
                <a:lnTo>
                  <a:pt x="3051" y="0"/>
                </a:lnTo>
                <a:lnTo>
                  <a:pt x="25929" y="0"/>
                </a:lnTo>
                <a:lnTo>
                  <a:pt x="26007" y="1"/>
                </a:lnTo>
                <a:lnTo>
                  <a:pt x="26086" y="4"/>
                </a:lnTo>
                <a:lnTo>
                  <a:pt x="26163" y="8"/>
                </a:lnTo>
                <a:lnTo>
                  <a:pt x="26240" y="16"/>
                </a:lnTo>
                <a:lnTo>
                  <a:pt x="26317" y="24"/>
                </a:lnTo>
                <a:lnTo>
                  <a:pt x="26393" y="35"/>
                </a:lnTo>
                <a:lnTo>
                  <a:pt x="26469" y="48"/>
                </a:lnTo>
                <a:lnTo>
                  <a:pt x="26543" y="61"/>
                </a:lnTo>
                <a:lnTo>
                  <a:pt x="26618" y="78"/>
                </a:lnTo>
                <a:lnTo>
                  <a:pt x="26691" y="96"/>
                </a:lnTo>
                <a:lnTo>
                  <a:pt x="26764" y="116"/>
                </a:lnTo>
                <a:lnTo>
                  <a:pt x="26836" y="137"/>
                </a:lnTo>
                <a:lnTo>
                  <a:pt x="26908" y="160"/>
                </a:lnTo>
                <a:lnTo>
                  <a:pt x="26977" y="185"/>
                </a:lnTo>
                <a:lnTo>
                  <a:pt x="27047" y="211"/>
                </a:lnTo>
                <a:lnTo>
                  <a:pt x="27117" y="239"/>
                </a:lnTo>
                <a:lnTo>
                  <a:pt x="27185" y="270"/>
                </a:lnTo>
                <a:lnTo>
                  <a:pt x="27251" y="301"/>
                </a:lnTo>
                <a:lnTo>
                  <a:pt x="27318" y="334"/>
                </a:lnTo>
                <a:lnTo>
                  <a:pt x="27383" y="368"/>
                </a:lnTo>
                <a:lnTo>
                  <a:pt x="27448" y="404"/>
                </a:lnTo>
                <a:lnTo>
                  <a:pt x="27510" y="441"/>
                </a:lnTo>
                <a:lnTo>
                  <a:pt x="27573" y="481"/>
                </a:lnTo>
                <a:lnTo>
                  <a:pt x="27634" y="520"/>
                </a:lnTo>
                <a:lnTo>
                  <a:pt x="27695" y="563"/>
                </a:lnTo>
                <a:lnTo>
                  <a:pt x="27754" y="606"/>
                </a:lnTo>
                <a:lnTo>
                  <a:pt x="27812" y="650"/>
                </a:lnTo>
                <a:lnTo>
                  <a:pt x="27870" y="696"/>
                </a:lnTo>
                <a:lnTo>
                  <a:pt x="27926" y="744"/>
                </a:lnTo>
                <a:lnTo>
                  <a:pt x="27980" y="792"/>
                </a:lnTo>
                <a:lnTo>
                  <a:pt x="28034" y="842"/>
                </a:lnTo>
                <a:lnTo>
                  <a:pt x="28086" y="893"/>
                </a:lnTo>
                <a:lnTo>
                  <a:pt x="28137" y="946"/>
                </a:lnTo>
                <a:lnTo>
                  <a:pt x="28187" y="999"/>
                </a:lnTo>
                <a:lnTo>
                  <a:pt x="28236" y="1054"/>
                </a:lnTo>
                <a:lnTo>
                  <a:pt x="28283" y="1109"/>
                </a:lnTo>
                <a:lnTo>
                  <a:pt x="28330" y="1167"/>
                </a:lnTo>
                <a:lnTo>
                  <a:pt x="28373" y="1225"/>
                </a:lnTo>
                <a:lnTo>
                  <a:pt x="28417" y="1284"/>
                </a:lnTo>
                <a:lnTo>
                  <a:pt x="28459" y="1345"/>
                </a:lnTo>
                <a:lnTo>
                  <a:pt x="28499" y="1406"/>
                </a:lnTo>
                <a:lnTo>
                  <a:pt x="28538" y="1468"/>
                </a:lnTo>
                <a:lnTo>
                  <a:pt x="28575" y="1532"/>
                </a:lnTo>
                <a:lnTo>
                  <a:pt x="28612" y="1596"/>
                </a:lnTo>
                <a:lnTo>
                  <a:pt x="28646" y="1661"/>
                </a:lnTo>
                <a:lnTo>
                  <a:pt x="28680" y="1728"/>
                </a:lnTo>
                <a:lnTo>
                  <a:pt x="28711" y="1795"/>
                </a:lnTo>
                <a:lnTo>
                  <a:pt x="28740" y="1863"/>
                </a:lnTo>
                <a:lnTo>
                  <a:pt x="28768" y="1932"/>
                </a:lnTo>
                <a:lnTo>
                  <a:pt x="28795" y="2001"/>
                </a:lnTo>
                <a:lnTo>
                  <a:pt x="28820" y="2072"/>
                </a:lnTo>
                <a:lnTo>
                  <a:pt x="28843" y="2143"/>
                </a:lnTo>
                <a:lnTo>
                  <a:pt x="28865" y="2215"/>
                </a:lnTo>
                <a:lnTo>
                  <a:pt x="28884" y="2288"/>
                </a:lnTo>
                <a:lnTo>
                  <a:pt x="28902" y="2361"/>
                </a:lnTo>
                <a:lnTo>
                  <a:pt x="28918" y="2435"/>
                </a:lnTo>
                <a:lnTo>
                  <a:pt x="28933" y="2510"/>
                </a:lnTo>
                <a:lnTo>
                  <a:pt x="28945" y="2585"/>
                </a:lnTo>
                <a:lnTo>
                  <a:pt x="28955" y="2661"/>
                </a:lnTo>
                <a:lnTo>
                  <a:pt x="28965" y="2738"/>
                </a:lnTo>
                <a:lnTo>
                  <a:pt x="28971" y="2815"/>
                </a:lnTo>
                <a:lnTo>
                  <a:pt x="28976" y="2893"/>
                </a:lnTo>
                <a:lnTo>
                  <a:pt x="28979" y="2971"/>
                </a:lnTo>
                <a:lnTo>
                  <a:pt x="28980" y="3050"/>
                </a:lnTo>
                <a:lnTo>
                  <a:pt x="28980" y="5222"/>
                </a:lnTo>
                <a:lnTo>
                  <a:pt x="28979" y="5273"/>
                </a:lnTo>
                <a:lnTo>
                  <a:pt x="28978" y="5323"/>
                </a:lnTo>
                <a:lnTo>
                  <a:pt x="28974" y="5373"/>
                </a:lnTo>
                <a:lnTo>
                  <a:pt x="28969" y="5422"/>
                </a:lnTo>
                <a:lnTo>
                  <a:pt x="28965" y="5447"/>
                </a:lnTo>
                <a:lnTo>
                  <a:pt x="28961" y="5471"/>
                </a:lnTo>
                <a:lnTo>
                  <a:pt x="28955" y="5495"/>
                </a:lnTo>
                <a:lnTo>
                  <a:pt x="28950" y="5518"/>
                </a:lnTo>
                <a:lnTo>
                  <a:pt x="28943" y="5542"/>
                </a:lnTo>
                <a:lnTo>
                  <a:pt x="28936" y="5565"/>
                </a:lnTo>
                <a:lnTo>
                  <a:pt x="28927" y="5588"/>
                </a:lnTo>
                <a:lnTo>
                  <a:pt x="28918" y="5610"/>
                </a:lnTo>
                <a:lnTo>
                  <a:pt x="28825" y="5605"/>
                </a:lnTo>
                <a:lnTo>
                  <a:pt x="28733" y="5603"/>
                </a:lnTo>
                <a:lnTo>
                  <a:pt x="28640" y="5603"/>
                </a:lnTo>
                <a:lnTo>
                  <a:pt x="28548" y="5605"/>
                </a:lnTo>
                <a:lnTo>
                  <a:pt x="28456" y="5610"/>
                </a:lnTo>
                <a:lnTo>
                  <a:pt x="28364" y="5617"/>
                </a:lnTo>
                <a:lnTo>
                  <a:pt x="28274" y="5625"/>
                </a:lnTo>
                <a:lnTo>
                  <a:pt x="28183" y="5637"/>
                </a:lnTo>
                <a:lnTo>
                  <a:pt x="28092" y="5649"/>
                </a:lnTo>
                <a:lnTo>
                  <a:pt x="28003" y="5665"/>
                </a:lnTo>
                <a:lnTo>
                  <a:pt x="27913" y="5682"/>
                </a:lnTo>
                <a:lnTo>
                  <a:pt x="27825" y="5702"/>
                </a:lnTo>
                <a:lnTo>
                  <a:pt x="27737" y="5725"/>
                </a:lnTo>
                <a:lnTo>
                  <a:pt x="27650" y="5749"/>
                </a:lnTo>
                <a:lnTo>
                  <a:pt x="27564" y="5776"/>
                </a:lnTo>
                <a:lnTo>
                  <a:pt x="27478" y="5805"/>
                </a:lnTo>
                <a:lnTo>
                  <a:pt x="27437" y="5821"/>
                </a:lnTo>
                <a:lnTo>
                  <a:pt x="27394" y="5836"/>
                </a:lnTo>
                <a:lnTo>
                  <a:pt x="27352" y="5853"/>
                </a:lnTo>
                <a:lnTo>
                  <a:pt x="27311" y="5870"/>
                </a:lnTo>
                <a:lnTo>
                  <a:pt x="27269" y="5887"/>
                </a:lnTo>
                <a:lnTo>
                  <a:pt x="27228" y="5906"/>
                </a:lnTo>
                <a:lnTo>
                  <a:pt x="27187" y="5925"/>
                </a:lnTo>
                <a:lnTo>
                  <a:pt x="27147" y="5945"/>
                </a:lnTo>
                <a:lnTo>
                  <a:pt x="27107" y="5964"/>
                </a:lnTo>
                <a:lnTo>
                  <a:pt x="27066" y="5985"/>
                </a:lnTo>
                <a:lnTo>
                  <a:pt x="27026" y="6007"/>
                </a:lnTo>
                <a:lnTo>
                  <a:pt x="26988" y="6029"/>
                </a:lnTo>
                <a:lnTo>
                  <a:pt x="26948" y="6051"/>
                </a:lnTo>
                <a:lnTo>
                  <a:pt x="26910" y="6075"/>
                </a:lnTo>
                <a:lnTo>
                  <a:pt x="26871" y="6098"/>
                </a:lnTo>
                <a:lnTo>
                  <a:pt x="26833" y="6123"/>
                </a:lnTo>
                <a:lnTo>
                  <a:pt x="26795" y="6148"/>
                </a:lnTo>
                <a:lnTo>
                  <a:pt x="26758" y="6173"/>
                </a:lnTo>
                <a:lnTo>
                  <a:pt x="26721" y="6199"/>
                </a:lnTo>
                <a:lnTo>
                  <a:pt x="26684" y="6226"/>
                </a:lnTo>
                <a:lnTo>
                  <a:pt x="26648" y="6253"/>
                </a:lnTo>
                <a:lnTo>
                  <a:pt x="26612" y="6281"/>
                </a:lnTo>
                <a:lnTo>
                  <a:pt x="26577" y="6309"/>
                </a:lnTo>
                <a:lnTo>
                  <a:pt x="26541" y="6338"/>
                </a:lnTo>
                <a:lnTo>
                  <a:pt x="26507" y="6368"/>
                </a:lnTo>
                <a:lnTo>
                  <a:pt x="26473" y="6398"/>
                </a:lnTo>
                <a:lnTo>
                  <a:pt x="26438" y="6430"/>
                </a:lnTo>
                <a:lnTo>
                  <a:pt x="26405" y="6462"/>
                </a:lnTo>
                <a:lnTo>
                  <a:pt x="26372" y="6494"/>
                </a:lnTo>
                <a:lnTo>
                  <a:pt x="26339" y="6526"/>
                </a:lnTo>
                <a:lnTo>
                  <a:pt x="26307" y="6560"/>
                </a:lnTo>
                <a:lnTo>
                  <a:pt x="26275" y="6594"/>
                </a:lnTo>
                <a:lnTo>
                  <a:pt x="26232" y="6643"/>
                </a:lnTo>
                <a:lnTo>
                  <a:pt x="26191" y="6694"/>
                </a:lnTo>
                <a:lnTo>
                  <a:pt x="26152" y="6744"/>
                </a:lnTo>
                <a:lnTo>
                  <a:pt x="26113" y="6796"/>
                </a:lnTo>
                <a:lnTo>
                  <a:pt x="26076" y="6848"/>
                </a:lnTo>
                <a:lnTo>
                  <a:pt x="26041" y="6901"/>
                </a:lnTo>
                <a:lnTo>
                  <a:pt x="26006" y="6954"/>
                </a:lnTo>
                <a:lnTo>
                  <a:pt x="25973" y="7008"/>
                </a:lnTo>
                <a:lnTo>
                  <a:pt x="25942" y="7063"/>
                </a:lnTo>
                <a:lnTo>
                  <a:pt x="25911" y="7119"/>
                </a:lnTo>
                <a:lnTo>
                  <a:pt x="25882" y="7174"/>
                </a:lnTo>
                <a:lnTo>
                  <a:pt x="25855" y="7231"/>
                </a:lnTo>
                <a:lnTo>
                  <a:pt x="25829" y="7287"/>
                </a:lnTo>
                <a:lnTo>
                  <a:pt x="25804" y="7344"/>
                </a:lnTo>
                <a:lnTo>
                  <a:pt x="25780" y="7403"/>
                </a:lnTo>
                <a:lnTo>
                  <a:pt x="25758" y="7461"/>
                </a:lnTo>
                <a:lnTo>
                  <a:pt x="25738" y="7519"/>
                </a:lnTo>
                <a:lnTo>
                  <a:pt x="25719" y="7578"/>
                </a:lnTo>
                <a:lnTo>
                  <a:pt x="25701" y="7637"/>
                </a:lnTo>
                <a:lnTo>
                  <a:pt x="25684" y="7697"/>
                </a:lnTo>
                <a:lnTo>
                  <a:pt x="25669" y="7757"/>
                </a:lnTo>
                <a:lnTo>
                  <a:pt x="25655" y="7817"/>
                </a:lnTo>
                <a:lnTo>
                  <a:pt x="25643" y="7877"/>
                </a:lnTo>
                <a:lnTo>
                  <a:pt x="25631" y="7938"/>
                </a:lnTo>
                <a:lnTo>
                  <a:pt x="25622" y="7998"/>
                </a:lnTo>
                <a:lnTo>
                  <a:pt x="25614" y="8058"/>
                </a:lnTo>
                <a:lnTo>
                  <a:pt x="25606" y="8120"/>
                </a:lnTo>
                <a:lnTo>
                  <a:pt x="25601" y="8180"/>
                </a:lnTo>
                <a:lnTo>
                  <a:pt x="25597" y="8242"/>
                </a:lnTo>
                <a:lnTo>
                  <a:pt x="25595" y="8303"/>
                </a:lnTo>
                <a:lnTo>
                  <a:pt x="25593" y="8363"/>
                </a:lnTo>
                <a:lnTo>
                  <a:pt x="25593" y="8425"/>
                </a:lnTo>
                <a:lnTo>
                  <a:pt x="25595" y="8486"/>
                </a:lnTo>
                <a:lnTo>
                  <a:pt x="25597" y="8547"/>
                </a:lnTo>
                <a:lnTo>
                  <a:pt x="25601" y="8608"/>
                </a:lnTo>
                <a:lnTo>
                  <a:pt x="25607" y="8668"/>
                </a:lnTo>
                <a:lnTo>
                  <a:pt x="25614" y="8729"/>
                </a:lnTo>
                <a:lnTo>
                  <a:pt x="25622" y="8789"/>
                </a:lnTo>
                <a:lnTo>
                  <a:pt x="25632" y="8849"/>
                </a:lnTo>
                <a:lnTo>
                  <a:pt x="25644" y="8910"/>
                </a:lnTo>
                <a:lnTo>
                  <a:pt x="25656" y="8969"/>
                </a:lnTo>
                <a:lnTo>
                  <a:pt x="25670" y="9028"/>
                </a:lnTo>
                <a:lnTo>
                  <a:pt x="25686" y="9088"/>
                </a:lnTo>
                <a:lnTo>
                  <a:pt x="25702" y="9146"/>
                </a:lnTo>
                <a:lnTo>
                  <a:pt x="25721" y="9204"/>
                </a:lnTo>
                <a:lnTo>
                  <a:pt x="25740" y="9263"/>
                </a:lnTo>
                <a:lnTo>
                  <a:pt x="25762" y="9320"/>
                </a:lnTo>
                <a:lnTo>
                  <a:pt x="25783" y="9377"/>
                </a:lnTo>
                <a:lnTo>
                  <a:pt x="25807" y="9434"/>
                </a:lnTo>
                <a:lnTo>
                  <a:pt x="25832" y="9490"/>
                </a:lnTo>
                <a:lnTo>
                  <a:pt x="25859" y="9546"/>
                </a:lnTo>
                <a:lnTo>
                  <a:pt x="25888" y="9601"/>
                </a:lnTo>
                <a:lnTo>
                  <a:pt x="25917" y="9655"/>
                </a:lnTo>
                <a:lnTo>
                  <a:pt x="25948" y="9709"/>
                </a:lnTo>
                <a:lnTo>
                  <a:pt x="25980" y="9762"/>
                </a:lnTo>
                <a:lnTo>
                  <a:pt x="26015" y="9815"/>
                </a:lnTo>
                <a:lnTo>
                  <a:pt x="26050" y="9867"/>
                </a:lnTo>
                <a:lnTo>
                  <a:pt x="26086" y="9918"/>
                </a:lnTo>
                <a:lnTo>
                  <a:pt x="26124" y="9969"/>
                </a:lnTo>
                <a:lnTo>
                  <a:pt x="26163" y="10018"/>
                </a:lnTo>
                <a:lnTo>
                  <a:pt x="26205" y="10067"/>
                </a:lnTo>
                <a:lnTo>
                  <a:pt x="26247" y="10116"/>
                </a:lnTo>
                <a:lnTo>
                  <a:pt x="26290" y="10163"/>
                </a:lnTo>
                <a:lnTo>
                  <a:pt x="26336" y="10210"/>
                </a:lnTo>
                <a:lnTo>
                  <a:pt x="26383" y="10254"/>
                </a:lnTo>
                <a:lnTo>
                  <a:pt x="26430" y="10298"/>
                </a:lnTo>
                <a:lnTo>
                  <a:pt x="26479" y="10340"/>
                </a:lnTo>
                <a:lnTo>
                  <a:pt x="26528" y="10380"/>
                </a:lnTo>
                <a:lnTo>
                  <a:pt x="26579" y="10419"/>
                </a:lnTo>
                <a:lnTo>
                  <a:pt x="26630" y="10456"/>
                </a:lnTo>
                <a:lnTo>
                  <a:pt x="26682" y="10492"/>
                </a:lnTo>
                <a:lnTo>
                  <a:pt x="26735" y="10525"/>
                </a:lnTo>
                <a:lnTo>
                  <a:pt x="26788" y="10557"/>
                </a:lnTo>
                <a:lnTo>
                  <a:pt x="26843" y="10588"/>
                </a:lnTo>
                <a:lnTo>
                  <a:pt x="26897" y="10618"/>
                </a:lnTo>
                <a:lnTo>
                  <a:pt x="26954" y="10645"/>
                </a:lnTo>
                <a:lnTo>
                  <a:pt x="27010" y="10671"/>
                </a:lnTo>
                <a:lnTo>
                  <a:pt x="27067" y="10695"/>
                </a:lnTo>
                <a:lnTo>
                  <a:pt x="27124" y="10718"/>
                </a:lnTo>
                <a:lnTo>
                  <a:pt x="27182" y="10738"/>
                </a:lnTo>
                <a:lnTo>
                  <a:pt x="27240" y="10758"/>
                </a:lnTo>
                <a:lnTo>
                  <a:pt x="27298" y="10776"/>
                </a:lnTo>
                <a:lnTo>
                  <a:pt x="27357" y="10792"/>
                </a:lnTo>
                <a:lnTo>
                  <a:pt x="27417" y="10807"/>
                </a:lnTo>
                <a:lnTo>
                  <a:pt x="27476" y="10821"/>
                </a:lnTo>
                <a:lnTo>
                  <a:pt x="27535" y="10832"/>
                </a:lnTo>
                <a:lnTo>
                  <a:pt x="27596" y="10841"/>
                </a:lnTo>
                <a:lnTo>
                  <a:pt x="27655" y="10850"/>
                </a:lnTo>
                <a:lnTo>
                  <a:pt x="27716" y="10857"/>
                </a:lnTo>
                <a:lnTo>
                  <a:pt x="27776" y="10862"/>
                </a:lnTo>
                <a:lnTo>
                  <a:pt x="27836" y="10865"/>
                </a:lnTo>
                <a:lnTo>
                  <a:pt x="27897" y="10867"/>
                </a:lnTo>
                <a:lnTo>
                  <a:pt x="27956" y="10868"/>
                </a:lnTo>
                <a:lnTo>
                  <a:pt x="28016" y="10867"/>
                </a:lnTo>
                <a:lnTo>
                  <a:pt x="28077" y="10864"/>
                </a:lnTo>
                <a:lnTo>
                  <a:pt x="28136" y="10860"/>
                </a:lnTo>
                <a:lnTo>
                  <a:pt x="28195" y="10854"/>
                </a:lnTo>
                <a:lnTo>
                  <a:pt x="28255" y="10847"/>
                </a:lnTo>
                <a:lnTo>
                  <a:pt x="28314" y="10838"/>
                </a:lnTo>
                <a:lnTo>
                  <a:pt x="28372" y="10828"/>
                </a:lnTo>
                <a:lnTo>
                  <a:pt x="28431" y="10815"/>
                </a:lnTo>
                <a:lnTo>
                  <a:pt x="28488" y="10802"/>
                </a:lnTo>
                <a:lnTo>
                  <a:pt x="28545" y="10786"/>
                </a:lnTo>
                <a:lnTo>
                  <a:pt x="28603" y="10770"/>
                </a:lnTo>
                <a:lnTo>
                  <a:pt x="28659" y="10752"/>
                </a:lnTo>
                <a:lnTo>
                  <a:pt x="28714" y="10732"/>
                </a:lnTo>
                <a:lnTo>
                  <a:pt x="28769" y="10710"/>
                </a:lnTo>
                <a:lnTo>
                  <a:pt x="28823" y="10687"/>
                </a:lnTo>
                <a:lnTo>
                  <a:pt x="28877" y="10662"/>
                </a:lnTo>
                <a:lnTo>
                  <a:pt x="28930" y="10636"/>
                </a:lnTo>
                <a:lnTo>
                  <a:pt x="28983" y="10609"/>
                </a:lnTo>
                <a:lnTo>
                  <a:pt x="29034" y="10580"/>
                </a:lnTo>
                <a:lnTo>
                  <a:pt x="29083" y="10549"/>
                </a:lnTo>
                <a:lnTo>
                  <a:pt x="29133" y="10517"/>
                </a:lnTo>
                <a:lnTo>
                  <a:pt x="29181" y="10482"/>
                </a:lnTo>
                <a:lnTo>
                  <a:pt x="29229" y="10447"/>
                </a:lnTo>
                <a:lnTo>
                  <a:pt x="29276" y="10411"/>
                </a:lnTo>
                <a:lnTo>
                  <a:pt x="29321" y="10372"/>
                </a:lnTo>
                <a:lnTo>
                  <a:pt x="29366" y="10332"/>
                </a:lnTo>
                <a:lnTo>
                  <a:pt x="29408" y="10291"/>
                </a:lnTo>
                <a:lnTo>
                  <a:pt x="29450" y="10247"/>
                </a:lnTo>
                <a:lnTo>
                  <a:pt x="29491" y="10202"/>
                </a:lnTo>
                <a:lnTo>
                  <a:pt x="29530" y="10157"/>
                </a:lnTo>
                <a:lnTo>
                  <a:pt x="29569" y="10109"/>
                </a:lnTo>
                <a:lnTo>
                  <a:pt x="29605" y="10060"/>
                </a:lnTo>
                <a:lnTo>
                  <a:pt x="29640" y="10009"/>
                </a:lnTo>
                <a:lnTo>
                  <a:pt x="29674" y="9957"/>
                </a:lnTo>
                <a:lnTo>
                  <a:pt x="29707" y="9903"/>
                </a:lnTo>
                <a:lnTo>
                  <a:pt x="29727" y="9868"/>
                </a:lnTo>
                <a:lnTo>
                  <a:pt x="29746" y="9833"/>
                </a:lnTo>
                <a:lnTo>
                  <a:pt x="29764" y="9798"/>
                </a:lnTo>
                <a:lnTo>
                  <a:pt x="29783" y="9761"/>
                </a:lnTo>
                <a:lnTo>
                  <a:pt x="29800" y="9726"/>
                </a:lnTo>
                <a:lnTo>
                  <a:pt x="29817" y="9688"/>
                </a:lnTo>
                <a:lnTo>
                  <a:pt x="29833" y="9652"/>
                </a:lnTo>
                <a:lnTo>
                  <a:pt x="29850" y="9614"/>
                </a:lnTo>
                <a:lnTo>
                  <a:pt x="29864" y="9577"/>
                </a:lnTo>
                <a:lnTo>
                  <a:pt x="29879" y="9538"/>
                </a:lnTo>
                <a:lnTo>
                  <a:pt x="29893" y="9501"/>
                </a:lnTo>
                <a:lnTo>
                  <a:pt x="29906" y="9462"/>
                </a:lnTo>
                <a:lnTo>
                  <a:pt x="29918" y="9424"/>
                </a:lnTo>
                <a:lnTo>
                  <a:pt x="29931" y="9384"/>
                </a:lnTo>
                <a:lnTo>
                  <a:pt x="29942" y="9346"/>
                </a:lnTo>
                <a:lnTo>
                  <a:pt x="29953" y="9306"/>
                </a:lnTo>
                <a:lnTo>
                  <a:pt x="29962" y="9267"/>
                </a:lnTo>
                <a:lnTo>
                  <a:pt x="29971" y="9227"/>
                </a:lnTo>
                <a:lnTo>
                  <a:pt x="29980" y="9188"/>
                </a:lnTo>
                <a:lnTo>
                  <a:pt x="29988" y="9147"/>
                </a:lnTo>
                <a:lnTo>
                  <a:pt x="29994" y="9108"/>
                </a:lnTo>
                <a:lnTo>
                  <a:pt x="30001" y="9068"/>
                </a:lnTo>
                <a:lnTo>
                  <a:pt x="30006" y="9027"/>
                </a:lnTo>
                <a:lnTo>
                  <a:pt x="30011" y="8988"/>
                </a:lnTo>
                <a:lnTo>
                  <a:pt x="30015" y="8947"/>
                </a:lnTo>
                <a:lnTo>
                  <a:pt x="30018" y="8908"/>
                </a:lnTo>
                <a:lnTo>
                  <a:pt x="30020" y="8867"/>
                </a:lnTo>
                <a:lnTo>
                  <a:pt x="30021" y="8827"/>
                </a:lnTo>
                <a:lnTo>
                  <a:pt x="30023" y="8787"/>
                </a:lnTo>
                <a:lnTo>
                  <a:pt x="30023" y="8747"/>
                </a:lnTo>
                <a:lnTo>
                  <a:pt x="30021" y="8707"/>
                </a:lnTo>
                <a:lnTo>
                  <a:pt x="30019" y="8667"/>
                </a:lnTo>
                <a:lnTo>
                  <a:pt x="30017" y="8628"/>
                </a:lnTo>
                <a:lnTo>
                  <a:pt x="30013" y="8588"/>
                </a:lnTo>
                <a:lnTo>
                  <a:pt x="30009" y="8549"/>
                </a:lnTo>
                <a:lnTo>
                  <a:pt x="30004" y="8509"/>
                </a:lnTo>
                <a:lnTo>
                  <a:pt x="29998" y="8471"/>
                </a:lnTo>
                <a:lnTo>
                  <a:pt x="29990" y="8432"/>
                </a:lnTo>
                <a:lnTo>
                  <a:pt x="29982" y="8394"/>
                </a:lnTo>
                <a:lnTo>
                  <a:pt x="29974" y="8355"/>
                </a:lnTo>
                <a:lnTo>
                  <a:pt x="29963" y="8317"/>
                </a:lnTo>
                <a:lnTo>
                  <a:pt x="29953" y="8279"/>
                </a:lnTo>
                <a:lnTo>
                  <a:pt x="29941" y="8242"/>
                </a:lnTo>
                <a:lnTo>
                  <a:pt x="29928" y="8204"/>
                </a:lnTo>
                <a:lnTo>
                  <a:pt x="29914" y="8168"/>
                </a:lnTo>
                <a:lnTo>
                  <a:pt x="29900" y="8130"/>
                </a:lnTo>
                <a:lnTo>
                  <a:pt x="29884" y="8095"/>
                </a:lnTo>
                <a:lnTo>
                  <a:pt x="29867" y="8058"/>
                </a:lnTo>
                <a:lnTo>
                  <a:pt x="29850" y="8023"/>
                </a:lnTo>
                <a:lnTo>
                  <a:pt x="29831" y="7989"/>
                </a:lnTo>
                <a:lnTo>
                  <a:pt x="29811" y="7954"/>
                </a:lnTo>
                <a:lnTo>
                  <a:pt x="29790" y="7920"/>
                </a:lnTo>
                <a:lnTo>
                  <a:pt x="29767" y="7887"/>
                </a:lnTo>
                <a:lnTo>
                  <a:pt x="29745" y="7853"/>
                </a:lnTo>
                <a:lnTo>
                  <a:pt x="29721" y="7821"/>
                </a:lnTo>
                <a:lnTo>
                  <a:pt x="29696" y="7789"/>
                </a:lnTo>
                <a:lnTo>
                  <a:pt x="29670" y="7758"/>
                </a:lnTo>
                <a:lnTo>
                  <a:pt x="29643" y="7726"/>
                </a:lnTo>
                <a:lnTo>
                  <a:pt x="29613" y="7696"/>
                </a:lnTo>
                <a:lnTo>
                  <a:pt x="29584" y="7666"/>
                </a:lnTo>
                <a:lnTo>
                  <a:pt x="29553" y="7637"/>
                </a:lnTo>
                <a:lnTo>
                  <a:pt x="29522" y="7609"/>
                </a:lnTo>
                <a:lnTo>
                  <a:pt x="29488" y="7581"/>
                </a:lnTo>
                <a:lnTo>
                  <a:pt x="29454" y="7554"/>
                </a:lnTo>
                <a:lnTo>
                  <a:pt x="29417" y="7517"/>
                </a:lnTo>
                <a:lnTo>
                  <a:pt x="29384" y="7487"/>
                </a:lnTo>
                <a:lnTo>
                  <a:pt x="29355" y="7461"/>
                </a:lnTo>
                <a:lnTo>
                  <a:pt x="29331" y="7439"/>
                </a:lnTo>
                <a:lnTo>
                  <a:pt x="29297" y="7412"/>
                </a:lnTo>
                <a:lnTo>
                  <a:pt x="29285" y="74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252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7" name="MH_Text_5"/>
          <p:cNvSpPr>
            <a:spLocks noChangeArrowheads="1"/>
          </p:cNvSpPr>
          <p:nvPr/>
        </p:nvSpPr>
        <p:spPr bwMode="auto">
          <a:xfrm>
            <a:off x="6608763" y="5081588"/>
            <a:ext cx="1687512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434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4349" name="组合 22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4350" name="文本框 23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5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35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5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5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35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H_Other_1"/>
          <p:cNvSpPr>
            <a:spLocks noEditPoints="1" noChangeArrowheads="1"/>
          </p:cNvSpPr>
          <p:nvPr/>
        </p:nvSpPr>
        <p:spPr bwMode="auto">
          <a:xfrm>
            <a:off x="5187950" y="3017838"/>
            <a:ext cx="1816100" cy="1816100"/>
          </a:xfrm>
          <a:custGeom>
            <a:avLst/>
            <a:gdLst>
              <a:gd name="T0" fmla="*/ 2147483647 w 211"/>
              <a:gd name="T1" fmla="*/ 2147483647 h 211"/>
              <a:gd name="T2" fmla="*/ 2147483647 w 211"/>
              <a:gd name="T3" fmla="*/ 0 h 211"/>
              <a:gd name="T4" fmla="*/ 2147483647 w 211"/>
              <a:gd name="T5" fmla="*/ 2147483647 h 211"/>
              <a:gd name="T6" fmla="*/ 2147483647 w 211"/>
              <a:gd name="T7" fmla="*/ 2147483647 h 211"/>
              <a:gd name="T8" fmla="*/ 2147483647 w 211"/>
              <a:gd name="T9" fmla="*/ 2147483647 h 211"/>
              <a:gd name="T10" fmla="*/ 2147483647 w 211"/>
              <a:gd name="T11" fmla="*/ 2147483647 h 211"/>
              <a:gd name="T12" fmla="*/ 2147483647 w 211"/>
              <a:gd name="T13" fmla="*/ 2147483647 h 211"/>
              <a:gd name="T14" fmla="*/ 2147483647 w 211"/>
              <a:gd name="T15" fmla="*/ 2147483647 h 211"/>
              <a:gd name="T16" fmla="*/ 0 w 211"/>
              <a:gd name="T17" fmla="*/ 2147483647 h 211"/>
              <a:gd name="T18" fmla="*/ 2147483647 w 211"/>
              <a:gd name="T19" fmla="*/ 2147483647 h 211"/>
              <a:gd name="T20" fmla="*/ 2147483647 w 211"/>
              <a:gd name="T21" fmla="*/ 2147483647 h 211"/>
              <a:gd name="T22" fmla="*/ 2147483647 w 211"/>
              <a:gd name="T23" fmla="*/ 2147483647 h 211"/>
              <a:gd name="T24" fmla="*/ 2147483647 w 211"/>
              <a:gd name="T25" fmla="*/ 2147483647 h 211"/>
              <a:gd name="T26" fmla="*/ 2147483647 w 211"/>
              <a:gd name="T27" fmla="*/ 2147483647 h 211"/>
              <a:gd name="T28" fmla="*/ 2147483647 w 211"/>
              <a:gd name="T29" fmla="*/ 2147483647 h 211"/>
              <a:gd name="T30" fmla="*/ 2147483647 w 211"/>
              <a:gd name="T31" fmla="*/ 2147483647 h 211"/>
              <a:gd name="T32" fmla="*/ 2147483647 w 211"/>
              <a:gd name="T33" fmla="*/ 2147483647 h 211"/>
              <a:gd name="T34" fmla="*/ 2147483647 w 211"/>
              <a:gd name="T35" fmla="*/ 0 h 211"/>
              <a:gd name="T36" fmla="*/ 2147483647 w 211"/>
              <a:gd name="T37" fmla="*/ 2147483647 h 211"/>
              <a:gd name="T38" fmla="*/ 0 w 211"/>
              <a:gd name="T39" fmla="*/ 2147483647 h 211"/>
              <a:gd name="T40" fmla="*/ 2147483647 w 211"/>
              <a:gd name="T41" fmla="*/ 2147483647 h 211"/>
              <a:gd name="T42" fmla="*/ 2147483647 w 211"/>
              <a:gd name="T43" fmla="*/ 2147483647 h 211"/>
              <a:gd name="T44" fmla="*/ 2147483647 w 211"/>
              <a:gd name="T45" fmla="*/ 2147483647 h 211"/>
              <a:gd name="T46" fmla="*/ 2147483647 w 211"/>
              <a:gd name="T47" fmla="*/ 2147483647 h 211"/>
              <a:gd name="T48" fmla="*/ 2147483647 w 211"/>
              <a:gd name="T49" fmla="*/ 2147483647 h 211"/>
              <a:gd name="T50" fmla="*/ 2147483647 w 211"/>
              <a:gd name="T51" fmla="*/ 2147483647 h 211"/>
              <a:gd name="T52" fmla="*/ 2147483647 w 211"/>
              <a:gd name="T53" fmla="*/ 2147483647 h 211"/>
              <a:gd name="T54" fmla="*/ 2147483647 w 211"/>
              <a:gd name="T55" fmla="*/ 2147483647 h 21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1"/>
              <a:gd name="T85" fmla="*/ 0 h 211"/>
              <a:gd name="T86" fmla="*/ 211 w 211"/>
              <a:gd name="T87" fmla="*/ 211 h 21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5363" name="MH_Other_2"/>
          <p:cNvSpPr>
            <a:spLocks noChangeArrowheads="1"/>
          </p:cNvSpPr>
          <p:nvPr/>
        </p:nvSpPr>
        <p:spPr bwMode="auto">
          <a:xfrm>
            <a:off x="4267200" y="2089150"/>
            <a:ext cx="1746250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0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5364" name="MH_Other_3"/>
          <p:cNvSpPr>
            <a:spLocks noChangeArrowheads="1"/>
          </p:cNvSpPr>
          <p:nvPr/>
        </p:nvSpPr>
        <p:spPr bwMode="auto">
          <a:xfrm>
            <a:off x="4267200" y="4008438"/>
            <a:ext cx="1746250" cy="1746250"/>
          </a:xfrm>
          <a:custGeom>
            <a:avLst/>
            <a:gdLst>
              <a:gd name="T0" fmla="*/ 2147483647 w 203"/>
              <a:gd name="T1" fmla="*/ 2147483647 h 203"/>
              <a:gd name="T2" fmla="*/ 2147483647 w 203"/>
              <a:gd name="T3" fmla="*/ 2147483647 h 203"/>
              <a:gd name="T4" fmla="*/ 2147483647 w 203"/>
              <a:gd name="T5" fmla="*/ 0 h 203"/>
              <a:gd name="T6" fmla="*/ 0 w 203"/>
              <a:gd name="T7" fmla="*/ 0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5365" name="MH_Other_4"/>
          <p:cNvSpPr>
            <a:spLocks noChangeArrowheads="1"/>
          </p:cNvSpPr>
          <p:nvPr/>
        </p:nvSpPr>
        <p:spPr bwMode="auto">
          <a:xfrm>
            <a:off x="6186488" y="2089150"/>
            <a:ext cx="1738312" cy="1746250"/>
          </a:xfrm>
          <a:custGeom>
            <a:avLst/>
            <a:gdLst>
              <a:gd name="T0" fmla="*/ 2147483647 w 202"/>
              <a:gd name="T1" fmla="*/ 2147483647 h 203"/>
              <a:gd name="T2" fmla="*/ 0 w 202"/>
              <a:gd name="T3" fmla="*/ 0 h 203"/>
              <a:gd name="T4" fmla="*/ 0 w 202"/>
              <a:gd name="T5" fmla="*/ 2147483647 h 203"/>
              <a:gd name="T6" fmla="*/ 2147483647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2147483647 h 203"/>
              <a:gd name="T16" fmla="*/ 2147483647 w 202"/>
              <a:gd name="T17" fmla="*/ 2147483647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5366" name="MH_Other_5"/>
          <p:cNvSpPr>
            <a:spLocks noChangeArrowheads="1"/>
          </p:cNvSpPr>
          <p:nvPr/>
        </p:nvSpPr>
        <p:spPr bwMode="auto">
          <a:xfrm>
            <a:off x="6186488" y="4008438"/>
            <a:ext cx="1738312" cy="1746250"/>
          </a:xfrm>
          <a:custGeom>
            <a:avLst/>
            <a:gdLst>
              <a:gd name="T0" fmla="*/ 2147483647 w 202"/>
              <a:gd name="T1" fmla="*/ 0 h 203"/>
              <a:gd name="T2" fmla="*/ 2147483647 w 202"/>
              <a:gd name="T3" fmla="*/ 2147483647 h 203"/>
              <a:gd name="T4" fmla="*/ 0 w 202"/>
              <a:gd name="T5" fmla="*/ 2147483647 h 203"/>
              <a:gd name="T6" fmla="*/ 0 w 202"/>
              <a:gd name="T7" fmla="*/ 2147483647 h 203"/>
              <a:gd name="T8" fmla="*/ 2147483647 w 202"/>
              <a:gd name="T9" fmla="*/ 2147483647 h 203"/>
              <a:gd name="T10" fmla="*/ 2147483647 w 202"/>
              <a:gd name="T11" fmla="*/ 2147483647 h 203"/>
              <a:gd name="T12" fmla="*/ 2147483647 w 202"/>
              <a:gd name="T13" fmla="*/ 2147483647 h 203"/>
              <a:gd name="T14" fmla="*/ 2147483647 w 202"/>
              <a:gd name="T15" fmla="*/ 0 h 203"/>
              <a:gd name="T16" fmla="*/ 2147483647 w 202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"/>
              <a:gd name="T28" fmla="*/ 0 h 203"/>
              <a:gd name="T29" fmla="*/ 202 w 202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5367" name="MH_SubTitle_1"/>
          <p:cNvSpPr>
            <a:spLocks noChangeArrowheads="1"/>
          </p:cNvSpPr>
          <p:nvPr/>
        </p:nvSpPr>
        <p:spPr bwMode="auto">
          <a:xfrm>
            <a:off x="2152650" y="2144713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15368" name="MH_Other_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670175"/>
            <a:ext cx="804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MH_Other_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2646363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MH_Other_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664075"/>
            <a:ext cx="7127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MH_Other_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4535488"/>
            <a:ext cx="43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MH_SubTitle_3"/>
          <p:cNvSpPr>
            <a:spLocks noChangeArrowheads="1"/>
          </p:cNvSpPr>
          <p:nvPr/>
        </p:nvSpPr>
        <p:spPr bwMode="auto">
          <a:xfrm>
            <a:off x="2162175" y="5067300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373" name="MH_SubTitle_2"/>
          <p:cNvSpPr>
            <a:spLocks noChangeArrowheads="1"/>
          </p:cNvSpPr>
          <p:nvPr/>
        </p:nvSpPr>
        <p:spPr bwMode="auto">
          <a:xfrm>
            <a:off x="7635875" y="2144713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374" name="MH_SubTitle_4"/>
          <p:cNvSpPr>
            <a:spLocks noChangeArrowheads="1"/>
          </p:cNvSpPr>
          <p:nvPr/>
        </p:nvSpPr>
        <p:spPr bwMode="auto">
          <a:xfrm>
            <a:off x="7623175" y="5067300"/>
            <a:ext cx="2411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375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5376" name="组合 23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5377" name="文本框 24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7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37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538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538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38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4132263" y="765175"/>
            <a:ext cx="3927475" cy="3843338"/>
            <a:chOff x="0" y="0"/>
            <a:chExt cx="1390650" cy="1360488"/>
          </a:xfrm>
        </p:grpSpPr>
        <p:sp>
          <p:nvSpPr>
            <p:cNvPr id="16389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0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391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2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3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4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5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6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6397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398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3175 w 1"/>
                <a:gd name="T1" fmla="*/ 49213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399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207963 h 55"/>
                <a:gd name="T2" fmla="*/ 219075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6400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16387" name="文本框 17"/>
          <p:cNvSpPr>
            <a:spLocks noChangeArrowheads="1"/>
          </p:cNvSpPr>
          <p:nvPr/>
        </p:nvSpPr>
        <p:spPr bwMode="auto">
          <a:xfrm>
            <a:off x="5334000" y="1320800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88" name="矩形 1"/>
          <p:cNvSpPr>
            <a:spLocks noChangeArrowheads="1"/>
          </p:cNvSpPr>
          <p:nvPr/>
        </p:nvSpPr>
        <p:spPr bwMode="auto">
          <a:xfrm>
            <a:off x="2155825" y="4822825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1149350"/>
            <a:ext cx="894080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17"/>
          <p:cNvSpPr>
            <a:spLocks noChangeArrowheads="1"/>
          </p:cNvSpPr>
          <p:nvPr/>
        </p:nvSpPr>
        <p:spPr bwMode="auto">
          <a:xfrm>
            <a:off x="1825625" y="47196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412" name="矩形 124"/>
          <p:cNvSpPr>
            <a:spLocks noChangeArrowheads="1"/>
          </p:cNvSpPr>
          <p:nvPr/>
        </p:nvSpPr>
        <p:spPr bwMode="auto">
          <a:xfrm>
            <a:off x="1825625" y="5232400"/>
            <a:ext cx="854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413" name="直接连接符 5"/>
          <p:cNvSpPr>
            <a:spLocks noChangeShapeType="1"/>
          </p:cNvSpPr>
          <p:nvPr/>
        </p:nvSpPr>
        <p:spPr bwMode="auto">
          <a:xfrm>
            <a:off x="1920875" y="5181600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7414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7415" name="组合 1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7416" name="文本框 1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17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418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419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420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7421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1788"/>
            <a:ext cx="5486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132"/>
          <p:cNvSpPr>
            <a:spLocks noChangeArrowheads="1"/>
          </p:cNvSpPr>
          <p:nvPr/>
        </p:nvSpPr>
        <p:spPr bwMode="auto">
          <a:xfrm>
            <a:off x="6475413" y="216217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8436" name="矩形 133"/>
          <p:cNvSpPr>
            <a:spLocks noChangeArrowheads="1"/>
          </p:cNvSpPr>
          <p:nvPr/>
        </p:nvSpPr>
        <p:spPr bwMode="auto">
          <a:xfrm>
            <a:off x="6475413" y="2754313"/>
            <a:ext cx="4856162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8437" name="直接连接符 5"/>
          <p:cNvSpPr>
            <a:spLocks noChangeShapeType="1"/>
          </p:cNvSpPr>
          <p:nvPr/>
        </p:nvSpPr>
        <p:spPr bwMode="auto">
          <a:xfrm>
            <a:off x="6535738" y="2640013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843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8439" name="组合 1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8440" name="文本框 1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4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44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844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844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9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1543050"/>
            <a:ext cx="2441575" cy="2016125"/>
          </a:xfrm>
          <a:custGeom>
            <a:avLst/>
            <a:gdLst>
              <a:gd name="T0" fmla="*/ 0 w 2440530"/>
              <a:gd name="T1" fmla="*/ 0 h 2016073"/>
              <a:gd name="T2" fmla="*/ 2440530 w 2440530"/>
              <a:gd name="T3" fmla="*/ 0 h 2016073"/>
              <a:gd name="T4" fmla="*/ 2440530 w 2440530"/>
              <a:gd name="T5" fmla="*/ 2016073 h 2016073"/>
              <a:gd name="T6" fmla="*/ 0 w 2440530"/>
              <a:gd name="T7" fmla="*/ 2016073 h 2016073"/>
              <a:gd name="T8" fmla="*/ 0 w 2440530"/>
              <a:gd name="T9" fmla="*/ 0 h 2016073"/>
              <a:gd name="T10" fmla="*/ 2440530 w 2440530"/>
              <a:gd name="T11" fmla="*/ 2016073 h 2016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7" name="图片 2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775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8" name="图片 21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38" y="1543050"/>
            <a:ext cx="2446337" cy="2009775"/>
          </a:xfrm>
          <a:custGeom>
            <a:avLst/>
            <a:gdLst>
              <a:gd name="T0" fmla="*/ 0 w 2447390"/>
              <a:gd name="T1" fmla="*/ 0 h 2010046"/>
              <a:gd name="T2" fmla="*/ 2447390 w 2447390"/>
              <a:gd name="T3" fmla="*/ 0 h 2010046"/>
              <a:gd name="T4" fmla="*/ 2447390 w 2447390"/>
              <a:gd name="T5" fmla="*/ 2010046 h 2010046"/>
              <a:gd name="T6" fmla="*/ 0 w 2447390"/>
              <a:gd name="T7" fmla="*/ 2010046 h 2010046"/>
              <a:gd name="T8" fmla="*/ 0 w 2447390"/>
              <a:gd name="T9" fmla="*/ 0 h 2010046"/>
              <a:gd name="T10" fmla="*/ 2447390 w 2447390"/>
              <a:gd name="T11" fmla="*/ 2010046 h 2010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9" name="图片 22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13" y="1543050"/>
            <a:ext cx="2447925" cy="2019300"/>
          </a:xfrm>
          <a:custGeom>
            <a:avLst/>
            <a:gdLst>
              <a:gd name="T0" fmla="*/ 0 w 2447390"/>
              <a:gd name="T1" fmla="*/ 0 h 2019300"/>
              <a:gd name="T2" fmla="*/ 2447390 w 2447390"/>
              <a:gd name="T3" fmla="*/ 0 h 2019300"/>
              <a:gd name="T4" fmla="*/ 2447390 w 2447390"/>
              <a:gd name="T5" fmla="*/ 2019300 h 2019300"/>
              <a:gd name="T6" fmla="*/ 0 w 2447390"/>
              <a:gd name="T7" fmla="*/ 2019300 h 2019300"/>
              <a:gd name="T8" fmla="*/ 0 w 2447390"/>
              <a:gd name="T9" fmla="*/ 0 h 2019300"/>
              <a:gd name="T10" fmla="*/ 2447390 w 2447390"/>
              <a:gd name="T11" fmla="*/ 2019300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2" name="矩形 23"/>
          <p:cNvSpPr>
            <a:spLocks noChangeArrowheads="1"/>
          </p:cNvSpPr>
          <p:nvPr/>
        </p:nvSpPr>
        <p:spPr bwMode="auto">
          <a:xfrm>
            <a:off x="898525" y="3556000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3" name="矩形 24"/>
          <p:cNvSpPr>
            <a:spLocks noChangeArrowheads="1"/>
          </p:cNvSpPr>
          <p:nvPr/>
        </p:nvSpPr>
        <p:spPr bwMode="auto">
          <a:xfrm>
            <a:off x="898525" y="3025775"/>
            <a:ext cx="24415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4" name="矩形 25"/>
          <p:cNvSpPr>
            <a:spLocks noChangeArrowheads="1"/>
          </p:cNvSpPr>
          <p:nvPr/>
        </p:nvSpPr>
        <p:spPr bwMode="auto">
          <a:xfrm>
            <a:off x="3551238" y="3556000"/>
            <a:ext cx="2439987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5" name="矩形 26"/>
          <p:cNvSpPr>
            <a:spLocks noChangeArrowheads="1"/>
          </p:cNvSpPr>
          <p:nvPr/>
        </p:nvSpPr>
        <p:spPr bwMode="auto">
          <a:xfrm>
            <a:off x="3551238" y="3025775"/>
            <a:ext cx="2446337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6" name="矩形 27"/>
          <p:cNvSpPr>
            <a:spLocks noChangeArrowheads="1"/>
          </p:cNvSpPr>
          <p:nvPr/>
        </p:nvSpPr>
        <p:spPr bwMode="auto">
          <a:xfrm>
            <a:off x="6216650" y="3556000"/>
            <a:ext cx="2439988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7" name="矩形 28"/>
          <p:cNvSpPr>
            <a:spLocks noChangeArrowheads="1"/>
          </p:cNvSpPr>
          <p:nvPr/>
        </p:nvSpPr>
        <p:spPr bwMode="auto">
          <a:xfrm>
            <a:off x="6202363" y="3025775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8" name="矩形 29"/>
          <p:cNvSpPr>
            <a:spLocks noChangeArrowheads="1"/>
          </p:cNvSpPr>
          <p:nvPr/>
        </p:nvSpPr>
        <p:spPr bwMode="auto">
          <a:xfrm>
            <a:off x="8880475" y="3556000"/>
            <a:ext cx="2441575" cy="2035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69" name="矩形 30"/>
          <p:cNvSpPr>
            <a:spLocks noChangeArrowheads="1"/>
          </p:cNvSpPr>
          <p:nvPr/>
        </p:nvSpPr>
        <p:spPr bwMode="auto">
          <a:xfrm>
            <a:off x="8867775" y="3025775"/>
            <a:ext cx="2454275" cy="536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19470" name="文本框 7"/>
          <p:cNvSpPr>
            <a:spLocks noChangeArrowheads="1"/>
          </p:cNvSpPr>
          <p:nvPr/>
        </p:nvSpPr>
        <p:spPr bwMode="auto">
          <a:xfrm>
            <a:off x="94932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471" name="文本框 7"/>
          <p:cNvSpPr>
            <a:spLocks noChangeArrowheads="1"/>
          </p:cNvSpPr>
          <p:nvPr/>
        </p:nvSpPr>
        <p:spPr bwMode="auto">
          <a:xfrm>
            <a:off x="3602038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472" name="文本框 7"/>
          <p:cNvSpPr>
            <a:spLocks noChangeArrowheads="1"/>
          </p:cNvSpPr>
          <p:nvPr/>
        </p:nvSpPr>
        <p:spPr bwMode="auto">
          <a:xfrm>
            <a:off x="6253163" y="3048000"/>
            <a:ext cx="2338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473" name="文本框 7"/>
          <p:cNvSpPr>
            <a:spLocks noChangeArrowheads="1"/>
          </p:cNvSpPr>
          <p:nvPr/>
        </p:nvSpPr>
        <p:spPr bwMode="auto">
          <a:xfrm>
            <a:off x="8931275" y="304800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474" name="矩形 55"/>
          <p:cNvSpPr>
            <a:spLocks noChangeArrowheads="1"/>
          </p:cNvSpPr>
          <p:nvPr/>
        </p:nvSpPr>
        <p:spPr bwMode="auto">
          <a:xfrm>
            <a:off x="1087438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9475" name="矩形 55"/>
          <p:cNvSpPr>
            <a:spLocks noChangeArrowheads="1"/>
          </p:cNvSpPr>
          <p:nvPr/>
        </p:nvSpPr>
        <p:spPr bwMode="auto">
          <a:xfrm>
            <a:off x="3738563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9476" name="矩形 55"/>
          <p:cNvSpPr>
            <a:spLocks noChangeArrowheads="1"/>
          </p:cNvSpPr>
          <p:nvPr/>
        </p:nvSpPr>
        <p:spPr bwMode="auto">
          <a:xfrm>
            <a:off x="6397625" y="3775075"/>
            <a:ext cx="20653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9477" name="矩形 55"/>
          <p:cNvSpPr>
            <a:spLocks noChangeArrowheads="1"/>
          </p:cNvSpPr>
          <p:nvPr/>
        </p:nvSpPr>
        <p:spPr bwMode="auto">
          <a:xfrm>
            <a:off x="9069388" y="3775075"/>
            <a:ext cx="2065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947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9479" name="组合 48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9480" name="文本框 49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8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48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948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948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48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17"/>
          <p:cNvSpPr>
            <a:spLocks noChangeArrowheads="1"/>
          </p:cNvSpPr>
          <p:nvPr/>
        </p:nvSpPr>
        <p:spPr bwMode="auto">
          <a:xfrm>
            <a:off x="6664325" y="13620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483" name="矩形 124"/>
          <p:cNvSpPr>
            <a:spLocks noChangeArrowheads="1"/>
          </p:cNvSpPr>
          <p:nvPr/>
        </p:nvSpPr>
        <p:spPr bwMode="auto">
          <a:xfrm>
            <a:off x="6664325" y="1874838"/>
            <a:ext cx="4056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0484" name="矩形 117"/>
          <p:cNvSpPr>
            <a:spLocks noChangeArrowheads="1"/>
          </p:cNvSpPr>
          <p:nvPr/>
        </p:nvSpPr>
        <p:spPr bwMode="auto">
          <a:xfrm>
            <a:off x="1444625" y="37385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485" name="矩形 124"/>
          <p:cNvSpPr>
            <a:spLocks noChangeArrowheads="1"/>
          </p:cNvSpPr>
          <p:nvPr/>
        </p:nvSpPr>
        <p:spPr bwMode="auto">
          <a:xfrm>
            <a:off x="1444625" y="4251325"/>
            <a:ext cx="4056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pPr eaLnBrk="1" hangingPunct="1"/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pic>
        <p:nvPicPr>
          <p:cNvPr id="20486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42"/>
          <a:stretch>
            <a:fillRect/>
          </a:stretch>
        </p:blipFill>
        <p:spPr bwMode="auto">
          <a:xfrm>
            <a:off x="1524000" y="1225550"/>
            <a:ext cx="41783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7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9"/>
          <a:stretch>
            <a:fillRect/>
          </a:stretch>
        </p:blipFill>
        <p:spPr bwMode="auto">
          <a:xfrm>
            <a:off x="6454775" y="3694113"/>
            <a:ext cx="4183063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直接连接符 8"/>
          <p:cNvSpPr>
            <a:spLocks noChangeShapeType="1"/>
          </p:cNvSpPr>
          <p:nvPr/>
        </p:nvSpPr>
        <p:spPr bwMode="auto">
          <a:xfrm>
            <a:off x="1524000" y="421322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489" name="直接连接符 9"/>
          <p:cNvSpPr>
            <a:spLocks noChangeShapeType="1"/>
          </p:cNvSpPr>
          <p:nvPr/>
        </p:nvSpPr>
        <p:spPr bwMode="auto">
          <a:xfrm>
            <a:off x="6751638" y="1824038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0490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0491" name="组合 19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0492" name="文本框 20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3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494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495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496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497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4132263" y="822325"/>
            <a:ext cx="3927475" cy="3843338"/>
            <a:chOff x="0" y="0"/>
            <a:chExt cx="1390650" cy="1360488"/>
          </a:xfrm>
        </p:grpSpPr>
        <p:sp>
          <p:nvSpPr>
            <p:cNvPr id="21509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0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4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5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6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17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518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3175 w 1"/>
                <a:gd name="T1" fmla="*/ 49213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519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207963 h 55"/>
                <a:gd name="T2" fmla="*/ 219075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520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21507" name="文本框 17"/>
          <p:cNvSpPr>
            <a:spLocks noChangeArrowheads="1"/>
          </p:cNvSpPr>
          <p:nvPr/>
        </p:nvSpPr>
        <p:spPr bwMode="auto">
          <a:xfrm>
            <a:off x="5334000" y="1377950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08" name="矩形 1"/>
          <p:cNvSpPr>
            <a:spLocks noChangeArrowheads="1"/>
          </p:cNvSpPr>
          <p:nvPr/>
        </p:nvSpPr>
        <p:spPr bwMode="auto">
          <a:xfrm>
            <a:off x="2155825" y="4879975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MH_Other_1"/>
          <p:cNvSpPr>
            <a:spLocks noChangeArrowheads="1"/>
          </p:cNvSpPr>
          <p:nvPr/>
        </p:nvSpPr>
        <p:spPr bwMode="auto">
          <a:xfrm>
            <a:off x="3040063" y="3919538"/>
            <a:ext cx="5921375" cy="123825"/>
          </a:xfrm>
          <a:prstGeom prst="roundRect">
            <a:avLst>
              <a:gd name="adj" fmla="val 34528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2531" name="MH_Other_2"/>
          <p:cNvSpPr>
            <a:spLocks noChangeArrowheads="1"/>
          </p:cNvSpPr>
          <p:nvPr/>
        </p:nvSpPr>
        <p:spPr bwMode="auto">
          <a:xfrm>
            <a:off x="363537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MH_Other_3"/>
          <p:cNvSpPr>
            <a:spLocks noChangeArrowheads="1"/>
          </p:cNvSpPr>
          <p:nvPr/>
        </p:nvSpPr>
        <p:spPr bwMode="auto">
          <a:xfrm>
            <a:off x="572452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3" name="MH_Other_4"/>
          <p:cNvSpPr>
            <a:spLocks noChangeArrowheads="1"/>
          </p:cNvSpPr>
          <p:nvPr/>
        </p:nvSpPr>
        <p:spPr bwMode="auto">
          <a:xfrm>
            <a:off x="7813675" y="3751263"/>
            <a:ext cx="460375" cy="46037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4" name="MH_SubTitle_1"/>
          <p:cNvSpPr>
            <a:spLocks noChangeArrowheads="1"/>
          </p:cNvSpPr>
          <p:nvPr/>
        </p:nvSpPr>
        <p:spPr bwMode="auto">
          <a:xfrm>
            <a:off x="3213100" y="2066925"/>
            <a:ext cx="2116138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8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zero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极简主义设计，极致简约风潮流所向，通用设计，完美兼容。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2535" name="MH_SubTitle_2"/>
          <p:cNvSpPr>
            <a:spLocks noChangeArrowheads="1"/>
          </p:cNvSpPr>
          <p:nvPr/>
        </p:nvSpPr>
        <p:spPr bwMode="auto">
          <a:xfrm>
            <a:off x="5359400" y="4379913"/>
            <a:ext cx="1955800" cy="1516062"/>
          </a:xfrm>
          <a:custGeom>
            <a:avLst/>
            <a:gdLst>
              <a:gd name="T0" fmla="*/ 599219 w 1727200"/>
              <a:gd name="T1" fmla="*/ 0 h 1466978"/>
              <a:gd name="T2" fmla="*/ 814917 w 1727200"/>
              <a:gd name="T3" fmla="*/ 320118 h 1466978"/>
              <a:gd name="T4" fmla="*/ 1737397 w 1727200"/>
              <a:gd name="T5" fmla="*/ 320118 h 1466978"/>
              <a:gd name="T6" fmla="*/ 1955800 w 1727200"/>
              <a:gd name="T7" fmla="*/ 519447 h 1466978"/>
              <a:gd name="T8" fmla="*/ 1955800 w 1727200"/>
              <a:gd name="T9" fmla="*/ 818428 h 1466978"/>
              <a:gd name="T10" fmla="*/ 1955800 w 1727200"/>
              <a:gd name="T11" fmla="*/ 1316734 h 1466978"/>
              <a:gd name="T12" fmla="*/ 1737397 w 1727200"/>
              <a:gd name="T13" fmla="*/ 1516062 h 1466978"/>
              <a:gd name="T14" fmla="*/ 814917 w 1727200"/>
              <a:gd name="T15" fmla="*/ 1516062 h 1466978"/>
              <a:gd name="T16" fmla="*/ 325967 w 1727200"/>
              <a:gd name="T17" fmla="*/ 1516062 h 1466978"/>
              <a:gd name="T18" fmla="*/ 218403 w 1727200"/>
              <a:gd name="T19" fmla="*/ 1516062 h 1466978"/>
              <a:gd name="T20" fmla="*/ 0 w 1727200"/>
              <a:gd name="T21" fmla="*/ 1316734 h 1466978"/>
              <a:gd name="T22" fmla="*/ 0 w 1727200"/>
              <a:gd name="T23" fmla="*/ 818428 h 1466978"/>
              <a:gd name="T24" fmla="*/ 0 w 1727200"/>
              <a:gd name="T25" fmla="*/ 519447 h 1466978"/>
              <a:gd name="T26" fmla="*/ 218403 w 1727200"/>
              <a:gd name="T27" fmla="*/ 320118 h 1466978"/>
              <a:gd name="T28" fmla="*/ 325967 w 1727200"/>
              <a:gd name="T29" fmla="*/ 320118 h 146697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27200"/>
              <a:gd name="T46" fmla="*/ 0 h 1466978"/>
              <a:gd name="T47" fmla="*/ 1727200 w 1727200"/>
              <a:gd name="T48" fmla="*/ 1466978 h 146697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27200" h="1466978">
                <a:moveTo>
                  <a:pt x="529180" y="0"/>
                </a:moveTo>
                <a:lnTo>
                  <a:pt x="719667" y="309754"/>
                </a:lnTo>
                <a:lnTo>
                  <a:pt x="1534325" y="309754"/>
                </a:lnTo>
                <a:cubicBezTo>
                  <a:pt x="1640847" y="309754"/>
                  <a:pt x="1727200" y="396107"/>
                  <a:pt x="1727200" y="502629"/>
                </a:cubicBezTo>
                <a:lnTo>
                  <a:pt x="1727200" y="791931"/>
                </a:lnTo>
                <a:lnTo>
                  <a:pt x="1727200" y="1274103"/>
                </a:lnTo>
                <a:cubicBezTo>
                  <a:pt x="1727200" y="1380625"/>
                  <a:pt x="1640847" y="1466978"/>
                  <a:pt x="1534325" y="1466978"/>
                </a:cubicBezTo>
                <a:lnTo>
                  <a:pt x="719667" y="1466978"/>
                </a:lnTo>
                <a:lnTo>
                  <a:pt x="287867" y="1466978"/>
                </a:lnTo>
                <a:lnTo>
                  <a:pt x="192875" y="1466978"/>
                </a:lnTo>
                <a:cubicBezTo>
                  <a:pt x="86353" y="1466978"/>
                  <a:pt x="0" y="1380625"/>
                  <a:pt x="0" y="1274103"/>
                </a:cubicBezTo>
                <a:lnTo>
                  <a:pt x="0" y="791931"/>
                </a:lnTo>
                <a:lnTo>
                  <a:pt x="0" y="502629"/>
                </a:lnTo>
                <a:cubicBezTo>
                  <a:pt x="0" y="396107"/>
                  <a:pt x="86353" y="309754"/>
                  <a:pt x="192875" y="309754"/>
                </a:cubicBezTo>
                <a:lnTo>
                  <a:pt x="287867" y="309754"/>
                </a:lnTo>
                <a:lnTo>
                  <a:pt x="52918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3200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8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zero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极简主义设计，极致简约风潮流所向，通用设计，完美兼容。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2536" name="MH_SubTitle_1"/>
          <p:cNvSpPr>
            <a:spLocks noChangeArrowheads="1"/>
          </p:cNvSpPr>
          <p:nvPr/>
        </p:nvSpPr>
        <p:spPr bwMode="auto">
          <a:xfrm>
            <a:off x="7386638" y="2066925"/>
            <a:ext cx="2117725" cy="1157288"/>
          </a:xfrm>
          <a:prstGeom prst="wedgeRoundRectCallout">
            <a:avLst>
              <a:gd name="adj1" fmla="val -19366"/>
              <a:gd name="adj2" fmla="val 76764"/>
              <a:gd name="adj3" fmla="val 1666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8000"/>
              </a:lnSpc>
              <a:spcAft>
                <a:spcPts val="30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8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zero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极简主义设计，极致简约风潮流所向，通用设计，完美兼容。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2537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2538" name="组合 21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2539" name="文本框 22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254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4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4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254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6" b="223"/>
          <a:stretch>
            <a:fillRect/>
          </a:stretch>
        </p:blipFill>
        <p:spPr bwMode="auto">
          <a:xfrm>
            <a:off x="0" y="0"/>
            <a:ext cx="12192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合 55"/>
          <p:cNvGrpSpPr>
            <a:grpSpLocks/>
          </p:cNvGrpSpPr>
          <p:nvPr/>
        </p:nvGrpSpPr>
        <p:grpSpPr bwMode="auto">
          <a:xfrm>
            <a:off x="890588" y="1371600"/>
            <a:ext cx="3929062" cy="3843338"/>
            <a:chOff x="0" y="0"/>
            <a:chExt cx="1390650" cy="1360488"/>
          </a:xfrm>
        </p:grpSpPr>
        <p:sp>
          <p:nvSpPr>
            <p:cNvPr id="5159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0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61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2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3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4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5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6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67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68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3175 w 1"/>
                <a:gd name="T1" fmla="*/ 49213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69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207963 h 55"/>
                <a:gd name="T2" fmla="*/ 219075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70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7043738" y="117157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5125" name="组合 27"/>
          <p:cNvGrpSpPr>
            <a:grpSpLocks/>
          </p:cNvGrpSpPr>
          <p:nvPr/>
        </p:nvGrpSpPr>
        <p:grpSpPr bwMode="auto">
          <a:xfrm>
            <a:off x="5908675" y="911225"/>
            <a:ext cx="922338" cy="1065213"/>
            <a:chOff x="0" y="0"/>
            <a:chExt cx="1179513" cy="1360488"/>
          </a:xfrm>
        </p:grpSpPr>
        <p:sp>
          <p:nvSpPr>
            <p:cNvPr id="5153" name="文本框 13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54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55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56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57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58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26" name="组合 28"/>
          <p:cNvGrpSpPr>
            <a:grpSpLocks/>
          </p:cNvGrpSpPr>
          <p:nvPr/>
        </p:nvGrpSpPr>
        <p:grpSpPr bwMode="auto">
          <a:xfrm>
            <a:off x="5908675" y="2228850"/>
            <a:ext cx="922338" cy="1065213"/>
            <a:chOff x="0" y="0"/>
            <a:chExt cx="1179513" cy="1360488"/>
          </a:xfrm>
        </p:grpSpPr>
        <p:sp>
          <p:nvSpPr>
            <p:cNvPr id="5147" name="文本框 29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48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49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50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51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52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27" name="组合 35"/>
          <p:cNvGrpSpPr>
            <a:grpSpLocks/>
          </p:cNvGrpSpPr>
          <p:nvPr/>
        </p:nvGrpSpPr>
        <p:grpSpPr bwMode="auto">
          <a:xfrm>
            <a:off x="5908675" y="3546475"/>
            <a:ext cx="922338" cy="1065213"/>
            <a:chOff x="0" y="0"/>
            <a:chExt cx="1179513" cy="1360488"/>
          </a:xfrm>
        </p:grpSpPr>
        <p:sp>
          <p:nvSpPr>
            <p:cNvPr id="5141" name="文本框 3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42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43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44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45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46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28" name="组合 42"/>
          <p:cNvGrpSpPr>
            <a:grpSpLocks/>
          </p:cNvGrpSpPr>
          <p:nvPr/>
        </p:nvGrpSpPr>
        <p:grpSpPr bwMode="auto">
          <a:xfrm>
            <a:off x="5908675" y="4864100"/>
            <a:ext cx="922338" cy="1065213"/>
            <a:chOff x="0" y="0"/>
            <a:chExt cx="1179513" cy="1360488"/>
          </a:xfrm>
        </p:grpSpPr>
        <p:sp>
          <p:nvSpPr>
            <p:cNvPr id="5135" name="文本框 43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36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37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38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39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140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5129" name="矩形 1"/>
          <p:cNvSpPr>
            <a:spLocks noChangeArrowheads="1"/>
          </p:cNvSpPr>
          <p:nvPr/>
        </p:nvSpPr>
        <p:spPr bwMode="auto">
          <a:xfrm>
            <a:off x="7043738" y="2493963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30" name="矩形 1"/>
          <p:cNvSpPr>
            <a:spLocks noChangeArrowheads="1"/>
          </p:cNvSpPr>
          <p:nvPr/>
        </p:nvSpPr>
        <p:spPr bwMode="auto">
          <a:xfrm>
            <a:off x="7043738" y="38068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31" name="矩形 1"/>
          <p:cNvSpPr>
            <a:spLocks noChangeArrowheads="1"/>
          </p:cNvSpPr>
          <p:nvPr/>
        </p:nvSpPr>
        <p:spPr bwMode="auto">
          <a:xfrm>
            <a:off x="7043738" y="5127625"/>
            <a:ext cx="3776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132" name="MH_Others_1"/>
          <p:cNvSpPr>
            <a:spLocks noChangeArrowheads="1"/>
          </p:cNvSpPr>
          <p:nvPr/>
        </p:nvSpPr>
        <p:spPr bwMode="auto">
          <a:xfrm>
            <a:off x="2114550" y="3619500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3" name="文本框 53"/>
          <p:cNvSpPr>
            <a:spLocks noChangeArrowheads="1"/>
          </p:cNvSpPr>
          <p:nvPr/>
        </p:nvSpPr>
        <p:spPr bwMode="auto">
          <a:xfrm>
            <a:off x="2032000" y="2573338"/>
            <a:ext cx="1876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5134" name="直接连接符 54"/>
          <p:cNvSpPr>
            <a:spLocks noChangeShapeType="1"/>
          </p:cNvSpPr>
          <p:nvPr/>
        </p:nvSpPr>
        <p:spPr bwMode="auto">
          <a:xfrm>
            <a:off x="2197100" y="3609975"/>
            <a:ext cx="1570038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六边形 18"/>
          <p:cNvSpPr>
            <a:spLocks noChangeArrowheads="1"/>
          </p:cNvSpPr>
          <p:nvPr/>
        </p:nvSpPr>
        <p:spPr bwMode="auto">
          <a:xfrm>
            <a:off x="1028700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55" name="KSO_Shape"/>
          <p:cNvSpPr>
            <a:spLocks noChangeArrowheads="1"/>
          </p:cNvSpPr>
          <p:nvPr/>
        </p:nvSpPr>
        <p:spPr bwMode="auto">
          <a:xfrm>
            <a:off x="1709738" y="1847850"/>
            <a:ext cx="906462" cy="1012825"/>
          </a:xfrm>
          <a:custGeom>
            <a:avLst/>
            <a:gdLst>
              <a:gd name="T0" fmla="*/ 161360 w 2960688"/>
              <a:gd name="T1" fmla="*/ 576336 h 3298826"/>
              <a:gd name="T2" fmla="*/ 125358 w 2960688"/>
              <a:gd name="T3" fmla="*/ 614206 h 3298826"/>
              <a:gd name="T4" fmla="*/ 125943 w 2960688"/>
              <a:gd name="T5" fmla="*/ 685649 h 3298826"/>
              <a:gd name="T6" fmla="*/ 107503 w 2960688"/>
              <a:gd name="T7" fmla="*/ 709854 h 3298826"/>
              <a:gd name="T8" fmla="*/ 83696 w 2960688"/>
              <a:gd name="T9" fmla="*/ 652172 h 3298826"/>
              <a:gd name="T10" fmla="*/ 105942 w 2960688"/>
              <a:gd name="T11" fmla="*/ 580728 h 3298826"/>
              <a:gd name="T12" fmla="*/ 274418 w 2960688"/>
              <a:gd name="T13" fmla="*/ 548140 h 3298826"/>
              <a:gd name="T14" fmla="*/ 327201 w 2960688"/>
              <a:gd name="T15" fmla="*/ 619135 h 3298826"/>
              <a:gd name="T16" fmla="*/ 327007 w 2960688"/>
              <a:gd name="T17" fmla="*/ 684278 h 3298826"/>
              <a:gd name="T18" fmla="*/ 293665 w 2960688"/>
              <a:gd name="T19" fmla="*/ 739865 h 3298826"/>
              <a:gd name="T20" fmla="*/ 218523 w 2960688"/>
              <a:gd name="T21" fmla="*/ 773315 h 3298826"/>
              <a:gd name="T22" fmla="*/ 212302 w 2960688"/>
              <a:gd name="T23" fmla="*/ 600996 h 3298826"/>
              <a:gd name="T24" fmla="*/ 195971 w 2960688"/>
              <a:gd name="T25" fmla="*/ 501733 h 3298826"/>
              <a:gd name="T26" fmla="*/ 120149 w 2960688"/>
              <a:gd name="T27" fmla="*/ 530978 h 3298826"/>
              <a:gd name="T28" fmla="*/ 71059 w 2960688"/>
              <a:gd name="T29" fmla="*/ 594145 h 3298826"/>
              <a:gd name="T30" fmla="*/ 61241 w 2960688"/>
              <a:gd name="T31" fmla="*/ 672032 h 3298826"/>
              <a:gd name="T32" fmla="*/ 94194 w 2960688"/>
              <a:gd name="T33" fmla="*/ 746800 h 3298826"/>
              <a:gd name="T34" fmla="*/ 159226 w 2960688"/>
              <a:gd name="T35" fmla="*/ 792519 h 3298826"/>
              <a:gd name="T36" fmla="*/ 237381 w 2960688"/>
              <a:gd name="T37" fmla="*/ 798660 h 3298826"/>
              <a:gd name="T38" fmla="*/ 310481 w 2960688"/>
              <a:gd name="T39" fmla="*/ 761910 h 3298826"/>
              <a:gd name="T40" fmla="*/ 352670 w 2960688"/>
              <a:gd name="T41" fmla="*/ 694843 h 3298826"/>
              <a:gd name="T42" fmla="*/ 355003 w 2960688"/>
              <a:gd name="T43" fmla="*/ 615981 h 3298826"/>
              <a:gd name="T44" fmla="*/ 314661 w 2960688"/>
              <a:gd name="T45" fmla="*/ 544528 h 3298826"/>
              <a:gd name="T46" fmla="*/ 245935 w 2960688"/>
              <a:gd name="T47" fmla="*/ 505730 h 3298826"/>
              <a:gd name="T48" fmla="*/ 482150 w 2960688"/>
              <a:gd name="T49" fmla="*/ 642557 h 3298826"/>
              <a:gd name="T50" fmla="*/ 659457 w 2960688"/>
              <a:gd name="T51" fmla="*/ 459420 h 3298826"/>
              <a:gd name="T52" fmla="*/ 849109 w 2960688"/>
              <a:gd name="T53" fmla="*/ 523713 h 3298826"/>
              <a:gd name="T54" fmla="*/ 897130 w 2960688"/>
              <a:gd name="T55" fmla="*/ 624633 h 3298826"/>
              <a:gd name="T56" fmla="*/ 775912 w 2960688"/>
              <a:gd name="T57" fmla="*/ 716298 h 3298826"/>
              <a:gd name="T58" fmla="*/ 631559 w 2960688"/>
              <a:gd name="T59" fmla="*/ 869529 h 3298826"/>
              <a:gd name="T60" fmla="*/ 426742 w 2960688"/>
              <a:gd name="T61" fmla="*/ 747762 h 3298826"/>
              <a:gd name="T62" fmla="*/ 443850 w 2960688"/>
              <a:gd name="T63" fmla="*/ 611287 h 3298826"/>
              <a:gd name="T64" fmla="*/ 396122 w 2960688"/>
              <a:gd name="T65" fmla="*/ 504328 h 3298826"/>
              <a:gd name="T66" fmla="*/ 250699 w 2960688"/>
              <a:gd name="T67" fmla="*/ 445292 h 3298826"/>
              <a:gd name="T68" fmla="*/ 349364 w 2960688"/>
              <a:gd name="T69" fmla="*/ 494812 h 3298826"/>
              <a:gd name="T70" fmla="*/ 410508 w 2960688"/>
              <a:gd name="T71" fmla="*/ 591903 h 3298826"/>
              <a:gd name="T72" fmla="*/ 412841 w 2960688"/>
              <a:gd name="T73" fmla="*/ 701472 h 3298826"/>
              <a:gd name="T74" fmla="*/ 374444 w 2960688"/>
              <a:gd name="T75" fmla="*/ 780431 h 3298826"/>
              <a:gd name="T76" fmla="*/ 451044 w 2960688"/>
              <a:gd name="T77" fmla="*/ 978902 h 3298826"/>
              <a:gd name="T78" fmla="*/ 431602 w 2960688"/>
              <a:gd name="T79" fmla="*/ 1009218 h 3298826"/>
              <a:gd name="T80" fmla="*/ 396122 w 2960688"/>
              <a:gd name="T81" fmla="*/ 1006489 h 3298826"/>
              <a:gd name="T82" fmla="*/ 238937 w 2960688"/>
              <a:gd name="T83" fmla="*/ 859098 h 3298826"/>
              <a:gd name="T84" fmla="*/ 148728 w 2960688"/>
              <a:gd name="T85" fmla="*/ 852274 h 3298826"/>
              <a:gd name="T86" fmla="*/ 54922 w 2960688"/>
              <a:gd name="T87" fmla="*/ 793006 h 3298826"/>
              <a:gd name="T88" fmla="*/ 3597 w 2960688"/>
              <a:gd name="T89" fmla="*/ 690456 h 3298826"/>
              <a:gd name="T90" fmla="*/ 12151 w 2960688"/>
              <a:gd name="T91" fmla="*/ 580790 h 3298826"/>
              <a:gd name="T92" fmla="*/ 76016 w 2960688"/>
              <a:gd name="T93" fmla="*/ 489256 h 3298826"/>
              <a:gd name="T94" fmla="*/ 180515 w 2960688"/>
              <a:gd name="T95" fmla="*/ 443148 h 3298826"/>
              <a:gd name="T96" fmla="*/ 615262 w 2960688"/>
              <a:gd name="T97" fmla="*/ 13654 h 3298826"/>
              <a:gd name="T98" fmla="*/ 677023 w 2960688"/>
              <a:gd name="T99" fmla="*/ 69926 h 3298826"/>
              <a:gd name="T100" fmla="*/ 706785 w 2960688"/>
              <a:gd name="T101" fmla="*/ 157016 h 3298826"/>
              <a:gd name="T102" fmla="*/ 730419 w 2960688"/>
              <a:gd name="T103" fmla="*/ 209387 h 3298826"/>
              <a:gd name="T104" fmla="*/ 712328 w 2960688"/>
              <a:gd name="T105" fmla="*/ 262246 h 3298826"/>
              <a:gd name="T106" fmla="*/ 655917 w 2960688"/>
              <a:gd name="T107" fmla="*/ 367963 h 3298826"/>
              <a:gd name="T108" fmla="*/ 593962 w 2960688"/>
              <a:gd name="T109" fmla="*/ 417702 h 3298826"/>
              <a:gd name="T110" fmla="*/ 520044 w 2960688"/>
              <a:gd name="T111" fmla="*/ 419944 h 3298826"/>
              <a:gd name="T112" fmla="*/ 460812 w 2960688"/>
              <a:gd name="T113" fmla="*/ 379374 h 3298826"/>
              <a:gd name="T114" fmla="*/ 397593 w 2960688"/>
              <a:gd name="T115" fmla="*/ 268097 h 3298826"/>
              <a:gd name="T116" fmla="*/ 373278 w 2960688"/>
              <a:gd name="T117" fmla="*/ 215044 h 3298826"/>
              <a:gd name="T118" fmla="*/ 400024 w 2960688"/>
              <a:gd name="T119" fmla="*/ 164721 h 3298826"/>
              <a:gd name="T120" fmla="*/ 427063 w 2960688"/>
              <a:gd name="T121" fmla="*/ 76167 h 3298826"/>
              <a:gd name="T122" fmla="*/ 486003 w 2960688"/>
              <a:gd name="T123" fmla="*/ 16872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56" name="矩形 25"/>
          <p:cNvSpPr>
            <a:spLocks noChangeArrowheads="1"/>
          </p:cNvSpPr>
          <p:nvPr/>
        </p:nvSpPr>
        <p:spPr bwMode="auto">
          <a:xfrm>
            <a:off x="1409700" y="2970213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3557" name="六边形 22"/>
          <p:cNvSpPr>
            <a:spLocks noChangeArrowheads="1"/>
          </p:cNvSpPr>
          <p:nvPr/>
        </p:nvSpPr>
        <p:spPr bwMode="auto">
          <a:xfrm>
            <a:off x="4954588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58" name="KSO_Shape"/>
          <p:cNvSpPr>
            <a:spLocks noChangeArrowheads="1"/>
          </p:cNvSpPr>
          <p:nvPr/>
        </p:nvSpPr>
        <p:spPr bwMode="auto">
          <a:xfrm>
            <a:off x="5589588" y="1882775"/>
            <a:ext cx="1009650" cy="942975"/>
          </a:xfrm>
          <a:custGeom>
            <a:avLst/>
            <a:gdLst>
              <a:gd name="T0" fmla="*/ 618706 w 2063750"/>
              <a:gd name="T1" fmla="*/ 457001 h 1925638"/>
              <a:gd name="T2" fmla="*/ 589528 w 2063750"/>
              <a:gd name="T3" fmla="*/ 480489 h 1925638"/>
              <a:gd name="T4" fmla="*/ 572222 w 2063750"/>
              <a:gd name="T5" fmla="*/ 447405 h 1925638"/>
              <a:gd name="T6" fmla="*/ 911744 w 2063750"/>
              <a:gd name="T7" fmla="*/ 303329 h 1925638"/>
              <a:gd name="T8" fmla="*/ 916346 w 2063750"/>
              <a:gd name="T9" fmla="*/ 326764 h 1925638"/>
              <a:gd name="T10" fmla="*/ 827472 w 2063750"/>
              <a:gd name="T11" fmla="*/ 327764 h 1925638"/>
              <a:gd name="T12" fmla="*/ 829773 w 2063750"/>
              <a:gd name="T13" fmla="*/ 304186 h 1925638"/>
              <a:gd name="T14" fmla="*/ 363040 w 2063750"/>
              <a:gd name="T15" fmla="*/ 308330 h 1925638"/>
              <a:gd name="T16" fmla="*/ 356148 w 2063750"/>
              <a:gd name="T17" fmla="*/ 331050 h 1925638"/>
              <a:gd name="T18" fmla="*/ 269560 w 2063750"/>
              <a:gd name="T19" fmla="*/ 321476 h 1925638"/>
              <a:gd name="T20" fmla="*/ 282770 w 2063750"/>
              <a:gd name="T21" fmla="*/ 301614 h 1925638"/>
              <a:gd name="T22" fmla="*/ 622853 w 2063750"/>
              <a:gd name="T23" fmla="*/ 274255 h 1925638"/>
              <a:gd name="T24" fmla="*/ 585524 w 2063750"/>
              <a:gd name="T25" fmla="*/ 414465 h 1925638"/>
              <a:gd name="T26" fmla="*/ 566358 w 2063750"/>
              <a:gd name="T27" fmla="*/ 269958 h 1925638"/>
              <a:gd name="T28" fmla="*/ 585430 w 2063750"/>
              <a:gd name="T29" fmla="*/ 193412 h 1925638"/>
              <a:gd name="T30" fmla="*/ 491371 w 2063750"/>
              <a:gd name="T31" fmla="*/ 222158 h 1925638"/>
              <a:gd name="T32" fmla="*/ 448213 w 2063750"/>
              <a:gd name="T33" fmla="*/ 302360 h 1925638"/>
              <a:gd name="T34" fmla="*/ 460974 w 2063750"/>
              <a:gd name="T35" fmla="*/ 379831 h 1925638"/>
              <a:gd name="T36" fmla="*/ 521051 w 2063750"/>
              <a:gd name="T37" fmla="*/ 466501 h 1925638"/>
              <a:gd name="T38" fmla="*/ 661566 w 2063750"/>
              <a:gd name="T39" fmla="*/ 494385 h 1925638"/>
              <a:gd name="T40" fmla="*/ 712323 w 2063750"/>
              <a:gd name="T41" fmla="*/ 406996 h 1925638"/>
              <a:gd name="T42" fmla="*/ 741143 w 2063750"/>
              <a:gd name="T43" fmla="*/ 340018 h 1925638"/>
              <a:gd name="T44" fmla="*/ 726375 w 2063750"/>
              <a:gd name="T45" fmla="*/ 248030 h 1925638"/>
              <a:gd name="T46" fmla="*/ 647658 w 2063750"/>
              <a:gd name="T47" fmla="*/ 199736 h 1925638"/>
              <a:gd name="T48" fmla="*/ 624860 w 2063750"/>
              <a:gd name="T49" fmla="*/ 161935 h 1925638"/>
              <a:gd name="T50" fmla="*/ 725801 w 2063750"/>
              <a:gd name="T51" fmla="*/ 200024 h 1925638"/>
              <a:gd name="T52" fmla="*/ 775842 w 2063750"/>
              <a:gd name="T53" fmla="*/ 292874 h 1925638"/>
              <a:gd name="T54" fmla="*/ 761503 w 2063750"/>
              <a:gd name="T55" fmla="*/ 391617 h 1925638"/>
              <a:gd name="T56" fmla="*/ 706732 w 2063750"/>
              <a:gd name="T57" fmla="*/ 467075 h 1925638"/>
              <a:gd name="T58" fmla="*/ 674901 w 2063750"/>
              <a:gd name="T59" fmla="*/ 604770 h 1925638"/>
              <a:gd name="T60" fmla="*/ 599195 w 2063750"/>
              <a:gd name="T61" fmla="*/ 636534 h 1925638"/>
              <a:gd name="T62" fmla="*/ 476246 w 2063750"/>
              <a:gd name="T63" fmla="*/ 637362 h 1925638"/>
              <a:gd name="T64" fmla="*/ 432795 w 2063750"/>
              <a:gd name="T65" fmla="*/ 662473 h 1925638"/>
              <a:gd name="T66" fmla="*/ 573043 w 2063750"/>
              <a:gd name="T67" fmla="*/ 676391 h 1925638"/>
              <a:gd name="T68" fmla="*/ 787576 w 2063750"/>
              <a:gd name="T69" fmla="*/ 590441 h 1925638"/>
              <a:gd name="T70" fmla="*/ 865589 w 2063750"/>
              <a:gd name="T71" fmla="*/ 588718 h 1925638"/>
              <a:gd name="T72" fmla="*/ 830730 w 2063750"/>
              <a:gd name="T73" fmla="*/ 657924 h 1925638"/>
              <a:gd name="T74" fmla="*/ 895703 w 2063750"/>
              <a:gd name="T75" fmla="*/ 641236 h 1925638"/>
              <a:gd name="T76" fmla="*/ 930694 w 2063750"/>
              <a:gd name="T77" fmla="*/ 658311 h 1925638"/>
              <a:gd name="T78" fmla="*/ 883371 w 2063750"/>
              <a:gd name="T79" fmla="*/ 698776 h 1925638"/>
              <a:gd name="T80" fmla="*/ 545940 w 2063750"/>
              <a:gd name="T81" fmla="*/ 861781 h 1925638"/>
              <a:gd name="T82" fmla="*/ 266302 w 2063750"/>
              <a:gd name="T83" fmla="*/ 839253 h 1925638"/>
              <a:gd name="T84" fmla="*/ 24522 w 2063750"/>
              <a:gd name="T85" fmla="*/ 679979 h 1925638"/>
              <a:gd name="T86" fmla="*/ 135804 w 2063750"/>
              <a:gd name="T87" fmla="*/ 668356 h 1925638"/>
              <a:gd name="T88" fmla="*/ 272899 w 2063750"/>
              <a:gd name="T89" fmla="*/ 592306 h 1925638"/>
              <a:gd name="T90" fmla="*/ 500691 w 2063750"/>
              <a:gd name="T91" fmla="*/ 517669 h 1925638"/>
              <a:gd name="T92" fmla="*/ 449647 w 2063750"/>
              <a:gd name="T93" fmla="*/ 423525 h 1925638"/>
              <a:gd name="T94" fmla="*/ 417960 w 2063750"/>
              <a:gd name="T95" fmla="*/ 346629 h 1925638"/>
              <a:gd name="T96" fmla="*/ 434305 w 2063750"/>
              <a:gd name="T97" fmla="*/ 234519 h 1925638"/>
              <a:gd name="T98" fmla="*/ 521051 w 2063750"/>
              <a:gd name="T99" fmla="*/ 171853 h 1925638"/>
              <a:gd name="T100" fmla="*/ 826870 w 2063750"/>
              <a:gd name="T101" fmla="*/ 99486 h 1925638"/>
              <a:gd name="T102" fmla="*/ 831754 w 2063750"/>
              <a:gd name="T103" fmla="*/ 122885 h 1925638"/>
              <a:gd name="T104" fmla="*/ 762228 w 2063750"/>
              <a:gd name="T105" fmla="*/ 170547 h 1925638"/>
              <a:gd name="T106" fmla="*/ 809920 w 2063750"/>
              <a:gd name="T107" fmla="*/ 101065 h 1925638"/>
              <a:gd name="T108" fmla="*/ 442504 w 2063750"/>
              <a:gd name="T109" fmla="*/ 149874 h 1925638"/>
              <a:gd name="T110" fmla="*/ 437950 w 2063750"/>
              <a:gd name="T111" fmla="*/ 173274 h 1925638"/>
              <a:gd name="T112" fmla="*/ 370348 w 2063750"/>
              <a:gd name="T113" fmla="*/ 119010 h 1925638"/>
              <a:gd name="T114" fmla="*/ 381591 w 2063750"/>
              <a:gd name="T115" fmla="*/ 97906 h 1925638"/>
              <a:gd name="T116" fmla="*/ 610809 w 2063750"/>
              <a:gd name="T117" fmla="*/ 13946 h 1925638"/>
              <a:gd name="T118" fmla="*/ 595467 w 2063750"/>
              <a:gd name="T119" fmla="*/ 96902 h 1925638"/>
              <a:gd name="T120" fmla="*/ 579982 w 2063750"/>
              <a:gd name="T121" fmla="*/ 13946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59" name="矩形 26"/>
          <p:cNvSpPr>
            <a:spLocks noChangeArrowheads="1"/>
          </p:cNvSpPr>
          <p:nvPr/>
        </p:nvSpPr>
        <p:spPr bwMode="auto">
          <a:xfrm>
            <a:off x="5327650" y="2970213"/>
            <a:ext cx="153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3560" name="六边形 26"/>
          <p:cNvSpPr>
            <a:spLocks noChangeArrowheads="1"/>
          </p:cNvSpPr>
          <p:nvPr/>
        </p:nvSpPr>
        <p:spPr bwMode="auto">
          <a:xfrm>
            <a:off x="8880475" y="1676400"/>
            <a:ext cx="2282825" cy="1968500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61" name="KSO_Shape"/>
          <p:cNvSpPr>
            <a:spLocks noChangeArrowheads="1"/>
          </p:cNvSpPr>
          <p:nvPr/>
        </p:nvSpPr>
        <p:spPr bwMode="auto">
          <a:xfrm>
            <a:off x="9542463" y="2000250"/>
            <a:ext cx="1009650" cy="708025"/>
          </a:xfrm>
          <a:custGeom>
            <a:avLst/>
            <a:gdLst>
              <a:gd name="T0" fmla="*/ 843718 w 2074863"/>
              <a:gd name="T1" fmla="*/ 283248 h 1449388"/>
              <a:gd name="T2" fmla="*/ 871949 w 2074863"/>
              <a:gd name="T3" fmla="*/ 293220 h 1449388"/>
              <a:gd name="T4" fmla="*/ 873370 w 2074863"/>
              <a:gd name="T5" fmla="*/ 263129 h 1449388"/>
              <a:gd name="T6" fmla="*/ 248575 w 2074863"/>
              <a:gd name="T7" fmla="*/ 79262 h 1449388"/>
              <a:gd name="T8" fmla="*/ 239847 w 2074863"/>
              <a:gd name="T9" fmla="*/ 108924 h 1449388"/>
              <a:gd name="T10" fmla="*/ 213485 w 2074863"/>
              <a:gd name="T11" fmla="*/ 92074 h 1449388"/>
              <a:gd name="T12" fmla="*/ 777666 w 2074863"/>
              <a:gd name="T13" fmla="*/ 69410 h 1449388"/>
              <a:gd name="T14" fmla="*/ 917405 w 2074863"/>
              <a:gd name="T15" fmla="*/ 268471 h 1449388"/>
              <a:gd name="T16" fmla="*/ 771806 w 2074863"/>
              <a:gd name="T17" fmla="*/ 219863 h 1449388"/>
              <a:gd name="T18" fmla="*/ 236713 w 2074863"/>
              <a:gd name="T19" fmla="*/ 35262 h 1449388"/>
              <a:gd name="T20" fmla="*/ 73585 w 2074863"/>
              <a:gd name="T21" fmla="*/ 174532 h 1449388"/>
              <a:gd name="T22" fmla="*/ 143978 w 2074863"/>
              <a:gd name="T23" fmla="*/ 199108 h 1449388"/>
              <a:gd name="T24" fmla="*/ 236713 w 2074863"/>
              <a:gd name="T25" fmla="*/ 35262 h 1449388"/>
              <a:gd name="T26" fmla="*/ 331753 w 2074863"/>
              <a:gd name="T27" fmla="*/ 102582 h 1449388"/>
              <a:gd name="T28" fmla="*/ 443283 w 2074863"/>
              <a:gd name="T29" fmla="*/ 134639 h 1449388"/>
              <a:gd name="T30" fmla="*/ 576267 w 2074863"/>
              <a:gd name="T31" fmla="*/ 171682 h 1449388"/>
              <a:gd name="T32" fmla="*/ 679463 w 2074863"/>
              <a:gd name="T33" fmla="*/ 162599 h 1449388"/>
              <a:gd name="T34" fmla="*/ 781596 w 2074863"/>
              <a:gd name="T35" fmla="*/ 274798 h 1449388"/>
              <a:gd name="T36" fmla="*/ 798441 w 2074863"/>
              <a:gd name="T37" fmla="*/ 361352 h 1449388"/>
              <a:gd name="T38" fmla="*/ 671307 w 2074863"/>
              <a:gd name="T39" fmla="*/ 412286 h 1449388"/>
              <a:gd name="T40" fmla="*/ 547365 w 2074863"/>
              <a:gd name="T41" fmla="*/ 313266 h 1449388"/>
              <a:gd name="T42" fmla="*/ 350548 w 2074863"/>
              <a:gd name="T43" fmla="*/ 253783 h 1449388"/>
              <a:gd name="T44" fmla="*/ 318100 w 2074863"/>
              <a:gd name="T45" fmla="*/ 152092 h 1449388"/>
              <a:gd name="T46" fmla="*/ 158341 w 2074863"/>
              <a:gd name="T47" fmla="*/ 234905 h 1449388"/>
              <a:gd name="T48" fmla="*/ 211889 w 2074863"/>
              <a:gd name="T49" fmla="*/ 333925 h 1449388"/>
              <a:gd name="T50" fmla="*/ 258168 w 2074863"/>
              <a:gd name="T51" fmla="*/ 388244 h 1449388"/>
              <a:gd name="T52" fmla="*/ 297531 w 2074863"/>
              <a:gd name="T53" fmla="*/ 434904 h 1449388"/>
              <a:gd name="T54" fmla="*/ 335122 w 2074863"/>
              <a:gd name="T55" fmla="*/ 489222 h 1449388"/>
              <a:gd name="T56" fmla="*/ 389380 w 2074863"/>
              <a:gd name="T57" fmla="*/ 600887 h 1449388"/>
              <a:gd name="T58" fmla="*/ 444524 w 2074863"/>
              <a:gd name="T59" fmla="*/ 613354 h 1449388"/>
              <a:gd name="T60" fmla="*/ 373953 w 2074863"/>
              <a:gd name="T61" fmla="*/ 519498 h 1449388"/>
              <a:gd name="T62" fmla="*/ 388670 w 2074863"/>
              <a:gd name="T63" fmla="*/ 499374 h 1449388"/>
              <a:gd name="T64" fmla="*/ 509775 w 2074863"/>
              <a:gd name="T65" fmla="*/ 608189 h 1449388"/>
              <a:gd name="T66" fmla="*/ 541337 w 2074863"/>
              <a:gd name="T67" fmla="*/ 578625 h 1449388"/>
              <a:gd name="T68" fmla="*/ 409593 w 2074863"/>
              <a:gd name="T69" fmla="*/ 437753 h 1449388"/>
              <a:gd name="T70" fmla="*/ 431225 w 2074863"/>
              <a:gd name="T71" fmla="*/ 424040 h 1449388"/>
              <a:gd name="T72" fmla="*/ 586552 w 2074863"/>
              <a:gd name="T73" fmla="*/ 556007 h 1449388"/>
              <a:gd name="T74" fmla="*/ 585133 w 2074863"/>
              <a:gd name="T75" fmla="*/ 501511 h 1449388"/>
              <a:gd name="T76" fmla="*/ 465092 w 2074863"/>
              <a:gd name="T77" fmla="*/ 365982 h 1449388"/>
              <a:gd name="T78" fmla="*/ 489916 w 2074863"/>
              <a:gd name="T79" fmla="*/ 359749 h 1449388"/>
              <a:gd name="T80" fmla="*/ 637972 w 2074863"/>
              <a:gd name="T81" fmla="*/ 489222 h 1449388"/>
              <a:gd name="T82" fmla="*/ 634071 w 2074863"/>
              <a:gd name="T83" fmla="*/ 434904 h 1449388"/>
              <a:gd name="T84" fmla="*/ 637618 w 2074863"/>
              <a:gd name="T85" fmla="*/ 409614 h 1449388"/>
              <a:gd name="T86" fmla="*/ 686024 w 2074863"/>
              <a:gd name="T87" fmla="*/ 448973 h 1449388"/>
              <a:gd name="T88" fmla="*/ 670953 w 2074863"/>
              <a:gd name="T89" fmla="*/ 502223 h 1449388"/>
              <a:gd name="T90" fmla="*/ 635667 w 2074863"/>
              <a:gd name="T91" fmla="*/ 548706 h 1449388"/>
              <a:gd name="T92" fmla="*/ 588857 w 2074863"/>
              <a:gd name="T93" fmla="*/ 588955 h 1449388"/>
              <a:gd name="T94" fmla="*/ 542046 w 2074863"/>
              <a:gd name="T95" fmla="*/ 630273 h 1449388"/>
              <a:gd name="T96" fmla="*/ 494703 w 2074863"/>
              <a:gd name="T97" fmla="*/ 635437 h 1449388"/>
              <a:gd name="T98" fmla="*/ 436722 w 2074863"/>
              <a:gd name="T99" fmla="*/ 648260 h 1449388"/>
              <a:gd name="T100" fmla="*/ 304447 w 2074863"/>
              <a:gd name="T101" fmla="*/ 567049 h 1449388"/>
              <a:gd name="T102" fmla="*/ 239372 w 2074863"/>
              <a:gd name="T103" fmla="*/ 587352 h 1449388"/>
              <a:gd name="T104" fmla="*/ 223237 w 2074863"/>
              <a:gd name="T105" fmla="*/ 554227 h 1449388"/>
              <a:gd name="T106" fmla="*/ 177845 w 2074863"/>
              <a:gd name="T107" fmla="*/ 516471 h 1449388"/>
              <a:gd name="T108" fmla="*/ 154439 w 2074863"/>
              <a:gd name="T109" fmla="*/ 473729 h 1449388"/>
              <a:gd name="T110" fmla="*/ 113480 w 2074863"/>
              <a:gd name="T111" fmla="*/ 422616 h 1449388"/>
              <a:gd name="T112" fmla="*/ 130857 w 2074863"/>
              <a:gd name="T113" fmla="*/ 358324 h 1449388"/>
              <a:gd name="T114" fmla="*/ 90784 w 2074863"/>
              <a:gd name="T115" fmla="*/ 316472 h 1449388"/>
              <a:gd name="T116" fmla="*/ 887 w 2074863"/>
              <a:gd name="T117" fmla="*/ 214246 h 1449388"/>
              <a:gd name="T118" fmla="*/ 132807 w 2074863"/>
              <a:gd name="T119" fmla="*/ 68388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62" name="矩形 27"/>
          <p:cNvSpPr>
            <a:spLocks noChangeArrowheads="1"/>
          </p:cNvSpPr>
          <p:nvPr/>
        </p:nvSpPr>
        <p:spPr bwMode="auto">
          <a:xfrm>
            <a:off x="9285288" y="2970213"/>
            <a:ext cx="153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3563" name="矩形 117"/>
          <p:cNvSpPr>
            <a:spLocks noChangeArrowheads="1"/>
          </p:cNvSpPr>
          <p:nvPr/>
        </p:nvSpPr>
        <p:spPr bwMode="auto">
          <a:xfrm>
            <a:off x="1825625" y="436721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64" name="矩形 124"/>
          <p:cNvSpPr>
            <a:spLocks noChangeArrowheads="1"/>
          </p:cNvSpPr>
          <p:nvPr/>
        </p:nvSpPr>
        <p:spPr bwMode="auto">
          <a:xfrm>
            <a:off x="1825625" y="4879975"/>
            <a:ext cx="8543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3565" name="直接连接符 31"/>
          <p:cNvSpPr>
            <a:spLocks noChangeShapeType="1"/>
          </p:cNvSpPr>
          <p:nvPr/>
        </p:nvSpPr>
        <p:spPr bwMode="auto">
          <a:xfrm>
            <a:off x="1920875" y="4829175"/>
            <a:ext cx="1851025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56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3567" name="组合 4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3568" name="文本框 41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6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357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57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57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357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5"/>
          <p:cNvSpPr>
            <a:spLocks noChangeArrowheads="1"/>
          </p:cNvSpPr>
          <p:nvPr/>
        </p:nvSpPr>
        <p:spPr bwMode="auto">
          <a:xfrm>
            <a:off x="2695575" y="1581150"/>
            <a:ext cx="2292350" cy="1955800"/>
          </a:xfrm>
          <a:custGeom>
            <a:avLst/>
            <a:gdLst>
              <a:gd name="T0" fmla="*/ 2147483647 w 714"/>
              <a:gd name="T1" fmla="*/ 2147483647 h 609"/>
              <a:gd name="T2" fmla="*/ 2147483647 w 714"/>
              <a:gd name="T3" fmla="*/ 2147483647 h 609"/>
              <a:gd name="T4" fmla="*/ 2147483647 w 714"/>
              <a:gd name="T5" fmla="*/ 2147483647 h 609"/>
              <a:gd name="T6" fmla="*/ 2147483647 w 714"/>
              <a:gd name="T7" fmla="*/ 2147483647 h 609"/>
              <a:gd name="T8" fmla="*/ 2147483647 w 714"/>
              <a:gd name="T9" fmla="*/ 2147483647 h 609"/>
              <a:gd name="T10" fmla="*/ 2147483647 w 714"/>
              <a:gd name="T11" fmla="*/ 2147483647 h 609"/>
              <a:gd name="T12" fmla="*/ 2147483647 w 714"/>
              <a:gd name="T13" fmla="*/ 2147483647 h 609"/>
              <a:gd name="T14" fmla="*/ 2147483647 w 714"/>
              <a:gd name="T15" fmla="*/ 2147483647 h 609"/>
              <a:gd name="T16" fmla="*/ 2147483647 w 714"/>
              <a:gd name="T17" fmla="*/ 2147483647 h 609"/>
              <a:gd name="T18" fmla="*/ 2147483647 w 714"/>
              <a:gd name="T19" fmla="*/ 2147483647 h 609"/>
              <a:gd name="T20" fmla="*/ 2147483647 w 714"/>
              <a:gd name="T21" fmla="*/ 2147483647 h 609"/>
              <a:gd name="T22" fmla="*/ 2147483647 w 714"/>
              <a:gd name="T23" fmla="*/ 2147483647 h 609"/>
              <a:gd name="T24" fmla="*/ 2147483647 w 714"/>
              <a:gd name="T25" fmla="*/ 2147483647 h 609"/>
              <a:gd name="T26" fmla="*/ 2147483647 w 714"/>
              <a:gd name="T27" fmla="*/ 2147483647 h 609"/>
              <a:gd name="T28" fmla="*/ 2147483647 w 714"/>
              <a:gd name="T29" fmla="*/ 2147483647 h 609"/>
              <a:gd name="T30" fmla="*/ 2147483647 w 714"/>
              <a:gd name="T31" fmla="*/ 2147483647 h 609"/>
              <a:gd name="T32" fmla="*/ 2147483647 w 714"/>
              <a:gd name="T33" fmla="*/ 2147483647 h 609"/>
              <a:gd name="T34" fmla="*/ 2147483647 w 714"/>
              <a:gd name="T35" fmla="*/ 2147483647 h 609"/>
              <a:gd name="T36" fmla="*/ 2147483647 w 714"/>
              <a:gd name="T37" fmla="*/ 2147483647 h 609"/>
              <a:gd name="T38" fmla="*/ 2147483647 w 714"/>
              <a:gd name="T39" fmla="*/ 2147483647 h 609"/>
              <a:gd name="T40" fmla="*/ 2147483647 w 714"/>
              <a:gd name="T41" fmla="*/ 2147483647 h 609"/>
              <a:gd name="T42" fmla="*/ 2147483647 w 714"/>
              <a:gd name="T43" fmla="*/ 2147483647 h 609"/>
              <a:gd name="T44" fmla="*/ 2147483647 w 714"/>
              <a:gd name="T45" fmla="*/ 2147483647 h 609"/>
              <a:gd name="T46" fmla="*/ 2147483647 w 714"/>
              <a:gd name="T47" fmla="*/ 2147483647 h 609"/>
              <a:gd name="T48" fmla="*/ 2147483647 w 714"/>
              <a:gd name="T49" fmla="*/ 2147483647 h 609"/>
              <a:gd name="T50" fmla="*/ 2147483647 w 714"/>
              <a:gd name="T51" fmla="*/ 2147483647 h 609"/>
              <a:gd name="T52" fmla="*/ 2147483647 w 714"/>
              <a:gd name="T53" fmla="*/ 2147483647 h 609"/>
              <a:gd name="T54" fmla="*/ 2147483647 w 714"/>
              <a:gd name="T55" fmla="*/ 2147483647 h 609"/>
              <a:gd name="T56" fmla="*/ 2147483647 w 714"/>
              <a:gd name="T57" fmla="*/ 2147483647 h 609"/>
              <a:gd name="T58" fmla="*/ 2147483647 w 714"/>
              <a:gd name="T59" fmla="*/ 2147483647 h 609"/>
              <a:gd name="T60" fmla="*/ 2147483647 w 714"/>
              <a:gd name="T61" fmla="*/ 2147483647 h 609"/>
              <a:gd name="T62" fmla="*/ 2147483647 w 714"/>
              <a:gd name="T63" fmla="*/ 2147483647 h 609"/>
              <a:gd name="T64" fmla="*/ 2147483647 w 714"/>
              <a:gd name="T65" fmla="*/ 2147483647 h 609"/>
              <a:gd name="T66" fmla="*/ 2147483647 w 714"/>
              <a:gd name="T67" fmla="*/ 2147483647 h 609"/>
              <a:gd name="T68" fmla="*/ 2147483647 w 714"/>
              <a:gd name="T69" fmla="*/ 2147483647 h 609"/>
              <a:gd name="T70" fmla="*/ 2147483647 w 714"/>
              <a:gd name="T71" fmla="*/ 2147483647 h 609"/>
              <a:gd name="T72" fmla="*/ 2147483647 w 714"/>
              <a:gd name="T73" fmla="*/ 2147483647 h 609"/>
              <a:gd name="T74" fmla="*/ 2147483647 w 714"/>
              <a:gd name="T75" fmla="*/ 2147483647 h 609"/>
              <a:gd name="T76" fmla="*/ 2147483647 w 714"/>
              <a:gd name="T77" fmla="*/ 2147483647 h 609"/>
              <a:gd name="T78" fmla="*/ 2147483647 w 714"/>
              <a:gd name="T79" fmla="*/ 2147483647 h 609"/>
              <a:gd name="T80" fmla="*/ 2147483647 w 714"/>
              <a:gd name="T81" fmla="*/ 2147483647 h 609"/>
              <a:gd name="T82" fmla="*/ 2147483647 w 714"/>
              <a:gd name="T83" fmla="*/ 2147483647 h 609"/>
              <a:gd name="T84" fmla="*/ 2147483647 w 714"/>
              <a:gd name="T85" fmla="*/ 2147483647 h 609"/>
              <a:gd name="T86" fmla="*/ 2147483647 w 714"/>
              <a:gd name="T87" fmla="*/ 2147483647 h 609"/>
              <a:gd name="T88" fmla="*/ 2147483647 w 714"/>
              <a:gd name="T89" fmla="*/ 2147483647 h 609"/>
              <a:gd name="T90" fmla="*/ 2147483647 w 714"/>
              <a:gd name="T91" fmla="*/ 2147483647 h 609"/>
              <a:gd name="T92" fmla="*/ 2147483647 w 714"/>
              <a:gd name="T93" fmla="*/ 2147483647 h 609"/>
              <a:gd name="T94" fmla="*/ 2147483647 w 714"/>
              <a:gd name="T95" fmla="*/ 2147483647 h 609"/>
              <a:gd name="T96" fmla="*/ 2147483647 w 714"/>
              <a:gd name="T97" fmla="*/ 2147483647 h 609"/>
              <a:gd name="T98" fmla="*/ 2147483647 w 714"/>
              <a:gd name="T99" fmla="*/ 2147483647 h 609"/>
              <a:gd name="T100" fmla="*/ 2147483647 w 714"/>
              <a:gd name="T101" fmla="*/ 2147483647 h 609"/>
              <a:gd name="T102" fmla="*/ 2147483647 w 714"/>
              <a:gd name="T103" fmla="*/ 2147483647 h 609"/>
              <a:gd name="T104" fmla="*/ 2147483647 w 714"/>
              <a:gd name="T105" fmla="*/ 2147483647 h 609"/>
              <a:gd name="T106" fmla="*/ 2147483647 w 714"/>
              <a:gd name="T107" fmla="*/ 2147483647 h 609"/>
              <a:gd name="T108" fmla="*/ 2147483647 w 714"/>
              <a:gd name="T109" fmla="*/ 2147483647 h 609"/>
              <a:gd name="T110" fmla="*/ 2147483647 w 714"/>
              <a:gd name="T111" fmla="*/ 2147483647 h 609"/>
              <a:gd name="T112" fmla="*/ 2147483647 w 714"/>
              <a:gd name="T113" fmla="*/ 2147483647 h 609"/>
              <a:gd name="T114" fmla="*/ 2147483647 w 714"/>
              <a:gd name="T115" fmla="*/ 2147483647 h 609"/>
              <a:gd name="T116" fmla="*/ 2147483647 w 714"/>
              <a:gd name="T117" fmla="*/ 2147483647 h 609"/>
              <a:gd name="T118" fmla="*/ 2147483647 w 714"/>
              <a:gd name="T119" fmla="*/ 2147483647 h 609"/>
              <a:gd name="T120" fmla="*/ 2147483647 w 714"/>
              <a:gd name="T121" fmla="*/ 2147483647 h 609"/>
              <a:gd name="T122" fmla="*/ 2147483647 w 714"/>
              <a:gd name="T123" fmla="*/ 2147483647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79" name="Freeform 6"/>
          <p:cNvSpPr>
            <a:spLocks noChangeArrowheads="1"/>
          </p:cNvSpPr>
          <p:nvPr/>
        </p:nvSpPr>
        <p:spPr bwMode="auto">
          <a:xfrm>
            <a:off x="2254250" y="2905125"/>
            <a:ext cx="1466850" cy="1239838"/>
          </a:xfrm>
          <a:custGeom>
            <a:avLst/>
            <a:gdLst>
              <a:gd name="T0" fmla="*/ 2147483647 w 456"/>
              <a:gd name="T1" fmla="*/ 2147483647 h 386"/>
              <a:gd name="T2" fmla="*/ 2147483647 w 456"/>
              <a:gd name="T3" fmla="*/ 2147483647 h 386"/>
              <a:gd name="T4" fmla="*/ 2147483647 w 456"/>
              <a:gd name="T5" fmla="*/ 2147483647 h 386"/>
              <a:gd name="T6" fmla="*/ 2147483647 w 456"/>
              <a:gd name="T7" fmla="*/ 2147483647 h 386"/>
              <a:gd name="T8" fmla="*/ 2147483647 w 456"/>
              <a:gd name="T9" fmla="*/ 2147483647 h 386"/>
              <a:gd name="T10" fmla="*/ 2147483647 w 456"/>
              <a:gd name="T11" fmla="*/ 2147483647 h 386"/>
              <a:gd name="T12" fmla="*/ 2147483647 w 456"/>
              <a:gd name="T13" fmla="*/ 2147483647 h 386"/>
              <a:gd name="T14" fmla="*/ 2147483647 w 456"/>
              <a:gd name="T15" fmla="*/ 2147483647 h 386"/>
              <a:gd name="T16" fmla="*/ 2147483647 w 456"/>
              <a:gd name="T17" fmla="*/ 2147483647 h 386"/>
              <a:gd name="T18" fmla="*/ 2147483647 w 456"/>
              <a:gd name="T19" fmla="*/ 2147483647 h 386"/>
              <a:gd name="T20" fmla="*/ 2147483647 w 456"/>
              <a:gd name="T21" fmla="*/ 2147483647 h 386"/>
              <a:gd name="T22" fmla="*/ 2147483647 w 456"/>
              <a:gd name="T23" fmla="*/ 2147483647 h 386"/>
              <a:gd name="T24" fmla="*/ 2147483647 w 456"/>
              <a:gd name="T25" fmla="*/ 2147483647 h 386"/>
              <a:gd name="T26" fmla="*/ 2147483647 w 456"/>
              <a:gd name="T27" fmla="*/ 2147483647 h 386"/>
              <a:gd name="T28" fmla="*/ 2147483647 w 456"/>
              <a:gd name="T29" fmla="*/ 2147483647 h 386"/>
              <a:gd name="T30" fmla="*/ 2147483647 w 456"/>
              <a:gd name="T31" fmla="*/ 2147483647 h 386"/>
              <a:gd name="T32" fmla="*/ 2147483647 w 456"/>
              <a:gd name="T33" fmla="*/ 2147483647 h 386"/>
              <a:gd name="T34" fmla="*/ 2147483647 w 456"/>
              <a:gd name="T35" fmla="*/ 2147483647 h 386"/>
              <a:gd name="T36" fmla="*/ 2147483647 w 456"/>
              <a:gd name="T37" fmla="*/ 2147483647 h 386"/>
              <a:gd name="T38" fmla="*/ 2147483647 w 456"/>
              <a:gd name="T39" fmla="*/ 2147483647 h 386"/>
              <a:gd name="T40" fmla="*/ 2147483647 w 456"/>
              <a:gd name="T41" fmla="*/ 2147483647 h 386"/>
              <a:gd name="T42" fmla="*/ 2147483647 w 456"/>
              <a:gd name="T43" fmla="*/ 2147483647 h 386"/>
              <a:gd name="T44" fmla="*/ 2147483647 w 456"/>
              <a:gd name="T45" fmla="*/ 2147483647 h 386"/>
              <a:gd name="T46" fmla="*/ 2147483647 w 456"/>
              <a:gd name="T47" fmla="*/ 2147483647 h 386"/>
              <a:gd name="T48" fmla="*/ 2147483647 w 456"/>
              <a:gd name="T49" fmla="*/ 2147483647 h 386"/>
              <a:gd name="T50" fmla="*/ 2147483647 w 456"/>
              <a:gd name="T51" fmla="*/ 2147483647 h 386"/>
              <a:gd name="T52" fmla="*/ 2147483647 w 456"/>
              <a:gd name="T53" fmla="*/ 2147483647 h 386"/>
              <a:gd name="T54" fmla="*/ 2147483647 w 456"/>
              <a:gd name="T55" fmla="*/ 2147483647 h 386"/>
              <a:gd name="T56" fmla="*/ 2147483647 w 456"/>
              <a:gd name="T57" fmla="*/ 2147483647 h 386"/>
              <a:gd name="T58" fmla="*/ 2147483647 w 456"/>
              <a:gd name="T59" fmla="*/ 2147483647 h 386"/>
              <a:gd name="T60" fmla="*/ 2147483647 w 456"/>
              <a:gd name="T61" fmla="*/ 2147483647 h 386"/>
              <a:gd name="T62" fmla="*/ 2147483647 w 456"/>
              <a:gd name="T63" fmla="*/ 2147483647 h 386"/>
              <a:gd name="T64" fmla="*/ 2147483647 w 456"/>
              <a:gd name="T65" fmla="*/ 2147483647 h 386"/>
              <a:gd name="T66" fmla="*/ 2147483647 w 456"/>
              <a:gd name="T67" fmla="*/ 2147483647 h 386"/>
              <a:gd name="T68" fmla="*/ 2147483647 w 456"/>
              <a:gd name="T69" fmla="*/ 2147483647 h 386"/>
              <a:gd name="T70" fmla="*/ 2147483647 w 456"/>
              <a:gd name="T71" fmla="*/ 2147483647 h 386"/>
              <a:gd name="T72" fmla="*/ 2147483647 w 456"/>
              <a:gd name="T73" fmla="*/ 2147483647 h 386"/>
              <a:gd name="T74" fmla="*/ 2147483647 w 456"/>
              <a:gd name="T75" fmla="*/ 2147483647 h 386"/>
              <a:gd name="T76" fmla="*/ 2147483647 w 456"/>
              <a:gd name="T77" fmla="*/ 2147483647 h 386"/>
              <a:gd name="T78" fmla="*/ 2147483647 w 456"/>
              <a:gd name="T79" fmla="*/ 2147483647 h 386"/>
              <a:gd name="T80" fmla="*/ 2147483647 w 456"/>
              <a:gd name="T81" fmla="*/ 2147483647 h 386"/>
              <a:gd name="T82" fmla="*/ 2147483647 w 456"/>
              <a:gd name="T83" fmla="*/ 2147483647 h 386"/>
              <a:gd name="T84" fmla="*/ 2147483647 w 456"/>
              <a:gd name="T85" fmla="*/ 2147483647 h 386"/>
              <a:gd name="T86" fmla="*/ 2147483647 w 456"/>
              <a:gd name="T87" fmla="*/ 2147483647 h 386"/>
              <a:gd name="T88" fmla="*/ 2147483647 w 456"/>
              <a:gd name="T89" fmla="*/ 2147483647 h 386"/>
              <a:gd name="T90" fmla="*/ 2147483647 w 456"/>
              <a:gd name="T91" fmla="*/ 2147483647 h 386"/>
              <a:gd name="T92" fmla="*/ 2147483647 w 456"/>
              <a:gd name="T93" fmla="*/ 2147483647 h 386"/>
              <a:gd name="T94" fmla="*/ 2147483647 w 456"/>
              <a:gd name="T95" fmla="*/ 2147483647 h 386"/>
              <a:gd name="T96" fmla="*/ 2147483647 w 456"/>
              <a:gd name="T97" fmla="*/ 2147483647 h 386"/>
              <a:gd name="T98" fmla="*/ 2147483647 w 456"/>
              <a:gd name="T99" fmla="*/ 2147483647 h 386"/>
              <a:gd name="T100" fmla="*/ 2147483647 w 456"/>
              <a:gd name="T101" fmla="*/ 2147483647 h 386"/>
              <a:gd name="T102" fmla="*/ 2147483647 w 456"/>
              <a:gd name="T103" fmla="*/ 2147483647 h 386"/>
              <a:gd name="T104" fmla="*/ 2147483647 w 456"/>
              <a:gd name="T105" fmla="*/ 2147483647 h 386"/>
              <a:gd name="T106" fmla="*/ 2147483647 w 456"/>
              <a:gd name="T107" fmla="*/ 2147483647 h 386"/>
              <a:gd name="T108" fmla="*/ 2147483647 w 456"/>
              <a:gd name="T109" fmla="*/ 2147483647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0" name="Freeform 7"/>
          <p:cNvSpPr>
            <a:spLocks noChangeArrowheads="1"/>
          </p:cNvSpPr>
          <p:nvPr/>
        </p:nvSpPr>
        <p:spPr bwMode="auto">
          <a:xfrm>
            <a:off x="3294063" y="3335338"/>
            <a:ext cx="296862" cy="487362"/>
          </a:xfrm>
          <a:custGeom>
            <a:avLst/>
            <a:gdLst>
              <a:gd name="T0" fmla="*/ 2147483647 w 92"/>
              <a:gd name="T1" fmla="*/ 2147483647 h 152"/>
              <a:gd name="T2" fmla="*/ 2147483647 w 92"/>
              <a:gd name="T3" fmla="*/ 2147483647 h 152"/>
              <a:gd name="T4" fmla="*/ 2147483647 w 92"/>
              <a:gd name="T5" fmla="*/ 2147483647 h 152"/>
              <a:gd name="T6" fmla="*/ 2147483647 w 92"/>
              <a:gd name="T7" fmla="*/ 2147483647 h 152"/>
              <a:gd name="T8" fmla="*/ 2147483647 w 92"/>
              <a:gd name="T9" fmla="*/ 2147483647 h 152"/>
              <a:gd name="T10" fmla="*/ 2147483647 w 92"/>
              <a:gd name="T11" fmla="*/ 2147483647 h 152"/>
              <a:gd name="T12" fmla="*/ 2147483647 w 92"/>
              <a:gd name="T13" fmla="*/ 2147483647 h 152"/>
              <a:gd name="T14" fmla="*/ 2147483647 w 92"/>
              <a:gd name="T15" fmla="*/ 2147483647 h 152"/>
              <a:gd name="T16" fmla="*/ 2147483647 w 92"/>
              <a:gd name="T17" fmla="*/ 2147483647 h 152"/>
              <a:gd name="T18" fmla="*/ 2147483647 w 92"/>
              <a:gd name="T19" fmla="*/ 2147483647 h 152"/>
              <a:gd name="T20" fmla="*/ 2147483647 w 92"/>
              <a:gd name="T21" fmla="*/ 2147483647 h 152"/>
              <a:gd name="T22" fmla="*/ 2147483647 w 92"/>
              <a:gd name="T23" fmla="*/ 2147483647 h 152"/>
              <a:gd name="T24" fmla="*/ 2147483647 w 92"/>
              <a:gd name="T25" fmla="*/ 2147483647 h 152"/>
              <a:gd name="T26" fmla="*/ 2147483647 w 92"/>
              <a:gd name="T27" fmla="*/ 2147483647 h 152"/>
              <a:gd name="T28" fmla="*/ 2147483647 w 92"/>
              <a:gd name="T29" fmla="*/ 2147483647 h 152"/>
              <a:gd name="T30" fmla="*/ 2147483647 w 92"/>
              <a:gd name="T31" fmla="*/ 2147483647 h 152"/>
              <a:gd name="T32" fmla="*/ 2147483647 w 92"/>
              <a:gd name="T33" fmla="*/ 2147483647 h 152"/>
              <a:gd name="T34" fmla="*/ 2147483647 w 92"/>
              <a:gd name="T35" fmla="*/ 2147483647 h 152"/>
              <a:gd name="T36" fmla="*/ 2147483647 w 92"/>
              <a:gd name="T37" fmla="*/ 2147483647 h 152"/>
              <a:gd name="T38" fmla="*/ 2147483647 w 92"/>
              <a:gd name="T39" fmla="*/ 2147483647 h 152"/>
              <a:gd name="T40" fmla="*/ 2147483647 w 92"/>
              <a:gd name="T41" fmla="*/ 2147483647 h 152"/>
              <a:gd name="T42" fmla="*/ 2147483647 w 92"/>
              <a:gd name="T43" fmla="*/ 2147483647 h 152"/>
              <a:gd name="T44" fmla="*/ 2147483647 w 92"/>
              <a:gd name="T45" fmla="*/ 2147483647 h 152"/>
              <a:gd name="T46" fmla="*/ 2147483647 w 92"/>
              <a:gd name="T47" fmla="*/ 2147483647 h 152"/>
              <a:gd name="T48" fmla="*/ 2147483647 w 92"/>
              <a:gd name="T49" fmla="*/ 2147483647 h 152"/>
              <a:gd name="T50" fmla="*/ 2147483647 w 92"/>
              <a:gd name="T51" fmla="*/ 2147483647 h 152"/>
              <a:gd name="T52" fmla="*/ 2147483647 w 92"/>
              <a:gd name="T53" fmla="*/ 2147483647 h 152"/>
              <a:gd name="T54" fmla="*/ 2147483647 w 92"/>
              <a:gd name="T55" fmla="*/ 2147483647 h 152"/>
              <a:gd name="T56" fmla="*/ 2147483647 w 92"/>
              <a:gd name="T57" fmla="*/ 2147483647 h 152"/>
              <a:gd name="T58" fmla="*/ 2147483647 w 92"/>
              <a:gd name="T59" fmla="*/ 2147483647 h 152"/>
              <a:gd name="T60" fmla="*/ 2147483647 w 92"/>
              <a:gd name="T61" fmla="*/ 2147483647 h 152"/>
              <a:gd name="T62" fmla="*/ 2147483647 w 92"/>
              <a:gd name="T63" fmla="*/ 2147483647 h 152"/>
              <a:gd name="T64" fmla="*/ 2147483647 w 92"/>
              <a:gd name="T65" fmla="*/ 2147483647 h 152"/>
              <a:gd name="T66" fmla="*/ 2147483647 w 92"/>
              <a:gd name="T67" fmla="*/ 2147483647 h 152"/>
              <a:gd name="T68" fmla="*/ 2147483647 w 92"/>
              <a:gd name="T69" fmla="*/ 2147483647 h 152"/>
              <a:gd name="T70" fmla="*/ 2147483647 w 92"/>
              <a:gd name="T71" fmla="*/ 2147483647 h 152"/>
              <a:gd name="T72" fmla="*/ 2147483647 w 92"/>
              <a:gd name="T73" fmla="*/ 2147483647 h 152"/>
              <a:gd name="T74" fmla="*/ 2147483647 w 92"/>
              <a:gd name="T75" fmla="*/ 2147483647 h 152"/>
              <a:gd name="T76" fmla="*/ 2147483647 w 92"/>
              <a:gd name="T77" fmla="*/ 2147483647 h 152"/>
              <a:gd name="T78" fmla="*/ 2147483647 w 92"/>
              <a:gd name="T79" fmla="*/ 2147483647 h 152"/>
              <a:gd name="T80" fmla="*/ 2147483647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1" name="Freeform 8"/>
          <p:cNvSpPr>
            <a:spLocks noChangeArrowheads="1"/>
          </p:cNvSpPr>
          <p:nvPr/>
        </p:nvSpPr>
        <p:spPr bwMode="auto">
          <a:xfrm>
            <a:off x="496888" y="2049463"/>
            <a:ext cx="2095500" cy="1584325"/>
          </a:xfrm>
          <a:custGeom>
            <a:avLst/>
            <a:gdLst>
              <a:gd name="T0" fmla="*/ 2147483647 w 652"/>
              <a:gd name="T1" fmla="*/ 2147483647 h 493"/>
              <a:gd name="T2" fmla="*/ 2147483647 w 652"/>
              <a:gd name="T3" fmla="*/ 2147483647 h 493"/>
              <a:gd name="T4" fmla="*/ 2147483647 w 652"/>
              <a:gd name="T5" fmla="*/ 2147483647 h 493"/>
              <a:gd name="T6" fmla="*/ 2147483647 w 652"/>
              <a:gd name="T7" fmla="*/ 2147483647 h 493"/>
              <a:gd name="T8" fmla="*/ 2147483647 w 652"/>
              <a:gd name="T9" fmla="*/ 2147483647 h 493"/>
              <a:gd name="T10" fmla="*/ 2147483647 w 652"/>
              <a:gd name="T11" fmla="*/ 2147483647 h 493"/>
              <a:gd name="T12" fmla="*/ 2147483647 w 652"/>
              <a:gd name="T13" fmla="*/ 2147483647 h 493"/>
              <a:gd name="T14" fmla="*/ 2147483647 w 652"/>
              <a:gd name="T15" fmla="*/ 2147483647 h 493"/>
              <a:gd name="T16" fmla="*/ 2147483647 w 652"/>
              <a:gd name="T17" fmla="*/ 2147483647 h 493"/>
              <a:gd name="T18" fmla="*/ 2147483647 w 652"/>
              <a:gd name="T19" fmla="*/ 2147483647 h 493"/>
              <a:gd name="T20" fmla="*/ 2147483647 w 652"/>
              <a:gd name="T21" fmla="*/ 2147483647 h 493"/>
              <a:gd name="T22" fmla="*/ 2147483647 w 652"/>
              <a:gd name="T23" fmla="*/ 2147483647 h 493"/>
              <a:gd name="T24" fmla="*/ 2147483647 w 652"/>
              <a:gd name="T25" fmla="*/ 2147483647 h 493"/>
              <a:gd name="T26" fmla="*/ 2147483647 w 652"/>
              <a:gd name="T27" fmla="*/ 2147483647 h 493"/>
              <a:gd name="T28" fmla="*/ 2147483647 w 652"/>
              <a:gd name="T29" fmla="*/ 2147483647 h 493"/>
              <a:gd name="T30" fmla="*/ 2147483647 w 652"/>
              <a:gd name="T31" fmla="*/ 2147483647 h 493"/>
              <a:gd name="T32" fmla="*/ 2147483647 w 652"/>
              <a:gd name="T33" fmla="*/ 2147483647 h 493"/>
              <a:gd name="T34" fmla="*/ 2147483647 w 652"/>
              <a:gd name="T35" fmla="*/ 2147483647 h 493"/>
              <a:gd name="T36" fmla="*/ 2147483647 w 652"/>
              <a:gd name="T37" fmla="*/ 2147483647 h 493"/>
              <a:gd name="T38" fmla="*/ 2147483647 w 652"/>
              <a:gd name="T39" fmla="*/ 2147483647 h 493"/>
              <a:gd name="T40" fmla="*/ 2147483647 w 652"/>
              <a:gd name="T41" fmla="*/ 2147483647 h 493"/>
              <a:gd name="T42" fmla="*/ 2147483647 w 652"/>
              <a:gd name="T43" fmla="*/ 2147483647 h 493"/>
              <a:gd name="T44" fmla="*/ 2147483647 w 652"/>
              <a:gd name="T45" fmla="*/ 2147483647 h 493"/>
              <a:gd name="T46" fmla="*/ 2147483647 w 652"/>
              <a:gd name="T47" fmla="*/ 2147483647 h 493"/>
              <a:gd name="T48" fmla="*/ 2147483647 w 652"/>
              <a:gd name="T49" fmla="*/ 2147483647 h 493"/>
              <a:gd name="T50" fmla="*/ 2147483647 w 652"/>
              <a:gd name="T51" fmla="*/ 2147483647 h 493"/>
              <a:gd name="T52" fmla="*/ 2147483647 w 652"/>
              <a:gd name="T53" fmla="*/ 2147483647 h 493"/>
              <a:gd name="T54" fmla="*/ 2147483647 w 652"/>
              <a:gd name="T55" fmla="*/ 2147483647 h 493"/>
              <a:gd name="T56" fmla="*/ 2147483647 w 652"/>
              <a:gd name="T57" fmla="*/ 2147483647 h 493"/>
              <a:gd name="T58" fmla="*/ 2147483647 w 652"/>
              <a:gd name="T59" fmla="*/ 2147483647 h 493"/>
              <a:gd name="T60" fmla="*/ 2147483647 w 652"/>
              <a:gd name="T61" fmla="*/ 2147483647 h 493"/>
              <a:gd name="T62" fmla="*/ 2147483647 w 652"/>
              <a:gd name="T63" fmla="*/ 2147483647 h 493"/>
              <a:gd name="T64" fmla="*/ 2147483647 w 652"/>
              <a:gd name="T65" fmla="*/ 2147483647 h 493"/>
              <a:gd name="T66" fmla="*/ 2147483647 w 652"/>
              <a:gd name="T67" fmla="*/ 2147483647 h 493"/>
              <a:gd name="T68" fmla="*/ 2147483647 w 652"/>
              <a:gd name="T69" fmla="*/ 2147483647 h 493"/>
              <a:gd name="T70" fmla="*/ 2147483647 w 652"/>
              <a:gd name="T71" fmla="*/ 2147483647 h 493"/>
              <a:gd name="T72" fmla="*/ 2147483647 w 652"/>
              <a:gd name="T73" fmla="*/ 2147483647 h 493"/>
              <a:gd name="T74" fmla="*/ 2147483647 w 652"/>
              <a:gd name="T75" fmla="*/ 2147483647 h 493"/>
              <a:gd name="T76" fmla="*/ 2147483647 w 652"/>
              <a:gd name="T77" fmla="*/ 2147483647 h 493"/>
              <a:gd name="T78" fmla="*/ 2147483647 w 652"/>
              <a:gd name="T79" fmla="*/ 2147483647 h 493"/>
              <a:gd name="T80" fmla="*/ 2147483647 w 652"/>
              <a:gd name="T81" fmla="*/ 2147483647 h 493"/>
              <a:gd name="T82" fmla="*/ 2147483647 w 652"/>
              <a:gd name="T83" fmla="*/ 2147483647 h 493"/>
              <a:gd name="T84" fmla="*/ 2147483647 w 652"/>
              <a:gd name="T85" fmla="*/ 2147483647 h 493"/>
              <a:gd name="T86" fmla="*/ 2147483647 w 652"/>
              <a:gd name="T87" fmla="*/ 2147483647 h 493"/>
              <a:gd name="T88" fmla="*/ 2147483647 w 652"/>
              <a:gd name="T89" fmla="*/ 2147483647 h 493"/>
              <a:gd name="T90" fmla="*/ 2147483647 w 652"/>
              <a:gd name="T91" fmla="*/ 2147483647 h 493"/>
              <a:gd name="T92" fmla="*/ 2147483647 w 652"/>
              <a:gd name="T93" fmla="*/ 2147483647 h 493"/>
              <a:gd name="T94" fmla="*/ 2147483647 w 652"/>
              <a:gd name="T95" fmla="*/ 2147483647 h 493"/>
              <a:gd name="T96" fmla="*/ 2147483647 w 652"/>
              <a:gd name="T97" fmla="*/ 2147483647 h 493"/>
              <a:gd name="T98" fmla="*/ 2147483647 w 652"/>
              <a:gd name="T99" fmla="*/ 2147483647 h 493"/>
              <a:gd name="T100" fmla="*/ 2147483647 w 652"/>
              <a:gd name="T101" fmla="*/ 2147483647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2" name="Freeform 9"/>
          <p:cNvSpPr>
            <a:spLocks noChangeArrowheads="1"/>
          </p:cNvSpPr>
          <p:nvPr/>
        </p:nvSpPr>
        <p:spPr bwMode="auto">
          <a:xfrm>
            <a:off x="1857375" y="3292475"/>
            <a:ext cx="1304925" cy="935038"/>
          </a:xfrm>
          <a:custGeom>
            <a:avLst/>
            <a:gdLst>
              <a:gd name="T0" fmla="*/ 2147483647 w 406"/>
              <a:gd name="T1" fmla="*/ 2147483647 h 291"/>
              <a:gd name="T2" fmla="*/ 2147483647 w 406"/>
              <a:gd name="T3" fmla="*/ 2147483647 h 291"/>
              <a:gd name="T4" fmla="*/ 2147483647 w 406"/>
              <a:gd name="T5" fmla="*/ 2147483647 h 291"/>
              <a:gd name="T6" fmla="*/ 2147483647 w 406"/>
              <a:gd name="T7" fmla="*/ 2147483647 h 291"/>
              <a:gd name="T8" fmla="*/ 2147483647 w 406"/>
              <a:gd name="T9" fmla="*/ 2147483647 h 291"/>
              <a:gd name="T10" fmla="*/ 2147483647 w 406"/>
              <a:gd name="T11" fmla="*/ 2147483647 h 291"/>
              <a:gd name="T12" fmla="*/ 2147483647 w 406"/>
              <a:gd name="T13" fmla="*/ 2147483647 h 291"/>
              <a:gd name="T14" fmla="*/ 2147483647 w 406"/>
              <a:gd name="T15" fmla="*/ 2147483647 h 291"/>
              <a:gd name="T16" fmla="*/ 2147483647 w 406"/>
              <a:gd name="T17" fmla="*/ 2147483647 h 291"/>
              <a:gd name="T18" fmla="*/ 2147483647 w 406"/>
              <a:gd name="T19" fmla="*/ 2147483647 h 291"/>
              <a:gd name="T20" fmla="*/ 2147483647 w 406"/>
              <a:gd name="T21" fmla="*/ 2147483647 h 291"/>
              <a:gd name="T22" fmla="*/ 2147483647 w 406"/>
              <a:gd name="T23" fmla="*/ 2147483647 h 291"/>
              <a:gd name="T24" fmla="*/ 2147483647 w 406"/>
              <a:gd name="T25" fmla="*/ 2147483647 h 291"/>
              <a:gd name="T26" fmla="*/ 2147483647 w 406"/>
              <a:gd name="T27" fmla="*/ 2147483647 h 291"/>
              <a:gd name="T28" fmla="*/ 2147483647 w 406"/>
              <a:gd name="T29" fmla="*/ 2147483647 h 291"/>
              <a:gd name="T30" fmla="*/ 2147483647 w 406"/>
              <a:gd name="T31" fmla="*/ 2147483647 h 291"/>
              <a:gd name="T32" fmla="*/ 2147483647 w 406"/>
              <a:gd name="T33" fmla="*/ 2147483647 h 291"/>
              <a:gd name="T34" fmla="*/ 2147483647 w 406"/>
              <a:gd name="T35" fmla="*/ 2147483647 h 291"/>
              <a:gd name="T36" fmla="*/ 2147483647 w 406"/>
              <a:gd name="T37" fmla="*/ 2147483647 h 291"/>
              <a:gd name="T38" fmla="*/ 2147483647 w 406"/>
              <a:gd name="T39" fmla="*/ 2147483647 h 291"/>
              <a:gd name="T40" fmla="*/ 2147483647 w 406"/>
              <a:gd name="T41" fmla="*/ 2147483647 h 291"/>
              <a:gd name="T42" fmla="*/ 2147483647 w 406"/>
              <a:gd name="T43" fmla="*/ 2147483647 h 291"/>
              <a:gd name="T44" fmla="*/ 2147483647 w 406"/>
              <a:gd name="T45" fmla="*/ 2147483647 h 291"/>
              <a:gd name="T46" fmla="*/ 2147483647 w 406"/>
              <a:gd name="T47" fmla="*/ 2147483647 h 291"/>
              <a:gd name="T48" fmla="*/ 2147483647 w 406"/>
              <a:gd name="T49" fmla="*/ 2147483647 h 291"/>
              <a:gd name="T50" fmla="*/ 2147483647 w 406"/>
              <a:gd name="T51" fmla="*/ 2147483647 h 291"/>
              <a:gd name="T52" fmla="*/ 2147483647 w 406"/>
              <a:gd name="T53" fmla="*/ 2147483647 h 291"/>
              <a:gd name="T54" fmla="*/ 2147483647 w 406"/>
              <a:gd name="T55" fmla="*/ 2147483647 h 291"/>
              <a:gd name="T56" fmla="*/ 2147483647 w 406"/>
              <a:gd name="T57" fmla="*/ 2147483647 h 291"/>
              <a:gd name="T58" fmla="*/ 2147483647 w 406"/>
              <a:gd name="T59" fmla="*/ 2147483647 h 291"/>
              <a:gd name="T60" fmla="*/ 2147483647 w 406"/>
              <a:gd name="T61" fmla="*/ 2147483647 h 291"/>
              <a:gd name="T62" fmla="*/ 2147483647 w 406"/>
              <a:gd name="T63" fmla="*/ 2147483647 h 291"/>
              <a:gd name="T64" fmla="*/ 2147483647 w 406"/>
              <a:gd name="T65" fmla="*/ 2147483647 h 291"/>
              <a:gd name="T66" fmla="*/ 2147483647 w 406"/>
              <a:gd name="T67" fmla="*/ 2147483647 h 291"/>
              <a:gd name="T68" fmla="*/ 2147483647 w 406"/>
              <a:gd name="T69" fmla="*/ 2147483647 h 291"/>
              <a:gd name="T70" fmla="*/ 2147483647 w 406"/>
              <a:gd name="T71" fmla="*/ 2147483647 h 291"/>
              <a:gd name="T72" fmla="*/ 2147483647 w 406"/>
              <a:gd name="T73" fmla="*/ 2147483647 h 291"/>
              <a:gd name="T74" fmla="*/ 2147483647 w 406"/>
              <a:gd name="T75" fmla="*/ 2147483647 h 291"/>
              <a:gd name="T76" fmla="*/ 2147483647 w 406"/>
              <a:gd name="T77" fmla="*/ 2147483647 h 291"/>
              <a:gd name="T78" fmla="*/ 2147483647 w 406"/>
              <a:gd name="T79" fmla="*/ 2147483647 h 291"/>
              <a:gd name="T80" fmla="*/ 2147483647 w 406"/>
              <a:gd name="T81" fmla="*/ 2147483647 h 291"/>
              <a:gd name="T82" fmla="*/ 2147483647 w 406"/>
              <a:gd name="T83" fmla="*/ 2147483647 h 291"/>
              <a:gd name="T84" fmla="*/ 2147483647 w 406"/>
              <a:gd name="T85" fmla="*/ 2147483647 h 291"/>
              <a:gd name="T86" fmla="*/ 2147483647 w 406"/>
              <a:gd name="T87" fmla="*/ 2147483647 h 291"/>
              <a:gd name="T88" fmla="*/ 2147483647 w 406"/>
              <a:gd name="T89" fmla="*/ 2147483647 h 291"/>
              <a:gd name="T90" fmla="*/ 2147483647 w 406"/>
              <a:gd name="T91" fmla="*/ 2147483647 h 291"/>
              <a:gd name="T92" fmla="*/ 2147483647 w 406"/>
              <a:gd name="T93" fmla="*/ 2147483647 h 291"/>
              <a:gd name="T94" fmla="*/ 2147483647 w 406"/>
              <a:gd name="T95" fmla="*/ 2147483647 h 291"/>
              <a:gd name="T96" fmla="*/ 2147483647 w 406"/>
              <a:gd name="T97" fmla="*/ 2147483647 h 291"/>
              <a:gd name="T98" fmla="*/ 2147483647 w 406"/>
              <a:gd name="T99" fmla="*/ 2147483647 h 291"/>
              <a:gd name="T100" fmla="*/ 2147483647 w 406"/>
              <a:gd name="T101" fmla="*/ 2147483647 h 291"/>
              <a:gd name="T102" fmla="*/ 2147483647 w 406"/>
              <a:gd name="T103" fmla="*/ 2147483647 h 291"/>
              <a:gd name="T104" fmla="*/ 2147483647 w 406"/>
              <a:gd name="T105" fmla="*/ 2147483647 h 291"/>
              <a:gd name="T106" fmla="*/ 2147483647 w 406"/>
              <a:gd name="T107" fmla="*/ 2147483647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3" name="Freeform 10"/>
          <p:cNvSpPr>
            <a:spLocks noChangeArrowheads="1"/>
          </p:cNvSpPr>
          <p:nvPr/>
        </p:nvSpPr>
        <p:spPr bwMode="auto">
          <a:xfrm>
            <a:off x="2603500" y="3948113"/>
            <a:ext cx="1130300" cy="990600"/>
          </a:xfrm>
          <a:custGeom>
            <a:avLst/>
            <a:gdLst>
              <a:gd name="T0" fmla="*/ 2147483647 w 351"/>
              <a:gd name="T1" fmla="*/ 2147483647 h 308"/>
              <a:gd name="T2" fmla="*/ 2147483647 w 351"/>
              <a:gd name="T3" fmla="*/ 2147483647 h 308"/>
              <a:gd name="T4" fmla="*/ 2147483647 w 351"/>
              <a:gd name="T5" fmla="*/ 2147483647 h 308"/>
              <a:gd name="T6" fmla="*/ 2147483647 w 351"/>
              <a:gd name="T7" fmla="*/ 2147483647 h 308"/>
              <a:gd name="T8" fmla="*/ 2147483647 w 351"/>
              <a:gd name="T9" fmla="*/ 2147483647 h 308"/>
              <a:gd name="T10" fmla="*/ 2147483647 w 351"/>
              <a:gd name="T11" fmla="*/ 2147483647 h 308"/>
              <a:gd name="T12" fmla="*/ 2147483647 w 351"/>
              <a:gd name="T13" fmla="*/ 2147483647 h 308"/>
              <a:gd name="T14" fmla="*/ 2147483647 w 351"/>
              <a:gd name="T15" fmla="*/ 2147483647 h 308"/>
              <a:gd name="T16" fmla="*/ 2147483647 w 351"/>
              <a:gd name="T17" fmla="*/ 2147483647 h 308"/>
              <a:gd name="T18" fmla="*/ 2147483647 w 351"/>
              <a:gd name="T19" fmla="*/ 2147483647 h 308"/>
              <a:gd name="T20" fmla="*/ 2147483647 w 351"/>
              <a:gd name="T21" fmla="*/ 2147483647 h 308"/>
              <a:gd name="T22" fmla="*/ 2147483647 w 351"/>
              <a:gd name="T23" fmla="*/ 2147483647 h 308"/>
              <a:gd name="T24" fmla="*/ 2147483647 w 351"/>
              <a:gd name="T25" fmla="*/ 2147483647 h 308"/>
              <a:gd name="T26" fmla="*/ 2147483647 w 351"/>
              <a:gd name="T27" fmla="*/ 2147483647 h 308"/>
              <a:gd name="T28" fmla="*/ 2147483647 w 351"/>
              <a:gd name="T29" fmla="*/ 2147483647 h 308"/>
              <a:gd name="T30" fmla="*/ 2147483647 w 351"/>
              <a:gd name="T31" fmla="*/ 2147483647 h 308"/>
              <a:gd name="T32" fmla="*/ 2147483647 w 351"/>
              <a:gd name="T33" fmla="*/ 2147483647 h 308"/>
              <a:gd name="T34" fmla="*/ 2147483647 w 351"/>
              <a:gd name="T35" fmla="*/ 2147483647 h 308"/>
              <a:gd name="T36" fmla="*/ 2147483647 w 351"/>
              <a:gd name="T37" fmla="*/ 2147483647 h 308"/>
              <a:gd name="T38" fmla="*/ 2147483647 w 351"/>
              <a:gd name="T39" fmla="*/ 2147483647 h 308"/>
              <a:gd name="T40" fmla="*/ 2147483647 w 351"/>
              <a:gd name="T41" fmla="*/ 2147483647 h 308"/>
              <a:gd name="T42" fmla="*/ 2147483647 w 351"/>
              <a:gd name="T43" fmla="*/ 2147483647 h 308"/>
              <a:gd name="T44" fmla="*/ 2147483647 w 351"/>
              <a:gd name="T45" fmla="*/ 2147483647 h 308"/>
              <a:gd name="T46" fmla="*/ 2147483647 w 351"/>
              <a:gd name="T47" fmla="*/ 2147483647 h 308"/>
              <a:gd name="T48" fmla="*/ 2147483647 w 351"/>
              <a:gd name="T49" fmla="*/ 2147483647 h 308"/>
              <a:gd name="T50" fmla="*/ 2147483647 w 351"/>
              <a:gd name="T51" fmla="*/ 2147483647 h 308"/>
              <a:gd name="T52" fmla="*/ 2147483647 w 351"/>
              <a:gd name="T53" fmla="*/ 2147483647 h 308"/>
              <a:gd name="T54" fmla="*/ 2147483647 w 351"/>
              <a:gd name="T55" fmla="*/ 2147483647 h 308"/>
              <a:gd name="T56" fmla="*/ 2147483647 w 351"/>
              <a:gd name="T57" fmla="*/ 2147483647 h 308"/>
              <a:gd name="T58" fmla="*/ 2147483647 w 351"/>
              <a:gd name="T59" fmla="*/ 2147483647 h 308"/>
              <a:gd name="T60" fmla="*/ 2147483647 w 351"/>
              <a:gd name="T61" fmla="*/ 2147483647 h 308"/>
              <a:gd name="T62" fmla="*/ 2147483647 w 351"/>
              <a:gd name="T63" fmla="*/ 2147483647 h 308"/>
              <a:gd name="T64" fmla="*/ 2147483647 w 351"/>
              <a:gd name="T65" fmla="*/ 2147483647 h 308"/>
              <a:gd name="T66" fmla="*/ 2147483647 w 351"/>
              <a:gd name="T67" fmla="*/ 2147483647 h 308"/>
              <a:gd name="T68" fmla="*/ 2147483647 w 351"/>
              <a:gd name="T69" fmla="*/ 2147483647 h 308"/>
              <a:gd name="T70" fmla="*/ 2147483647 w 351"/>
              <a:gd name="T71" fmla="*/ 2147483647 h 308"/>
              <a:gd name="T72" fmla="*/ 2147483647 w 351"/>
              <a:gd name="T73" fmla="*/ 2147483647 h 308"/>
              <a:gd name="T74" fmla="*/ 2147483647 w 351"/>
              <a:gd name="T75" fmla="*/ 2147483647 h 308"/>
              <a:gd name="T76" fmla="*/ 2147483647 w 351"/>
              <a:gd name="T77" fmla="*/ 2147483647 h 308"/>
              <a:gd name="T78" fmla="*/ 2147483647 w 351"/>
              <a:gd name="T79" fmla="*/ 2147483647 h 308"/>
              <a:gd name="T80" fmla="*/ 2147483647 w 351"/>
              <a:gd name="T81" fmla="*/ 2147483647 h 308"/>
              <a:gd name="T82" fmla="*/ 2147483647 w 351"/>
              <a:gd name="T83" fmla="*/ 2147483647 h 308"/>
              <a:gd name="T84" fmla="*/ 2147483647 w 351"/>
              <a:gd name="T85" fmla="*/ 2147483647 h 308"/>
              <a:gd name="T86" fmla="*/ 2147483647 w 351"/>
              <a:gd name="T87" fmla="*/ 2147483647 h 308"/>
              <a:gd name="T88" fmla="*/ 2147483647 w 351"/>
              <a:gd name="T89" fmla="*/ 2147483647 h 308"/>
              <a:gd name="T90" fmla="*/ 2147483647 w 351"/>
              <a:gd name="T91" fmla="*/ 2147483647 h 308"/>
              <a:gd name="T92" fmla="*/ 2147483647 w 351"/>
              <a:gd name="T93" fmla="*/ 2147483647 h 308"/>
              <a:gd name="T94" fmla="*/ 2147483647 w 351"/>
              <a:gd name="T95" fmla="*/ 2147483647 h 308"/>
              <a:gd name="T96" fmla="*/ 2147483647 w 351"/>
              <a:gd name="T97" fmla="*/ 2147483647 h 308"/>
              <a:gd name="T98" fmla="*/ 2147483647 w 351"/>
              <a:gd name="T99" fmla="*/ 2147483647 h 308"/>
              <a:gd name="T100" fmla="*/ 2147483647 w 351"/>
              <a:gd name="T101" fmla="*/ 2147483647 h 308"/>
              <a:gd name="T102" fmla="*/ 2147483647 w 351"/>
              <a:gd name="T103" fmla="*/ 2147483647 h 308"/>
              <a:gd name="T104" fmla="*/ 2147483647 w 351"/>
              <a:gd name="T105" fmla="*/ 2147483647 h 308"/>
              <a:gd name="T106" fmla="*/ 2147483647 w 351"/>
              <a:gd name="T107" fmla="*/ 2147483647 h 308"/>
              <a:gd name="T108" fmla="*/ 2147483647 w 351"/>
              <a:gd name="T109" fmla="*/ 2147483647 h 308"/>
              <a:gd name="T110" fmla="*/ 2147483647 w 351"/>
              <a:gd name="T111" fmla="*/ 2147483647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4" name="Freeform 11"/>
          <p:cNvSpPr>
            <a:spLocks noChangeArrowheads="1"/>
          </p:cNvSpPr>
          <p:nvPr/>
        </p:nvSpPr>
        <p:spPr bwMode="auto">
          <a:xfrm>
            <a:off x="728663" y="3548063"/>
            <a:ext cx="2020887" cy="1225550"/>
          </a:xfrm>
          <a:custGeom>
            <a:avLst/>
            <a:gdLst>
              <a:gd name="T0" fmla="*/ 2147483647 w 629"/>
              <a:gd name="T1" fmla="*/ 2147483647 h 382"/>
              <a:gd name="T2" fmla="*/ 2147483647 w 629"/>
              <a:gd name="T3" fmla="*/ 2147483647 h 382"/>
              <a:gd name="T4" fmla="*/ 2147483647 w 629"/>
              <a:gd name="T5" fmla="*/ 2147483647 h 382"/>
              <a:gd name="T6" fmla="*/ 2147483647 w 629"/>
              <a:gd name="T7" fmla="*/ 2147483647 h 382"/>
              <a:gd name="T8" fmla="*/ 2147483647 w 629"/>
              <a:gd name="T9" fmla="*/ 2147483647 h 382"/>
              <a:gd name="T10" fmla="*/ 2147483647 w 629"/>
              <a:gd name="T11" fmla="*/ 2147483647 h 382"/>
              <a:gd name="T12" fmla="*/ 2147483647 w 629"/>
              <a:gd name="T13" fmla="*/ 2147483647 h 382"/>
              <a:gd name="T14" fmla="*/ 2147483647 w 629"/>
              <a:gd name="T15" fmla="*/ 2147483647 h 382"/>
              <a:gd name="T16" fmla="*/ 2147483647 w 629"/>
              <a:gd name="T17" fmla="*/ 2147483647 h 382"/>
              <a:gd name="T18" fmla="*/ 2147483647 w 629"/>
              <a:gd name="T19" fmla="*/ 2147483647 h 382"/>
              <a:gd name="T20" fmla="*/ 2147483647 w 629"/>
              <a:gd name="T21" fmla="*/ 2147483647 h 382"/>
              <a:gd name="T22" fmla="*/ 2147483647 w 629"/>
              <a:gd name="T23" fmla="*/ 2147483647 h 382"/>
              <a:gd name="T24" fmla="*/ 2147483647 w 629"/>
              <a:gd name="T25" fmla="*/ 2147483647 h 382"/>
              <a:gd name="T26" fmla="*/ 2147483647 w 629"/>
              <a:gd name="T27" fmla="*/ 2147483647 h 382"/>
              <a:gd name="T28" fmla="*/ 2147483647 w 629"/>
              <a:gd name="T29" fmla="*/ 2147483647 h 382"/>
              <a:gd name="T30" fmla="*/ 2147483647 w 629"/>
              <a:gd name="T31" fmla="*/ 2147483647 h 382"/>
              <a:gd name="T32" fmla="*/ 2147483647 w 629"/>
              <a:gd name="T33" fmla="*/ 2147483647 h 382"/>
              <a:gd name="T34" fmla="*/ 2147483647 w 629"/>
              <a:gd name="T35" fmla="*/ 2147483647 h 382"/>
              <a:gd name="T36" fmla="*/ 2147483647 w 629"/>
              <a:gd name="T37" fmla="*/ 2147483647 h 382"/>
              <a:gd name="T38" fmla="*/ 2147483647 w 629"/>
              <a:gd name="T39" fmla="*/ 2147483647 h 382"/>
              <a:gd name="T40" fmla="*/ 2147483647 w 629"/>
              <a:gd name="T41" fmla="*/ 2147483647 h 382"/>
              <a:gd name="T42" fmla="*/ 2147483647 w 629"/>
              <a:gd name="T43" fmla="*/ 2147483647 h 382"/>
              <a:gd name="T44" fmla="*/ 2147483647 w 629"/>
              <a:gd name="T45" fmla="*/ 2147483647 h 382"/>
              <a:gd name="T46" fmla="*/ 2147483647 w 629"/>
              <a:gd name="T47" fmla="*/ 2147483647 h 382"/>
              <a:gd name="T48" fmla="*/ 2147483647 w 629"/>
              <a:gd name="T49" fmla="*/ 2147483647 h 382"/>
              <a:gd name="T50" fmla="*/ 2147483647 w 629"/>
              <a:gd name="T51" fmla="*/ 2147483647 h 382"/>
              <a:gd name="T52" fmla="*/ 2147483647 w 629"/>
              <a:gd name="T53" fmla="*/ 2147483647 h 382"/>
              <a:gd name="T54" fmla="*/ 2147483647 w 629"/>
              <a:gd name="T55" fmla="*/ 2147483647 h 382"/>
              <a:gd name="T56" fmla="*/ 2147483647 w 629"/>
              <a:gd name="T57" fmla="*/ 2147483647 h 382"/>
              <a:gd name="T58" fmla="*/ 2147483647 w 629"/>
              <a:gd name="T59" fmla="*/ 2147483647 h 382"/>
              <a:gd name="T60" fmla="*/ 2147483647 w 629"/>
              <a:gd name="T61" fmla="*/ 2147483647 h 382"/>
              <a:gd name="T62" fmla="*/ 2147483647 w 629"/>
              <a:gd name="T63" fmla="*/ 2147483647 h 382"/>
              <a:gd name="T64" fmla="*/ 2147483647 w 629"/>
              <a:gd name="T65" fmla="*/ 2147483647 h 382"/>
              <a:gd name="T66" fmla="*/ 2147483647 w 629"/>
              <a:gd name="T67" fmla="*/ 2147483647 h 382"/>
              <a:gd name="T68" fmla="*/ 2147483647 w 629"/>
              <a:gd name="T69" fmla="*/ 2147483647 h 382"/>
              <a:gd name="T70" fmla="*/ 2147483647 w 629"/>
              <a:gd name="T71" fmla="*/ 2147483647 h 382"/>
              <a:gd name="T72" fmla="*/ 2147483647 w 629"/>
              <a:gd name="T73" fmla="*/ 2147483647 h 382"/>
              <a:gd name="T74" fmla="*/ 2147483647 w 629"/>
              <a:gd name="T75" fmla="*/ 2147483647 h 382"/>
              <a:gd name="T76" fmla="*/ 2147483647 w 629"/>
              <a:gd name="T77" fmla="*/ 2147483647 h 382"/>
              <a:gd name="T78" fmla="*/ 2147483647 w 629"/>
              <a:gd name="T79" fmla="*/ 2147483647 h 382"/>
              <a:gd name="T80" fmla="*/ 2147483647 w 629"/>
              <a:gd name="T81" fmla="*/ 2147483647 h 382"/>
              <a:gd name="T82" fmla="*/ 2147483647 w 629"/>
              <a:gd name="T83" fmla="*/ 2147483647 h 382"/>
              <a:gd name="T84" fmla="*/ 2147483647 w 629"/>
              <a:gd name="T85" fmla="*/ 2147483647 h 382"/>
              <a:gd name="T86" fmla="*/ 2147483647 w 629"/>
              <a:gd name="T87" fmla="*/ 2147483647 h 382"/>
              <a:gd name="T88" fmla="*/ 2147483647 w 629"/>
              <a:gd name="T89" fmla="*/ 2147483647 h 382"/>
              <a:gd name="T90" fmla="*/ 2147483647 w 629"/>
              <a:gd name="T91" fmla="*/ 2147483647 h 382"/>
              <a:gd name="T92" fmla="*/ 2147483647 w 629"/>
              <a:gd name="T93" fmla="*/ 2147483647 h 382"/>
              <a:gd name="T94" fmla="*/ 2147483647 w 629"/>
              <a:gd name="T95" fmla="*/ 2147483647 h 382"/>
              <a:gd name="T96" fmla="*/ 2147483647 w 629"/>
              <a:gd name="T97" fmla="*/ 0 h 382"/>
              <a:gd name="T98" fmla="*/ 2147483647 w 629"/>
              <a:gd name="T99" fmla="*/ 2147483647 h 382"/>
              <a:gd name="T100" fmla="*/ 2147483647 w 629"/>
              <a:gd name="T101" fmla="*/ 2147483647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5" name="Freeform 12"/>
          <p:cNvSpPr>
            <a:spLocks noChangeArrowheads="1"/>
          </p:cNvSpPr>
          <p:nvPr/>
        </p:nvSpPr>
        <p:spPr bwMode="auto">
          <a:xfrm>
            <a:off x="2568575" y="4567238"/>
            <a:ext cx="914400" cy="950912"/>
          </a:xfrm>
          <a:custGeom>
            <a:avLst/>
            <a:gdLst>
              <a:gd name="T0" fmla="*/ 2147483647 w 284"/>
              <a:gd name="T1" fmla="*/ 2147483647 h 296"/>
              <a:gd name="T2" fmla="*/ 2147483647 w 284"/>
              <a:gd name="T3" fmla="*/ 2147483647 h 296"/>
              <a:gd name="T4" fmla="*/ 2147483647 w 284"/>
              <a:gd name="T5" fmla="*/ 2147483647 h 296"/>
              <a:gd name="T6" fmla="*/ 2147483647 w 284"/>
              <a:gd name="T7" fmla="*/ 2147483647 h 296"/>
              <a:gd name="T8" fmla="*/ 2147483647 w 284"/>
              <a:gd name="T9" fmla="*/ 2147483647 h 296"/>
              <a:gd name="T10" fmla="*/ 2147483647 w 284"/>
              <a:gd name="T11" fmla="*/ 2147483647 h 296"/>
              <a:gd name="T12" fmla="*/ 2147483647 w 284"/>
              <a:gd name="T13" fmla="*/ 2147483647 h 296"/>
              <a:gd name="T14" fmla="*/ 2147483647 w 284"/>
              <a:gd name="T15" fmla="*/ 2147483647 h 296"/>
              <a:gd name="T16" fmla="*/ 2147483647 w 284"/>
              <a:gd name="T17" fmla="*/ 2147483647 h 296"/>
              <a:gd name="T18" fmla="*/ 2147483647 w 284"/>
              <a:gd name="T19" fmla="*/ 2147483647 h 296"/>
              <a:gd name="T20" fmla="*/ 2147483647 w 284"/>
              <a:gd name="T21" fmla="*/ 2147483647 h 296"/>
              <a:gd name="T22" fmla="*/ 2147483647 w 284"/>
              <a:gd name="T23" fmla="*/ 2147483647 h 296"/>
              <a:gd name="T24" fmla="*/ 2147483647 w 284"/>
              <a:gd name="T25" fmla="*/ 2147483647 h 296"/>
              <a:gd name="T26" fmla="*/ 2147483647 w 284"/>
              <a:gd name="T27" fmla="*/ 2147483647 h 296"/>
              <a:gd name="T28" fmla="*/ 2147483647 w 284"/>
              <a:gd name="T29" fmla="*/ 2147483647 h 296"/>
              <a:gd name="T30" fmla="*/ 2147483647 w 284"/>
              <a:gd name="T31" fmla="*/ 2147483647 h 296"/>
              <a:gd name="T32" fmla="*/ 2147483647 w 284"/>
              <a:gd name="T33" fmla="*/ 2147483647 h 296"/>
              <a:gd name="T34" fmla="*/ 2147483647 w 284"/>
              <a:gd name="T35" fmla="*/ 2147483647 h 296"/>
              <a:gd name="T36" fmla="*/ 2147483647 w 284"/>
              <a:gd name="T37" fmla="*/ 2147483647 h 296"/>
              <a:gd name="T38" fmla="*/ 2147483647 w 284"/>
              <a:gd name="T39" fmla="*/ 2147483647 h 296"/>
              <a:gd name="T40" fmla="*/ 2147483647 w 284"/>
              <a:gd name="T41" fmla="*/ 2147483647 h 296"/>
              <a:gd name="T42" fmla="*/ 2147483647 w 284"/>
              <a:gd name="T43" fmla="*/ 2147483647 h 296"/>
              <a:gd name="T44" fmla="*/ 2147483647 w 284"/>
              <a:gd name="T45" fmla="*/ 2147483647 h 296"/>
              <a:gd name="T46" fmla="*/ 2147483647 w 284"/>
              <a:gd name="T47" fmla="*/ 2147483647 h 296"/>
              <a:gd name="T48" fmla="*/ 2147483647 w 284"/>
              <a:gd name="T49" fmla="*/ 2147483647 h 296"/>
              <a:gd name="T50" fmla="*/ 2147483647 w 284"/>
              <a:gd name="T51" fmla="*/ 2147483647 h 296"/>
              <a:gd name="T52" fmla="*/ 2147483647 w 284"/>
              <a:gd name="T53" fmla="*/ 2147483647 h 296"/>
              <a:gd name="T54" fmla="*/ 2147483647 w 284"/>
              <a:gd name="T55" fmla="*/ 2147483647 h 296"/>
              <a:gd name="T56" fmla="*/ 2147483647 w 284"/>
              <a:gd name="T57" fmla="*/ 2147483647 h 296"/>
              <a:gd name="T58" fmla="*/ 2147483647 w 284"/>
              <a:gd name="T59" fmla="*/ 2147483647 h 296"/>
              <a:gd name="T60" fmla="*/ 2147483647 w 284"/>
              <a:gd name="T61" fmla="*/ 2147483647 h 296"/>
              <a:gd name="T62" fmla="*/ 2147483647 w 284"/>
              <a:gd name="T63" fmla="*/ 2147483647 h 296"/>
              <a:gd name="T64" fmla="*/ 2147483647 w 284"/>
              <a:gd name="T65" fmla="*/ 2147483647 h 296"/>
              <a:gd name="T66" fmla="*/ 2147483647 w 284"/>
              <a:gd name="T67" fmla="*/ 2147483647 h 296"/>
              <a:gd name="T68" fmla="*/ 2147483647 w 284"/>
              <a:gd name="T69" fmla="*/ 2147483647 h 296"/>
              <a:gd name="T70" fmla="*/ 2147483647 w 284"/>
              <a:gd name="T71" fmla="*/ 2147483647 h 296"/>
              <a:gd name="T72" fmla="*/ 2147483647 w 284"/>
              <a:gd name="T73" fmla="*/ 2147483647 h 296"/>
              <a:gd name="T74" fmla="*/ 2147483647 w 284"/>
              <a:gd name="T75" fmla="*/ 2147483647 h 296"/>
              <a:gd name="T76" fmla="*/ 2147483647 w 284"/>
              <a:gd name="T77" fmla="*/ 2147483647 h 296"/>
              <a:gd name="T78" fmla="*/ 2147483647 w 284"/>
              <a:gd name="T79" fmla="*/ 2147483647 h 296"/>
              <a:gd name="T80" fmla="*/ 2147483647 w 284"/>
              <a:gd name="T81" fmla="*/ 2147483647 h 296"/>
              <a:gd name="T82" fmla="*/ 2147483647 w 284"/>
              <a:gd name="T83" fmla="*/ 2147483647 h 296"/>
              <a:gd name="T84" fmla="*/ 2147483647 w 284"/>
              <a:gd name="T85" fmla="*/ 2147483647 h 296"/>
              <a:gd name="T86" fmla="*/ 2147483647 w 284"/>
              <a:gd name="T87" fmla="*/ 2147483647 h 296"/>
              <a:gd name="T88" fmla="*/ 2147483647 w 284"/>
              <a:gd name="T89" fmla="*/ 2147483647 h 296"/>
              <a:gd name="T90" fmla="*/ 2147483647 w 284"/>
              <a:gd name="T91" fmla="*/ 2147483647 h 296"/>
              <a:gd name="T92" fmla="*/ 2147483647 w 284"/>
              <a:gd name="T93" fmla="*/ 2147483647 h 296"/>
              <a:gd name="T94" fmla="*/ 2147483647 w 284"/>
              <a:gd name="T95" fmla="*/ 2147483647 h 296"/>
              <a:gd name="T96" fmla="*/ 2147483647 w 284"/>
              <a:gd name="T97" fmla="*/ 2147483647 h 296"/>
              <a:gd name="T98" fmla="*/ 2147483647 w 284"/>
              <a:gd name="T99" fmla="*/ 2147483647 h 296"/>
              <a:gd name="T100" fmla="*/ 2147483647 w 284"/>
              <a:gd name="T101" fmla="*/ 2147483647 h 296"/>
              <a:gd name="T102" fmla="*/ 2147483647 w 284"/>
              <a:gd name="T103" fmla="*/ 2147483647 h 296"/>
              <a:gd name="T104" fmla="*/ 2147483647 w 284"/>
              <a:gd name="T105" fmla="*/ 2147483647 h 296"/>
              <a:gd name="T106" fmla="*/ 2147483647 w 284"/>
              <a:gd name="T107" fmla="*/ 2147483647 h 296"/>
              <a:gd name="T108" fmla="*/ 2147483647 w 284"/>
              <a:gd name="T109" fmla="*/ 2147483647 h 296"/>
              <a:gd name="T110" fmla="*/ 2147483647 w 284"/>
              <a:gd name="T111" fmla="*/ 2147483647 h 296"/>
              <a:gd name="T112" fmla="*/ 2147483647 w 284"/>
              <a:gd name="T113" fmla="*/ 2147483647 h 296"/>
              <a:gd name="T114" fmla="*/ 2147483647 w 284"/>
              <a:gd name="T115" fmla="*/ 2147483647 h 296"/>
              <a:gd name="T116" fmla="*/ 2147483647 w 284"/>
              <a:gd name="T117" fmla="*/ 2147483647 h 296"/>
              <a:gd name="T118" fmla="*/ 2147483647 w 284"/>
              <a:gd name="T119" fmla="*/ 2147483647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6" name="Freeform 13"/>
          <p:cNvSpPr>
            <a:spLocks noChangeArrowheads="1"/>
          </p:cNvSpPr>
          <p:nvPr/>
        </p:nvSpPr>
        <p:spPr bwMode="auto">
          <a:xfrm>
            <a:off x="3224213" y="4556125"/>
            <a:ext cx="617537" cy="533400"/>
          </a:xfrm>
          <a:custGeom>
            <a:avLst/>
            <a:gdLst>
              <a:gd name="T0" fmla="*/ 2147483647 w 192"/>
              <a:gd name="T1" fmla="*/ 2147483647 h 166"/>
              <a:gd name="T2" fmla="*/ 2147483647 w 192"/>
              <a:gd name="T3" fmla="*/ 2147483647 h 166"/>
              <a:gd name="T4" fmla="*/ 2147483647 w 192"/>
              <a:gd name="T5" fmla="*/ 0 h 166"/>
              <a:gd name="T6" fmla="*/ 2147483647 w 192"/>
              <a:gd name="T7" fmla="*/ 2147483647 h 166"/>
              <a:gd name="T8" fmla="*/ 2147483647 w 192"/>
              <a:gd name="T9" fmla="*/ 2147483647 h 166"/>
              <a:gd name="T10" fmla="*/ 2147483647 w 192"/>
              <a:gd name="T11" fmla="*/ 2147483647 h 166"/>
              <a:gd name="T12" fmla="*/ 2147483647 w 192"/>
              <a:gd name="T13" fmla="*/ 2147483647 h 166"/>
              <a:gd name="T14" fmla="*/ 2147483647 w 192"/>
              <a:gd name="T15" fmla="*/ 2147483647 h 166"/>
              <a:gd name="T16" fmla="*/ 2147483647 w 192"/>
              <a:gd name="T17" fmla="*/ 2147483647 h 166"/>
              <a:gd name="T18" fmla="*/ 2147483647 w 192"/>
              <a:gd name="T19" fmla="*/ 2147483647 h 166"/>
              <a:gd name="T20" fmla="*/ 2147483647 w 192"/>
              <a:gd name="T21" fmla="*/ 2147483647 h 166"/>
              <a:gd name="T22" fmla="*/ 2147483647 w 192"/>
              <a:gd name="T23" fmla="*/ 2147483647 h 166"/>
              <a:gd name="T24" fmla="*/ 2147483647 w 192"/>
              <a:gd name="T25" fmla="*/ 2147483647 h 166"/>
              <a:gd name="T26" fmla="*/ 2147483647 w 192"/>
              <a:gd name="T27" fmla="*/ 2147483647 h 166"/>
              <a:gd name="T28" fmla="*/ 2147483647 w 192"/>
              <a:gd name="T29" fmla="*/ 2147483647 h 166"/>
              <a:gd name="T30" fmla="*/ 2147483647 w 192"/>
              <a:gd name="T31" fmla="*/ 2147483647 h 166"/>
              <a:gd name="T32" fmla="*/ 2147483647 w 192"/>
              <a:gd name="T33" fmla="*/ 2147483647 h 166"/>
              <a:gd name="T34" fmla="*/ 2147483647 w 192"/>
              <a:gd name="T35" fmla="*/ 2147483647 h 166"/>
              <a:gd name="T36" fmla="*/ 2147483647 w 192"/>
              <a:gd name="T37" fmla="*/ 2147483647 h 166"/>
              <a:gd name="T38" fmla="*/ 2147483647 w 192"/>
              <a:gd name="T39" fmla="*/ 2147483647 h 166"/>
              <a:gd name="T40" fmla="*/ 2147483647 w 192"/>
              <a:gd name="T41" fmla="*/ 2147483647 h 166"/>
              <a:gd name="T42" fmla="*/ 2147483647 w 192"/>
              <a:gd name="T43" fmla="*/ 2147483647 h 166"/>
              <a:gd name="T44" fmla="*/ 2147483647 w 192"/>
              <a:gd name="T45" fmla="*/ 2147483647 h 166"/>
              <a:gd name="T46" fmla="*/ 2147483647 w 192"/>
              <a:gd name="T47" fmla="*/ 2147483647 h 166"/>
              <a:gd name="T48" fmla="*/ 2147483647 w 192"/>
              <a:gd name="T49" fmla="*/ 2147483647 h 166"/>
              <a:gd name="T50" fmla="*/ 2147483647 w 192"/>
              <a:gd name="T51" fmla="*/ 2147483647 h 166"/>
              <a:gd name="T52" fmla="*/ 2147483647 w 192"/>
              <a:gd name="T53" fmla="*/ 2147483647 h 166"/>
              <a:gd name="T54" fmla="*/ 2147483647 w 192"/>
              <a:gd name="T55" fmla="*/ 2147483647 h 166"/>
              <a:gd name="T56" fmla="*/ 2147483647 w 192"/>
              <a:gd name="T57" fmla="*/ 2147483647 h 166"/>
              <a:gd name="T58" fmla="*/ 2147483647 w 192"/>
              <a:gd name="T59" fmla="*/ 2147483647 h 166"/>
              <a:gd name="T60" fmla="*/ 2147483647 w 192"/>
              <a:gd name="T61" fmla="*/ 2147483647 h 166"/>
              <a:gd name="T62" fmla="*/ 2147483647 w 192"/>
              <a:gd name="T63" fmla="*/ 2147483647 h 166"/>
              <a:gd name="T64" fmla="*/ 2147483647 w 192"/>
              <a:gd name="T65" fmla="*/ 2147483647 h 166"/>
              <a:gd name="T66" fmla="*/ 2147483647 w 192"/>
              <a:gd name="T67" fmla="*/ 2147483647 h 166"/>
              <a:gd name="T68" fmla="*/ 2147483647 w 192"/>
              <a:gd name="T69" fmla="*/ 2147483647 h 166"/>
              <a:gd name="T70" fmla="*/ 2147483647 w 192"/>
              <a:gd name="T71" fmla="*/ 2147483647 h 166"/>
              <a:gd name="T72" fmla="*/ 2147483647 w 192"/>
              <a:gd name="T73" fmla="*/ 2147483647 h 166"/>
              <a:gd name="T74" fmla="*/ 2147483647 w 192"/>
              <a:gd name="T75" fmla="*/ 2147483647 h 166"/>
              <a:gd name="T76" fmla="*/ 2147483647 w 192"/>
              <a:gd name="T77" fmla="*/ 2147483647 h 166"/>
              <a:gd name="T78" fmla="*/ 2147483647 w 192"/>
              <a:gd name="T79" fmla="*/ 2147483647 h 166"/>
              <a:gd name="T80" fmla="*/ 2147483647 w 192"/>
              <a:gd name="T81" fmla="*/ 2147483647 h 166"/>
              <a:gd name="T82" fmla="*/ 2147483647 w 192"/>
              <a:gd name="T83" fmla="*/ 2147483647 h 166"/>
              <a:gd name="T84" fmla="*/ 2147483647 w 192"/>
              <a:gd name="T85" fmla="*/ 2147483647 h 166"/>
              <a:gd name="T86" fmla="*/ 2147483647 w 192"/>
              <a:gd name="T87" fmla="*/ 2147483647 h 166"/>
              <a:gd name="T88" fmla="*/ 2147483647 w 192"/>
              <a:gd name="T89" fmla="*/ 2147483647 h 166"/>
              <a:gd name="T90" fmla="*/ 2147483647 w 192"/>
              <a:gd name="T91" fmla="*/ 2147483647 h 166"/>
              <a:gd name="T92" fmla="*/ 2147483647 w 192"/>
              <a:gd name="T93" fmla="*/ 2147483647 h 166"/>
              <a:gd name="T94" fmla="*/ 2147483647 w 192"/>
              <a:gd name="T95" fmla="*/ 2147483647 h 166"/>
              <a:gd name="T96" fmla="*/ 2147483647 w 192"/>
              <a:gd name="T97" fmla="*/ 2147483647 h 166"/>
              <a:gd name="T98" fmla="*/ 2147483647 w 192"/>
              <a:gd name="T99" fmla="*/ 2147483647 h 166"/>
              <a:gd name="T100" fmla="*/ 2147483647 w 192"/>
              <a:gd name="T101" fmla="*/ 2147483647 h 166"/>
              <a:gd name="T102" fmla="*/ 2147483647 w 192"/>
              <a:gd name="T103" fmla="*/ 2147483647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7" name="Freeform 14"/>
          <p:cNvSpPr>
            <a:spLocks noChangeArrowheads="1"/>
          </p:cNvSpPr>
          <p:nvPr/>
        </p:nvSpPr>
        <p:spPr bwMode="auto">
          <a:xfrm>
            <a:off x="3324225" y="4883150"/>
            <a:ext cx="806450" cy="614363"/>
          </a:xfrm>
          <a:custGeom>
            <a:avLst/>
            <a:gdLst>
              <a:gd name="T0" fmla="*/ 2147483647 w 251"/>
              <a:gd name="T1" fmla="*/ 2147483647 h 191"/>
              <a:gd name="T2" fmla="*/ 2147483647 w 251"/>
              <a:gd name="T3" fmla="*/ 2147483647 h 191"/>
              <a:gd name="T4" fmla="*/ 2147483647 w 251"/>
              <a:gd name="T5" fmla="*/ 2147483647 h 191"/>
              <a:gd name="T6" fmla="*/ 2147483647 w 251"/>
              <a:gd name="T7" fmla="*/ 2147483647 h 191"/>
              <a:gd name="T8" fmla="*/ 2147483647 w 251"/>
              <a:gd name="T9" fmla="*/ 2147483647 h 191"/>
              <a:gd name="T10" fmla="*/ 2147483647 w 251"/>
              <a:gd name="T11" fmla="*/ 2147483647 h 191"/>
              <a:gd name="T12" fmla="*/ 2147483647 w 251"/>
              <a:gd name="T13" fmla="*/ 2147483647 h 191"/>
              <a:gd name="T14" fmla="*/ 2147483647 w 251"/>
              <a:gd name="T15" fmla="*/ 2147483647 h 191"/>
              <a:gd name="T16" fmla="*/ 2147483647 w 251"/>
              <a:gd name="T17" fmla="*/ 2147483647 h 191"/>
              <a:gd name="T18" fmla="*/ 2147483647 w 251"/>
              <a:gd name="T19" fmla="*/ 2147483647 h 191"/>
              <a:gd name="T20" fmla="*/ 2147483647 w 251"/>
              <a:gd name="T21" fmla="*/ 2147483647 h 191"/>
              <a:gd name="T22" fmla="*/ 2147483647 w 251"/>
              <a:gd name="T23" fmla="*/ 2147483647 h 191"/>
              <a:gd name="T24" fmla="*/ 2147483647 w 251"/>
              <a:gd name="T25" fmla="*/ 2147483647 h 191"/>
              <a:gd name="T26" fmla="*/ 2147483647 w 251"/>
              <a:gd name="T27" fmla="*/ 2147483647 h 191"/>
              <a:gd name="T28" fmla="*/ 2147483647 w 251"/>
              <a:gd name="T29" fmla="*/ 2147483647 h 191"/>
              <a:gd name="T30" fmla="*/ 2147483647 w 251"/>
              <a:gd name="T31" fmla="*/ 2147483647 h 191"/>
              <a:gd name="T32" fmla="*/ 2147483647 w 251"/>
              <a:gd name="T33" fmla="*/ 2147483647 h 191"/>
              <a:gd name="T34" fmla="*/ 2147483647 w 251"/>
              <a:gd name="T35" fmla="*/ 2147483647 h 191"/>
              <a:gd name="T36" fmla="*/ 2147483647 w 251"/>
              <a:gd name="T37" fmla="*/ 2147483647 h 191"/>
              <a:gd name="T38" fmla="*/ 2147483647 w 251"/>
              <a:gd name="T39" fmla="*/ 2147483647 h 191"/>
              <a:gd name="T40" fmla="*/ 2147483647 w 251"/>
              <a:gd name="T41" fmla="*/ 2147483647 h 191"/>
              <a:gd name="T42" fmla="*/ 2147483647 w 251"/>
              <a:gd name="T43" fmla="*/ 2147483647 h 191"/>
              <a:gd name="T44" fmla="*/ 2147483647 w 251"/>
              <a:gd name="T45" fmla="*/ 2147483647 h 191"/>
              <a:gd name="T46" fmla="*/ 2147483647 w 251"/>
              <a:gd name="T47" fmla="*/ 2147483647 h 191"/>
              <a:gd name="T48" fmla="*/ 2147483647 w 251"/>
              <a:gd name="T49" fmla="*/ 2147483647 h 191"/>
              <a:gd name="T50" fmla="*/ 2147483647 w 251"/>
              <a:gd name="T51" fmla="*/ 2147483647 h 191"/>
              <a:gd name="T52" fmla="*/ 2147483647 w 251"/>
              <a:gd name="T53" fmla="*/ 2147483647 h 191"/>
              <a:gd name="T54" fmla="*/ 2147483647 w 251"/>
              <a:gd name="T55" fmla="*/ 2147483647 h 191"/>
              <a:gd name="T56" fmla="*/ 2147483647 w 251"/>
              <a:gd name="T57" fmla="*/ 2147483647 h 191"/>
              <a:gd name="T58" fmla="*/ 2147483647 w 251"/>
              <a:gd name="T59" fmla="*/ 2147483647 h 191"/>
              <a:gd name="T60" fmla="*/ 2147483647 w 251"/>
              <a:gd name="T61" fmla="*/ 2147483647 h 191"/>
              <a:gd name="T62" fmla="*/ 2147483647 w 251"/>
              <a:gd name="T63" fmla="*/ 2147483647 h 191"/>
              <a:gd name="T64" fmla="*/ 2147483647 w 251"/>
              <a:gd name="T65" fmla="*/ 2147483647 h 191"/>
              <a:gd name="T66" fmla="*/ 2147483647 w 251"/>
              <a:gd name="T67" fmla="*/ 2147483647 h 191"/>
              <a:gd name="T68" fmla="*/ 2147483647 w 251"/>
              <a:gd name="T69" fmla="*/ 2147483647 h 191"/>
              <a:gd name="T70" fmla="*/ 2147483647 w 251"/>
              <a:gd name="T71" fmla="*/ 2147483647 h 191"/>
              <a:gd name="T72" fmla="*/ 2147483647 w 251"/>
              <a:gd name="T73" fmla="*/ 2147483647 h 191"/>
              <a:gd name="T74" fmla="*/ 2147483647 w 251"/>
              <a:gd name="T75" fmla="*/ 2147483647 h 191"/>
              <a:gd name="T76" fmla="*/ 2147483647 w 251"/>
              <a:gd name="T77" fmla="*/ 2147483647 h 191"/>
              <a:gd name="T78" fmla="*/ 2147483647 w 251"/>
              <a:gd name="T79" fmla="*/ 2147483647 h 191"/>
              <a:gd name="T80" fmla="*/ 2147483647 w 251"/>
              <a:gd name="T81" fmla="*/ 2147483647 h 191"/>
              <a:gd name="T82" fmla="*/ 2147483647 w 251"/>
              <a:gd name="T83" fmla="*/ 2147483647 h 191"/>
              <a:gd name="T84" fmla="*/ 2147483647 w 251"/>
              <a:gd name="T85" fmla="*/ 2147483647 h 191"/>
              <a:gd name="T86" fmla="*/ 2147483647 w 251"/>
              <a:gd name="T87" fmla="*/ 2147483647 h 191"/>
              <a:gd name="T88" fmla="*/ 2147483647 w 251"/>
              <a:gd name="T89" fmla="*/ 2147483647 h 191"/>
              <a:gd name="T90" fmla="*/ 2147483647 w 251"/>
              <a:gd name="T91" fmla="*/ 2147483647 h 191"/>
              <a:gd name="T92" fmla="*/ 2147483647 w 251"/>
              <a:gd name="T93" fmla="*/ 2147483647 h 191"/>
              <a:gd name="T94" fmla="*/ 2147483647 w 251"/>
              <a:gd name="T95" fmla="*/ 2147483647 h 191"/>
              <a:gd name="T96" fmla="*/ 2147483647 w 251"/>
              <a:gd name="T97" fmla="*/ 2147483647 h 191"/>
              <a:gd name="T98" fmla="*/ 2147483647 w 251"/>
              <a:gd name="T99" fmla="*/ 2147483647 h 191"/>
              <a:gd name="T100" fmla="*/ 2147483647 w 251"/>
              <a:gd name="T101" fmla="*/ 2147483647 h 191"/>
              <a:gd name="T102" fmla="*/ 2147483647 w 251"/>
              <a:gd name="T103" fmla="*/ 2147483647 h 191"/>
              <a:gd name="T104" fmla="*/ 2147483647 w 251"/>
              <a:gd name="T105" fmla="*/ 2147483647 h 191"/>
              <a:gd name="T106" fmla="*/ 2147483647 w 251"/>
              <a:gd name="T107" fmla="*/ 2147483647 h 191"/>
              <a:gd name="T108" fmla="*/ 2147483647 w 251"/>
              <a:gd name="T109" fmla="*/ 2147483647 h 191"/>
              <a:gd name="T110" fmla="*/ 2147483647 w 251"/>
              <a:gd name="T111" fmla="*/ 2147483647 h 191"/>
              <a:gd name="T112" fmla="*/ 2147483647 w 251"/>
              <a:gd name="T113" fmla="*/ 2147483647 h 191"/>
              <a:gd name="T114" fmla="*/ 2147483647 w 251"/>
              <a:gd name="T115" fmla="*/ 0 h 191"/>
              <a:gd name="T116" fmla="*/ 2147483647 w 251"/>
              <a:gd name="T117" fmla="*/ 2147483647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8" name="Freeform 15"/>
          <p:cNvSpPr>
            <a:spLocks noChangeArrowheads="1"/>
          </p:cNvSpPr>
          <p:nvPr/>
        </p:nvSpPr>
        <p:spPr bwMode="auto">
          <a:xfrm>
            <a:off x="3435350" y="4208463"/>
            <a:ext cx="457200" cy="461962"/>
          </a:xfrm>
          <a:custGeom>
            <a:avLst/>
            <a:gdLst>
              <a:gd name="T0" fmla="*/ 2147483647 w 142"/>
              <a:gd name="T1" fmla="*/ 2147483647 h 144"/>
              <a:gd name="T2" fmla="*/ 2147483647 w 142"/>
              <a:gd name="T3" fmla="*/ 2147483647 h 144"/>
              <a:gd name="T4" fmla="*/ 2147483647 w 142"/>
              <a:gd name="T5" fmla="*/ 2147483647 h 144"/>
              <a:gd name="T6" fmla="*/ 2147483647 w 142"/>
              <a:gd name="T7" fmla="*/ 2147483647 h 144"/>
              <a:gd name="T8" fmla="*/ 2147483647 w 142"/>
              <a:gd name="T9" fmla="*/ 2147483647 h 144"/>
              <a:gd name="T10" fmla="*/ 2147483647 w 142"/>
              <a:gd name="T11" fmla="*/ 2147483647 h 144"/>
              <a:gd name="T12" fmla="*/ 2147483647 w 142"/>
              <a:gd name="T13" fmla="*/ 2147483647 h 144"/>
              <a:gd name="T14" fmla="*/ 2147483647 w 142"/>
              <a:gd name="T15" fmla="*/ 2147483647 h 144"/>
              <a:gd name="T16" fmla="*/ 2147483647 w 142"/>
              <a:gd name="T17" fmla="*/ 2147483647 h 144"/>
              <a:gd name="T18" fmla="*/ 2147483647 w 142"/>
              <a:gd name="T19" fmla="*/ 2147483647 h 144"/>
              <a:gd name="T20" fmla="*/ 2147483647 w 142"/>
              <a:gd name="T21" fmla="*/ 2147483647 h 144"/>
              <a:gd name="T22" fmla="*/ 2147483647 w 142"/>
              <a:gd name="T23" fmla="*/ 2147483647 h 144"/>
              <a:gd name="T24" fmla="*/ 2147483647 w 142"/>
              <a:gd name="T25" fmla="*/ 2147483647 h 144"/>
              <a:gd name="T26" fmla="*/ 2147483647 w 142"/>
              <a:gd name="T27" fmla="*/ 2147483647 h 144"/>
              <a:gd name="T28" fmla="*/ 0 w 142"/>
              <a:gd name="T29" fmla="*/ 2147483647 h 144"/>
              <a:gd name="T30" fmla="*/ 2147483647 w 142"/>
              <a:gd name="T31" fmla="*/ 2147483647 h 144"/>
              <a:gd name="T32" fmla="*/ 2147483647 w 142"/>
              <a:gd name="T33" fmla="*/ 2147483647 h 144"/>
              <a:gd name="T34" fmla="*/ 2147483647 w 142"/>
              <a:gd name="T35" fmla="*/ 2147483647 h 144"/>
              <a:gd name="T36" fmla="*/ 2147483647 w 142"/>
              <a:gd name="T37" fmla="*/ 2147483647 h 144"/>
              <a:gd name="T38" fmla="*/ 2147483647 w 142"/>
              <a:gd name="T39" fmla="*/ 2147483647 h 144"/>
              <a:gd name="T40" fmla="*/ 2147483647 w 142"/>
              <a:gd name="T41" fmla="*/ 2147483647 h 144"/>
              <a:gd name="T42" fmla="*/ 2147483647 w 142"/>
              <a:gd name="T43" fmla="*/ 2147483647 h 144"/>
              <a:gd name="T44" fmla="*/ 2147483647 w 142"/>
              <a:gd name="T45" fmla="*/ 2147483647 h 144"/>
              <a:gd name="T46" fmla="*/ 2147483647 w 142"/>
              <a:gd name="T47" fmla="*/ 2147483647 h 144"/>
              <a:gd name="T48" fmla="*/ 2147483647 w 142"/>
              <a:gd name="T49" fmla="*/ 2147483647 h 144"/>
              <a:gd name="T50" fmla="*/ 2147483647 w 142"/>
              <a:gd name="T51" fmla="*/ 2147483647 h 144"/>
              <a:gd name="T52" fmla="*/ 2147483647 w 142"/>
              <a:gd name="T53" fmla="*/ 2147483647 h 144"/>
              <a:gd name="T54" fmla="*/ 2147483647 w 142"/>
              <a:gd name="T55" fmla="*/ 2147483647 h 144"/>
              <a:gd name="T56" fmla="*/ 2147483647 w 142"/>
              <a:gd name="T57" fmla="*/ 2147483647 h 144"/>
              <a:gd name="T58" fmla="*/ 2147483647 w 142"/>
              <a:gd name="T59" fmla="*/ 2147483647 h 144"/>
              <a:gd name="T60" fmla="*/ 2147483647 w 142"/>
              <a:gd name="T61" fmla="*/ 2147483647 h 144"/>
              <a:gd name="T62" fmla="*/ 2147483647 w 142"/>
              <a:gd name="T63" fmla="*/ 2147483647 h 144"/>
              <a:gd name="T64" fmla="*/ 2147483647 w 142"/>
              <a:gd name="T65" fmla="*/ 2147483647 h 144"/>
              <a:gd name="T66" fmla="*/ 2147483647 w 142"/>
              <a:gd name="T67" fmla="*/ 2147483647 h 144"/>
              <a:gd name="T68" fmla="*/ 2147483647 w 142"/>
              <a:gd name="T69" fmla="*/ 2147483647 h 144"/>
              <a:gd name="T70" fmla="*/ 2147483647 w 142"/>
              <a:gd name="T71" fmla="*/ 2147483647 h 144"/>
              <a:gd name="T72" fmla="*/ 2147483647 w 142"/>
              <a:gd name="T73" fmla="*/ 2147483647 h 144"/>
              <a:gd name="T74" fmla="*/ 2147483647 w 142"/>
              <a:gd name="T75" fmla="*/ 2147483647 h 144"/>
              <a:gd name="T76" fmla="*/ 2147483647 w 142"/>
              <a:gd name="T77" fmla="*/ 2147483647 h 144"/>
              <a:gd name="T78" fmla="*/ 2147483647 w 142"/>
              <a:gd name="T79" fmla="*/ 2147483647 h 144"/>
              <a:gd name="T80" fmla="*/ 2147483647 w 142"/>
              <a:gd name="T81" fmla="*/ 2147483647 h 144"/>
              <a:gd name="T82" fmla="*/ 2147483647 w 142"/>
              <a:gd name="T83" fmla="*/ 2147483647 h 144"/>
              <a:gd name="T84" fmla="*/ 2147483647 w 142"/>
              <a:gd name="T85" fmla="*/ 2147483647 h 144"/>
              <a:gd name="T86" fmla="*/ 2147483647 w 142"/>
              <a:gd name="T87" fmla="*/ 2147483647 h 144"/>
              <a:gd name="T88" fmla="*/ 2147483647 w 142"/>
              <a:gd name="T89" fmla="*/ 2147483647 h 144"/>
              <a:gd name="T90" fmla="*/ 2147483647 w 142"/>
              <a:gd name="T91" fmla="*/ 2147483647 h 144"/>
              <a:gd name="T92" fmla="*/ 2147483647 w 142"/>
              <a:gd name="T93" fmla="*/ 2147483647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89" name="Freeform 16"/>
          <p:cNvSpPr>
            <a:spLocks noChangeArrowheads="1"/>
          </p:cNvSpPr>
          <p:nvPr/>
        </p:nvSpPr>
        <p:spPr bwMode="auto">
          <a:xfrm>
            <a:off x="3435350" y="3308350"/>
            <a:ext cx="520700" cy="930275"/>
          </a:xfrm>
          <a:custGeom>
            <a:avLst/>
            <a:gdLst>
              <a:gd name="T0" fmla="*/ 2147483647 w 162"/>
              <a:gd name="T1" fmla="*/ 2147483647 h 289"/>
              <a:gd name="T2" fmla="*/ 2147483647 w 162"/>
              <a:gd name="T3" fmla="*/ 2147483647 h 289"/>
              <a:gd name="T4" fmla="*/ 2147483647 w 162"/>
              <a:gd name="T5" fmla="*/ 2147483647 h 289"/>
              <a:gd name="T6" fmla="*/ 2147483647 w 162"/>
              <a:gd name="T7" fmla="*/ 2147483647 h 289"/>
              <a:gd name="T8" fmla="*/ 2147483647 w 162"/>
              <a:gd name="T9" fmla="*/ 2147483647 h 289"/>
              <a:gd name="T10" fmla="*/ 2147483647 w 162"/>
              <a:gd name="T11" fmla="*/ 2147483647 h 289"/>
              <a:gd name="T12" fmla="*/ 2147483647 w 162"/>
              <a:gd name="T13" fmla="*/ 2147483647 h 289"/>
              <a:gd name="T14" fmla="*/ 2147483647 w 162"/>
              <a:gd name="T15" fmla="*/ 2147483647 h 289"/>
              <a:gd name="T16" fmla="*/ 2147483647 w 162"/>
              <a:gd name="T17" fmla="*/ 2147483647 h 289"/>
              <a:gd name="T18" fmla="*/ 2147483647 w 162"/>
              <a:gd name="T19" fmla="*/ 2147483647 h 289"/>
              <a:gd name="T20" fmla="*/ 2147483647 w 162"/>
              <a:gd name="T21" fmla="*/ 2147483647 h 289"/>
              <a:gd name="T22" fmla="*/ 2147483647 w 162"/>
              <a:gd name="T23" fmla="*/ 2147483647 h 289"/>
              <a:gd name="T24" fmla="*/ 2147483647 w 162"/>
              <a:gd name="T25" fmla="*/ 2147483647 h 289"/>
              <a:gd name="T26" fmla="*/ 2147483647 w 162"/>
              <a:gd name="T27" fmla="*/ 2147483647 h 289"/>
              <a:gd name="T28" fmla="*/ 2147483647 w 162"/>
              <a:gd name="T29" fmla="*/ 2147483647 h 289"/>
              <a:gd name="T30" fmla="*/ 2147483647 w 162"/>
              <a:gd name="T31" fmla="*/ 2147483647 h 289"/>
              <a:gd name="T32" fmla="*/ 2147483647 w 162"/>
              <a:gd name="T33" fmla="*/ 2147483647 h 289"/>
              <a:gd name="T34" fmla="*/ 2147483647 w 162"/>
              <a:gd name="T35" fmla="*/ 2147483647 h 289"/>
              <a:gd name="T36" fmla="*/ 2147483647 w 162"/>
              <a:gd name="T37" fmla="*/ 2147483647 h 289"/>
              <a:gd name="T38" fmla="*/ 2147483647 w 162"/>
              <a:gd name="T39" fmla="*/ 2147483647 h 289"/>
              <a:gd name="T40" fmla="*/ 2147483647 w 162"/>
              <a:gd name="T41" fmla="*/ 2147483647 h 289"/>
              <a:gd name="T42" fmla="*/ 2147483647 w 162"/>
              <a:gd name="T43" fmla="*/ 2147483647 h 289"/>
              <a:gd name="T44" fmla="*/ 2147483647 w 162"/>
              <a:gd name="T45" fmla="*/ 2147483647 h 289"/>
              <a:gd name="T46" fmla="*/ 2147483647 w 162"/>
              <a:gd name="T47" fmla="*/ 2147483647 h 289"/>
              <a:gd name="T48" fmla="*/ 2147483647 w 162"/>
              <a:gd name="T49" fmla="*/ 2147483647 h 289"/>
              <a:gd name="T50" fmla="*/ 2147483647 w 162"/>
              <a:gd name="T51" fmla="*/ 2147483647 h 289"/>
              <a:gd name="T52" fmla="*/ 2147483647 w 162"/>
              <a:gd name="T53" fmla="*/ 2147483647 h 289"/>
              <a:gd name="T54" fmla="*/ 2147483647 w 162"/>
              <a:gd name="T55" fmla="*/ 2147483647 h 289"/>
              <a:gd name="T56" fmla="*/ 2147483647 w 162"/>
              <a:gd name="T57" fmla="*/ 2147483647 h 289"/>
              <a:gd name="T58" fmla="*/ 2147483647 w 162"/>
              <a:gd name="T59" fmla="*/ 2147483647 h 289"/>
              <a:gd name="T60" fmla="*/ 2147483647 w 162"/>
              <a:gd name="T61" fmla="*/ 2147483647 h 289"/>
              <a:gd name="T62" fmla="*/ 2147483647 w 162"/>
              <a:gd name="T63" fmla="*/ 2147483647 h 289"/>
              <a:gd name="T64" fmla="*/ 2147483647 w 162"/>
              <a:gd name="T65" fmla="*/ 2147483647 h 289"/>
              <a:gd name="T66" fmla="*/ 2147483647 w 162"/>
              <a:gd name="T67" fmla="*/ 2147483647 h 289"/>
              <a:gd name="T68" fmla="*/ 2147483647 w 162"/>
              <a:gd name="T69" fmla="*/ 2147483647 h 289"/>
              <a:gd name="T70" fmla="*/ 2147483647 w 162"/>
              <a:gd name="T71" fmla="*/ 2147483647 h 289"/>
              <a:gd name="T72" fmla="*/ 2147483647 w 162"/>
              <a:gd name="T73" fmla="*/ 2147483647 h 289"/>
              <a:gd name="T74" fmla="*/ 2147483647 w 162"/>
              <a:gd name="T75" fmla="*/ 2147483647 h 289"/>
              <a:gd name="T76" fmla="*/ 2147483647 w 162"/>
              <a:gd name="T77" fmla="*/ 2147483647 h 289"/>
              <a:gd name="T78" fmla="*/ 2147483647 w 162"/>
              <a:gd name="T79" fmla="*/ 2147483647 h 289"/>
              <a:gd name="T80" fmla="*/ 2147483647 w 162"/>
              <a:gd name="T81" fmla="*/ 2147483647 h 289"/>
              <a:gd name="T82" fmla="*/ 2147483647 w 162"/>
              <a:gd name="T83" fmla="*/ 2147483647 h 289"/>
              <a:gd name="T84" fmla="*/ 2147483647 w 162"/>
              <a:gd name="T85" fmla="*/ 2147483647 h 289"/>
              <a:gd name="T86" fmla="*/ 2147483647 w 162"/>
              <a:gd name="T87" fmla="*/ 2147483647 h 289"/>
              <a:gd name="T88" fmla="*/ 2147483647 w 162"/>
              <a:gd name="T89" fmla="*/ 2147483647 h 289"/>
              <a:gd name="T90" fmla="*/ 2147483647 w 162"/>
              <a:gd name="T91" fmla="*/ 2147483647 h 289"/>
              <a:gd name="T92" fmla="*/ 2147483647 w 162"/>
              <a:gd name="T93" fmla="*/ 2147483647 h 289"/>
              <a:gd name="T94" fmla="*/ 2147483647 w 162"/>
              <a:gd name="T95" fmla="*/ 2147483647 h 289"/>
              <a:gd name="T96" fmla="*/ 2147483647 w 162"/>
              <a:gd name="T97" fmla="*/ 2147483647 h 289"/>
              <a:gd name="T98" fmla="*/ 2147483647 w 162"/>
              <a:gd name="T99" fmla="*/ 2147483647 h 289"/>
              <a:gd name="T100" fmla="*/ 2147483647 w 162"/>
              <a:gd name="T101" fmla="*/ 2147483647 h 289"/>
              <a:gd name="T102" fmla="*/ 2147483647 w 162"/>
              <a:gd name="T103" fmla="*/ 0 h 289"/>
              <a:gd name="T104" fmla="*/ 2147483647 w 162"/>
              <a:gd name="T105" fmla="*/ 2147483647 h 289"/>
              <a:gd name="T106" fmla="*/ 2147483647 w 162"/>
              <a:gd name="T107" fmla="*/ 2147483647 h 289"/>
              <a:gd name="T108" fmla="*/ 2147483647 w 162"/>
              <a:gd name="T109" fmla="*/ 2147483647 h 289"/>
              <a:gd name="T110" fmla="*/ 2147483647 w 162"/>
              <a:gd name="T111" fmla="*/ 2147483647 h 289"/>
              <a:gd name="T112" fmla="*/ 2147483647 w 162"/>
              <a:gd name="T113" fmla="*/ 2147483647 h 289"/>
              <a:gd name="T114" fmla="*/ 2147483647 w 162"/>
              <a:gd name="T115" fmla="*/ 2147483647 h 289"/>
              <a:gd name="T116" fmla="*/ 2147483647 w 162"/>
              <a:gd name="T117" fmla="*/ 2147483647 h 289"/>
              <a:gd name="T118" fmla="*/ 2147483647 w 162"/>
              <a:gd name="T119" fmla="*/ 2147483647 h 289"/>
              <a:gd name="T120" fmla="*/ 2147483647 w 162"/>
              <a:gd name="T121" fmla="*/ 2147483647 h 289"/>
              <a:gd name="T122" fmla="*/ 2147483647 w 162"/>
              <a:gd name="T123" fmla="*/ 2147483647 h 289"/>
              <a:gd name="T124" fmla="*/ 2147483647 w 162"/>
              <a:gd name="T125" fmla="*/ 2147483647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0" name="Freeform 17"/>
          <p:cNvSpPr>
            <a:spLocks noChangeArrowheads="1"/>
          </p:cNvSpPr>
          <p:nvPr/>
        </p:nvSpPr>
        <p:spPr bwMode="auto">
          <a:xfrm>
            <a:off x="3886200" y="3135313"/>
            <a:ext cx="349250" cy="762000"/>
          </a:xfrm>
          <a:custGeom>
            <a:avLst/>
            <a:gdLst>
              <a:gd name="T0" fmla="*/ 2147483647 w 108"/>
              <a:gd name="T1" fmla="*/ 2147483647 h 237"/>
              <a:gd name="T2" fmla="*/ 2147483647 w 108"/>
              <a:gd name="T3" fmla="*/ 2147483647 h 237"/>
              <a:gd name="T4" fmla="*/ 2147483647 w 108"/>
              <a:gd name="T5" fmla="*/ 2147483647 h 237"/>
              <a:gd name="T6" fmla="*/ 2147483647 w 108"/>
              <a:gd name="T7" fmla="*/ 2147483647 h 237"/>
              <a:gd name="T8" fmla="*/ 2147483647 w 108"/>
              <a:gd name="T9" fmla="*/ 2147483647 h 237"/>
              <a:gd name="T10" fmla="*/ 2147483647 w 108"/>
              <a:gd name="T11" fmla="*/ 2147483647 h 237"/>
              <a:gd name="T12" fmla="*/ 2147483647 w 108"/>
              <a:gd name="T13" fmla="*/ 2147483647 h 237"/>
              <a:gd name="T14" fmla="*/ 2147483647 w 108"/>
              <a:gd name="T15" fmla="*/ 2147483647 h 237"/>
              <a:gd name="T16" fmla="*/ 2147483647 w 108"/>
              <a:gd name="T17" fmla="*/ 2147483647 h 237"/>
              <a:gd name="T18" fmla="*/ 2147483647 w 108"/>
              <a:gd name="T19" fmla="*/ 2147483647 h 237"/>
              <a:gd name="T20" fmla="*/ 2147483647 w 108"/>
              <a:gd name="T21" fmla="*/ 2147483647 h 237"/>
              <a:gd name="T22" fmla="*/ 2147483647 w 108"/>
              <a:gd name="T23" fmla="*/ 2147483647 h 237"/>
              <a:gd name="T24" fmla="*/ 2147483647 w 108"/>
              <a:gd name="T25" fmla="*/ 2147483647 h 237"/>
              <a:gd name="T26" fmla="*/ 2147483647 w 108"/>
              <a:gd name="T27" fmla="*/ 2147483647 h 237"/>
              <a:gd name="T28" fmla="*/ 2147483647 w 108"/>
              <a:gd name="T29" fmla="*/ 2147483647 h 237"/>
              <a:gd name="T30" fmla="*/ 2147483647 w 108"/>
              <a:gd name="T31" fmla="*/ 2147483647 h 237"/>
              <a:gd name="T32" fmla="*/ 2147483647 w 108"/>
              <a:gd name="T33" fmla="*/ 2147483647 h 237"/>
              <a:gd name="T34" fmla="*/ 2147483647 w 108"/>
              <a:gd name="T35" fmla="*/ 2147483647 h 237"/>
              <a:gd name="T36" fmla="*/ 2147483647 w 108"/>
              <a:gd name="T37" fmla="*/ 2147483647 h 237"/>
              <a:gd name="T38" fmla="*/ 2147483647 w 108"/>
              <a:gd name="T39" fmla="*/ 2147483647 h 237"/>
              <a:gd name="T40" fmla="*/ 2147483647 w 108"/>
              <a:gd name="T41" fmla="*/ 2147483647 h 237"/>
              <a:gd name="T42" fmla="*/ 2147483647 w 108"/>
              <a:gd name="T43" fmla="*/ 2147483647 h 237"/>
              <a:gd name="T44" fmla="*/ 2147483647 w 108"/>
              <a:gd name="T45" fmla="*/ 2147483647 h 237"/>
              <a:gd name="T46" fmla="*/ 2147483647 w 108"/>
              <a:gd name="T47" fmla="*/ 2147483647 h 237"/>
              <a:gd name="T48" fmla="*/ 2147483647 w 108"/>
              <a:gd name="T49" fmla="*/ 2147483647 h 237"/>
              <a:gd name="T50" fmla="*/ 2147483647 w 108"/>
              <a:gd name="T51" fmla="*/ 2147483647 h 237"/>
              <a:gd name="T52" fmla="*/ 2147483647 w 108"/>
              <a:gd name="T53" fmla="*/ 2147483647 h 237"/>
              <a:gd name="T54" fmla="*/ 2147483647 w 108"/>
              <a:gd name="T55" fmla="*/ 2147483647 h 237"/>
              <a:gd name="T56" fmla="*/ 2147483647 w 108"/>
              <a:gd name="T57" fmla="*/ 2147483647 h 237"/>
              <a:gd name="T58" fmla="*/ 2147483647 w 108"/>
              <a:gd name="T59" fmla="*/ 2147483647 h 237"/>
              <a:gd name="T60" fmla="*/ 2147483647 w 108"/>
              <a:gd name="T61" fmla="*/ 2147483647 h 237"/>
              <a:gd name="T62" fmla="*/ 2147483647 w 108"/>
              <a:gd name="T63" fmla="*/ 2147483647 h 237"/>
              <a:gd name="T64" fmla="*/ 2147483647 w 108"/>
              <a:gd name="T65" fmla="*/ 2147483647 h 237"/>
              <a:gd name="T66" fmla="*/ 2147483647 w 108"/>
              <a:gd name="T67" fmla="*/ 2147483647 h 237"/>
              <a:gd name="T68" fmla="*/ 2147483647 w 108"/>
              <a:gd name="T69" fmla="*/ 2147483647 h 237"/>
              <a:gd name="T70" fmla="*/ 2147483647 w 108"/>
              <a:gd name="T71" fmla="*/ 2147483647 h 237"/>
              <a:gd name="T72" fmla="*/ 2147483647 w 108"/>
              <a:gd name="T73" fmla="*/ 2147483647 h 237"/>
              <a:gd name="T74" fmla="*/ 2147483647 w 108"/>
              <a:gd name="T75" fmla="*/ 2147483647 h 237"/>
              <a:gd name="T76" fmla="*/ 2147483647 w 108"/>
              <a:gd name="T77" fmla="*/ 2147483647 h 237"/>
              <a:gd name="T78" fmla="*/ 2147483647 w 108"/>
              <a:gd name="T79" fmla="*/ 2147483647 h 237"/>
              <a:gd name="T80" fmla="*/ 2147483647 w 108"/>
              <a:gd name="T81" fmla="*/ 2147483647 h 237"/>
              <a:gd name="T82" fmla="*/ 2147483647 w 108"/>
              <a:gd name="T83" fmla="*/ 2147483647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1" name="Freeform 18"/>
          <p:cNvSpPr>
            <a:spLocks noChangeArrowheads="1"/>
          </p:cNvSpPr>
          <p:nvPr/>
        </p:nvSpPr>
        <p:spPr bwMode="auto">
          <a:xfrm>
            <a:off x="3797300" y="4433888"/>
            <a:ext cx="555625" cy="641350"/>
          </a:xfrm>
          <a:custGeom>
            <a:avLst/>
            <a:gdLst>
              <a:gd name="T0" fmla="*/ 2147483647 w 173"/>
              <a:gd name="T1" fmla="*/ 2147483647 h 200"/>
              <a:gd name="T2" fmla="*/ 2147483647 w 173"/>
              <a:gd name="T3" fmla="*/ 2147483647 h 200"/>
              <a:gd name="T4" fmla="*/ 2147483647 w 173"/>
              <a:gd name="T5" fmla="*/ 2147483647 h 200"/>
              <a:gd name="T6" fmla="*/ 2147483647 w 173"/>
              <a:gd name="T7" fmla="*/ 2147483647 h 200"/>
              <a:gd name="T8" fmla="*/ 2147483647 w 173"/>
              <a:gd name="T9" fmla="*/ 2147483647 h 200"/>
              <a:gd name="T10" fmla="*/ 2147483647 w 173"/>
              <a:gd name="T11" fmla="*/ 2147483647 h 200"/>
              <a:gd name="T12" fmla="*/ 2147483647 w 173"/>
              <a:gd name="T13" fmla="*/ 2147483647 h 200"/>
              <a:gd name="T14" fmla="*/ 2147483647 w 173"/>
              <a:gd name="T15" fmla="*/ 2147483647 h 200"/>
              <a:gd name="T16" fmla="*/ 2147483647 w 173"/>
              <a:gd name="T17" fmla="*/ 2147483647 h 200"/>
              <a:gd name="T18" fmla="*/ 2147483647 w 173"/>
              <a:gd name="T19" fmla="*/ 2147483647 h 200"/>
              <a:gd name="T20" fmla="*/ 2147483647 w 173"/>
              <a:gd name="T21" fmla="*/ 2147483647 h 200"/>
              <a:gd name="T22" fmla="*/ 2147483647 w 173"/>
              <a:gd name="T23" fmla="*/ 2147483647 h 200"/>
              <a:gd name="T24" fmla="*/ 2147483647 w 173"/>
              <a:gd name="T25" fmla="*/ 2147483647 h 200"/>
              <a:gd name="T26" fmla="*/ 2147483647 w 173"/>
              <a:gd name="T27" fmla="*/ 0 h 200"/>
              <a:gd name="T28" fmla="*/ 2147483647 w 173"/>
              <a:gd name="T29" fmla="*/ 2147483647 h 200"/>
              <a:gd name="T30" fmla="*/ 2147483647 w 173"/>
              <a:gd name="T31" fmla="*/ 2147483647 h 200"/>
              <a:gd name="T32" fmla="*/ 2147483647 w 173"/>
              <a:gd name="T33" fmla="*/ 2147483647 h 200"/>
              <a:gd name="T34" fmla="*/ 2147483647 w 173"/>
              <a:gd name="T35" fmla="*/ 2147483647 h 200"/>
              <a:gd name="T36" fmla="*/ 2147483647 w 173"/>
              <a:gd name="T37" fmla="*/ 2147483647 h 200"/>
              <a:gd name="T38" fmla="*/ 2147483647 w 173"/>
              <a:gd name="T39" fmla="*/ 2147483647 h 200"/>
              <a:gd name="T40" fmla="*/ 2147483647 w 173"/>
              <a:gd name="T41" fmla="*/ 2147483647 h 200"/>
              <a:gd name="T42" fmla="*/ 2147483647 w 173"/>
              <a:gd name="T43" fmla="*/ 2147483647 h 200"/>
              <a:gd name="T44" fmla="*/ 2147483647 w 173"/>
              <a:gd name="T45" fmla="*/ 2147483647 h 200"/>
              <a:gd name="T46" fmla="*/ 2147483647 w 173"/>
              <a:gd name="T47" fmla="*/ 2147483647 h 200"/>
              <a:gd name="T48" fmla="*/ 2147483647 w 173"/>
              <a:gd name="T49" fmla="*/ 2147483647 h 200"/>
              <a:gd name="T50" fmla="*/ 2147483647 w 173"/>
              <a:gd name="T51" fmla="*/ 2147483647 h 200"/>
              <a:gd name="T52" fmla="*/ 2147483647 w 173"/>
              <a:gd name="T53" fmla="*/ 2147483647 h 200"/>
              <a:gd name="T54" fmla="*/ 2147483647 w 173"/>
              <a:gd name="T55" fmla="*/ 2147483647 h 200"/>
              <a:gd name="T56" fmla="*/ 2147483647 w 173"/>
              <a:gd name="T57" fmla="*/ 2147483647 h 200"/>
              <a:gd name="T58" fmla="*/ 2147483647 w 173"/>
              <a:gd name="T59" fmla="*/ 2147483647 h 200"/>
              <a:gd name="T60" fmla="*/ 2147483647 w 173"/>
              <a:gd name="T61" fmla="*/ 2147483647 h 200"/>
              <a:gd name="T62" fmla="*/ 2147483647 w 173"/>
              <a:gd name="T63" fmla="*/ 2147483647 h 200"/>
              <a:gd name="T64" fmla="*/ 2147483647 w 173"/>
              <a:gd name="T65" fmla="*/ 2147483647 h 200"/>
              <a:gd name="T66" fmla="*/ 2147483647 w 173"/>
              <a:gd name="T67" fmla="*/ 2147483647 h 200"/>
              <a:gd name="T68" fmla="*/ 2147483647 w 173"/>
              <a:gd name="T69" fmla="*/ 2147483647 h 200"/>
              <a:gd name="T70" fmla="*/ 2147483647 w 173"/>
              <a:gd name="T71" fmla="*/ 2147483647 h 200"/>
              <a:gd name="T72" fmla="*/ 2147483647 w 173"/>
              <a:gd name="T73" fmla="*/ 2147483647 h 200"/>
              <a:gd name="T74" fmla="*/ 2147483647 w 173"/>
              <a:gd name="T75" fmla="*/ 2147483647 h 200"/>
              <a:gd name="T76" fmla="*/ 2147483647 w 173"/>
              <a:gd name="T77" fmla="*/ 2147483647 h 200"/>
              <a:gd name="T78" fmla="*/ 2147483647 w 173"/>
              <a:gd name="T79" fmla="*/ 2147483647 h 200"/>
              <a:gd name="T80" fmla="*/ 2147483647 w 173"/>
              <a:gd name="T81" fmla="*/ 2147483647 h 200"/>
              <a:gd name="T82" fmla="*/ 2147483647 w 173"/>
              <a:gd name="T83" fmla="*/ 2147483647 h 200"/>
              <a:gd name="T84" fmla="*/ 2147483647 w 173"/>
              <a:gd name="T85" fmla="*/ 2147483647 h 200"/>
              <a:gd name="T86" fmla="*/ 2147483647 w 173"/>
              <a:gd name="T87" fmla="*/ 2147483647 h 200"/>
              <a:gd name="T88" fmla="*/ 2147483647 w 173"/>
              <a:gd name="T89" fmla="*/ 2147483647 h 200"/>
              <a:gd name="T90" fmla="*/ 2147483647 w 173"/>
              <a:gd name="T91" fmla="*/ 2147483647 h 200"/>
              <a:gd name="T92" fmla="*/ 2147483647 w 173"/>
              <a:gd name="T93" fmla="*/ 2147483647 h 200"/>
              <a:gd name="T94" fmla="*/ 2147483647 w 173"/>
              <a:gd name="T95" fmla="*/ 2147483647 h 200"/>
              <a:gd name="T96" fmla="*/ 2147483647 w 173"/>
              <a:gd name="T97" fmla="*/ 214748364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2" name="Freeform 19"/>
          <p:cNvSpPr>
            <a:spLocks noChangeArrowheads="1"/>
          </p:cNvSpPr>
          <p:nvPr/>
        </p:nvSpPr>
        <p:spPr bwMode="auto">
          <a:xfrm>
            <a:off x="3732213" y="4064000"/>
            <a:ext cx="784225" cy="492125"/>
          </a:xfrm>
          <a:custGeom>
            <a:avLst/>
            <a:gdLst>
              <a:gd name="T0" fmla="*/ 2147483647 w 244"/>
              <a:gd name="T1" fmla="*/ 2147483647 h 153"/>
              <a:gd name="T2" fmla="*/ 2147483647 w 244"/>
              <a:gd name="T3" fmla="*/ 2147483647 h 153"/>
              <a:gd name="T4" fmla="*/ 2147483647 w 244"/>
              <a:gd name="T5" fmla="*/ 2147483647 h 153"/>
              <a:gd name="T6" fmla="*/ 2147483647 w 244"/>
              <a:gd name="T7" fmla="*/ 2147483647 h 153"/>
              <a:gd name="T8" fmla="*/ 2147483647 w 244"/>
              <a:gd name="T9" fmla="*/ 2147483647 h 153"/>
              <a:gd name="T10" fmla="*/ 2147483647 w 244"/>
              <a:gd name="T11" fmla="*/ 2147483647 h 153"/>
              <a:gd name="T12" fmla="*/ 2147483647 w 244"/>
              <a:gd name="T13" fmla="*/ 2147483647 h 153"/>
              <a:gd name="T14" fmla="*/ 2147483647 w 244"/>
              <a:gd name="T15" fmla="*/ 2147483647 h 153"/>
              <a:gd name="T16" fmla="*/ 2147483647 w 244"/>
              <a:gd name="T17" fmla="*/ 2147483647 h 153"/>
              <a:gd name="T18" fmla="*/ 2147483647 w 244"/>
              <a:gd name="T19" fmla="*/ 2147483647 h 153"/>
              <a:gd name="T20" fmla="*/ 2147483647 w 244"/>
              <a:gd name="T21" fmla="*/ 2147483647 h 153"/>
              <a:gd name="T22" fmla="*/ 2147483647 w 244"/>
              <a:gd name="T23" fmla="*/ 2147483647 h 153"/>
              <a:gd name="T24" fmla="*/ 2147483647 w 244"/>
              <a:gd name="T25" fmla="*/ 2147483647 h 153"/>
              <a:gd name="T26" fmla="*/ 2147483647 w 244"/>
              <a:gd name="T27" fmla="*/ 2147483647 h 153"/>
              <a:gd name="T28" fmla="*/ 2147483647 w 244"/>
              <a:gd name="T29" fmla="*/ 2147483647 h 153"/>
              <a:gd name="T30" fmla="*/ 2147483647 w 244"/>
              <a:gd name="T31" fmla="*/ 2147483647 h 153"/>
              <a:gd name="T32" fmla="*/ 2147483647 w 244"/>
              <a:gd name="T33" fmla="*/ 2147483647 h 153"/>
              <a:gd name="T34" fmla="*/ 2147483647 w 244"/>
              <a:gd name="T35" fmla="*/ 2147483647 h 153"/>
              <a:gd name="T36" fmla="*/ 2147483647 w 244"/>
              <a:gd name="T37" fmla="*/ 2147483647 h 153"/>
              <a:gd name="T38" fmla="*/ 2147483647 w 244"/>
              <a:gd name="T39" fmla="*/ 2147483647 h 153"/>
              <a:gd name="T40" fmla="*/ 2147483647 w 244"/>
              <a:gd name="T41" fmla="*/ 2147483647 h 153"/>
              <a:gd name="T42" fmla="*/ 2147483647 w 244"/>
              <a:gd name="T43" fmla="*/ 2147483647 h 153"/>
              <a:gd name="T44" fmla="*/ 2147483647 w 244"/>
              <a:gd name="T45" fmla="*/ 2147483647 h 153"/>
              <a:gd name="T46" fmla="*/ 2147483647 w 244"/>
              <a:gd name="T47" fmla="*/ 2147483647 h 153"/>
              <a:gd name="T48" fmla="*/ 2147483647 w 244"/>
              <a:gd name="T49" fmla="*/ 2147483647 h 153"/>
              <a:gd name="T50" fmla="*/ 2147483647 w 244"/>
              <a:gd name="T51" fmla="*/ 2147483647 h 153"/>
              <a:gd name="T52" fmla="*/ 2147483647 w 244"/>
              <a:gd name="T53" fmla="*/ 2147483647 h 153"/>
              <a:gd name="T54" fmla="*/ 2147483647 w 244"/>
              <a:gd name="T55" fmla="*/ 2147483647 h 153"/>
              <a:gd name="T56" fmla="*/ 2147483647 w 244"/>
              <a:gd name="T57" fmla="*/ 2147483647 h 153"/>
              <a:gd name="T58" fmla="*/ 2147483647 w 244"/>
              <a:gd name="T59" fmla="*/ 2147483647 h 153"/>
              <a:gd name="T60" fmla="*/ 2147483647 w 244"/>
              <a:gd name="T61" fmla="*/ 2147483647 h 153"/>
              <a:gd name="T62" fmla="*/ 2147483647 w 244"/>
              <a:gd name="T63" fmla="*/ 2147483647 h 153"/>
              <a:gd name="T64" fmla="*/ 2147483647 w 244"/>
              <a:gd name="T65" fmla="*/ 2147483647 h 153"/>
              <a:gd name="T66" fmla="*/ 2147483647 w 244"/>
              <a:gd name="T67" fmla="*/ 2147483647 h 153"/>
              <a:gd name="T68" fmla="*/ 2147483647 w 244"/>
              <a:gd name="T69" fmla="*/ 2147483647 h 153"/>
              <a:gd name="T70" fmla="*/ 2147483647 w 244"/>
              <a:gd name="T71" fmla="*/ 2147483647 h 153"/>
              <a:gd name="T72" fmla="*/ 2147483647 w 244"/>
              <a:gd name="T73" fmla="*/ 2147483647 h 153"/>
              <a:gd name="T74" fmla="*/ 2147483647 w 244"/>
              <a:gd name="T75" fmla="*/ 2147483647 h 153"/>
              <a:gd name="T76" fmla="*/ 2147483647 w 244"/>
              <a:gd name="T77" fmla="*/ 2147483647 h 153"/>
              <a:gd name="T78" fmla="*/ 2147483647 w 244"/>
              <a:gd name="T79" fmla="*/ 2147483647 h 153"/>
              <a:gd name="T80" fmla="*/ 2147483647 w 244"/>
              <a:gd name="T81" fmla="*/ 2147483647 h 153"/>
              <a:gd name="T82" fmla="*/ 2147483647 w 244"/>
              <a:gd name="T83" fmla="*/ 2147483647 h 153"/>
              <a:gd name="T84" fmla="*/ 2147483647 w 244"/>
              <a:gd name="T85" fmla="*/ 2147483647 h 153"/>
              <a:gd name="T86" fmla="*/ 2147483647 w 244"/>
              <a:gd name="T87" fmla="*/ 2147483647 h 153"/>
              <a:gd name="T88" fmla="*/ 2147483647 w 244"/>
              <a:gd name="T89" fmla="*/ 2147483647 h 153"/>
              <a:gd name="T90" fmla="*/ 2147483647 w 244"/>
              <a:gd name="T91" fmla="*/ 0 h 153"/>
              <a:gd name="T92" fmla="*/ 2147483647 w 244"/>
              <a:gd name="T93" fmla="*/ 2147483647 h 153"/>
              <a:gd name="T94" fmla="*/ 2147483647 w 244"/>
              <a:gd name="T95" fmla="*/ 2147483647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3" name="Freeform 20"/>
          <p:cNvSpPr>
            <a:spLocks noChangeArrowheads="1"/>
          </p:cNvSpPr>
          <p:nvPr/>
        </p:nvSpPr>
        <p:spPr bwMode="auto">
          <a:xfrm>
            <a:off x="3905250" y="4967288"/>
            <a:ext cx="815975" cy="644525"/>
          </a:xfrm>
          <a:custGeom>
            <a:avLst/>
            <a:gdLst>
              <a:gd name="T0" fmla="*/ 2147483647 w 254"/>
              <a:gd name="T1" fmla="*/ 2147483647 h 201"/>
              <a:gd name="T2" fmla="*/ 2147483647 w 254"/>
              <a:gd name="T3" fmla="*/ 2147483647 h 201"/>
              <a:gd name="T4" fmla="*/ 2147483647 w 254"/>
              <a:gd name="T5" fmla="*/ 2147483647 h 201"/>
              <a:gd name="T6" fmla="*/ 2147483647 w 254"/>
              <a:gd name="T7" fmla="*/ 2147483647 h 201"/>
              <a:gd name="T8" fmla="*/ 2147483647 w 254"/>
              <a:gd name="T9" fmla="*/ 2147483647 h 201"/>
              <a:gd name="T10" fmla="*/ 2147483647 w 254"/>
              <a:gd name="T11" fmla="*/ 2147483647 h 201"/>
              <a:gd name="T12" fmla="*/ 2147483647 w 254"/>
              <a:gd name="T13" fmla="*/ 2147483647 h 201"/>
              <a:gd name="T14" fmla="*/ 2147483647 w 254"/>
              <a:gd name="T15" fmla="*/ 2147483647 h 201"/>
              <a:gd name="T16" fmla="*/ 2147483647 w 254"/>
              <a:gd name="T17" fmla="*/ 2147483647 h 201"/>
              <a:gd name="T18" fmla="*/ 2147483647 w 254"/>
              <a:gd name="T19" fmla="*/ 2147483647 h 201"/>
              <a:gd name="T20" fmla="*/ 2147483647 w 254"/>
              <a:gd name="T21" fmla="*/ 2147483647 h 201"/>
              <a:gd name="T22" fmla="*/ 2147483647 w 254"/>
              <a:gd name="T23" fmla="*/ 2147483647 h 201"/>
              <a:gd name="T24" fmla="*/ 2147483647 w 254"/>
              <a:gd name="T25" fmla="*/ 2147483647 h 201"/>
              <a:gd name="T26" fmla="*/ 2147483647 w 254"/>
              <a:gd name="T27" fmla="*/ 2147483647 h 201"/>
              <a:gd name="T28" fmla="*/ 2147483647 w 254"/>
              <a:gd name="T29" fmla="*/ 2147483647 h 201"/>
              <a:gd name="T30" fmla="*/ 2147483647 w 254"/>
              <a:gd name="T31" fmla="*/ 2147483647 h 201"/>
              <a:gd name="T32" fmla="*/ 2147483647 w 254"/>
              <a:gd name="T33" fmla="*/ 2147483647 h 201"/>
              <a:gd name="T34" fmla="*/ 2147483647 w 254"/>
              <a:gd name="T35" fmla="*/ 2147483647 h 201"/>
              <a:gd name="T36" fmla="*/ 2147483647 w 254"/>
              <a:gd name="T37" fmla="*/ 2147483647 h 201"/>
              <a:gd name="T38" fmla="*/ 2147483647 w 254"/>
              <a:gd name="T39" fmla="*/ 2147483647 h 201"/>
              <a:gd name="T40" fmla="*/ 2147483647 w 254"/>
              <a:gd name="T41" fmla="*/ 2147483647 h 201"/>
              <a:gd name="T42" fmla="*/ 2147483647 w 254"/>
              <a:gd name="T43" fmla="*/ 2147483647 h 201"/>
              <a:gd name="T44" fmla="*/ 2147483647 w 254"/>
              <a:gd name="T45" fmla="*/ 2147483647 h 201"/>
              <a:gd name="T46" fmla="*/ 2147483647 w 254"/>
              <a:gd name="T47" fmla="*/ 2147483647 h 201"/>
              <a:gd name="T48" fmla="*/ 2147483647 w 254"/>
              <a:gd name="T49" fmla="*/ 2147483647 h 201"/>
              <a:gd name="T50" fmla="*/ 2147483647 w 254"/>
              <a:gd name="T51" fmla="*/ 2147483647 h 201"/>
              <a:gd name="T52" fmla="*/ 2147483647 w 254"/>
              <a:gd name="T53" fmla="*/ 2147483647 h 201"/>
              <a:gd name="T54" fmla="*/ 2147483647 w 254"/>
              <a:gd name="T55" fmla="*/ 2147483647 h 201"/>
              <a:gd name="T56" fmla="*/ 2147483647 w 254"/>
              <a:gd name="T57" fmla="*/ 2147483647 h 201"/>
              <a:gd name="T58" fmla="*/ 2147483647 w 254"/>
              <a:gd name="T59" fmla="*/ 2147483647 h 201"/>
              <a:gd name="T60" fmla="*/ 2147483647 w 254"/>
              <a:gd name="T61" fmla="*/ 2147483647 h 201"/>
              <a:gd name="T62" fmla="*/ 2147483647 w 254"/>
              <a:gd name="T63" fmla="*/ 2147483647 h 201"/>
              <a:gd name="T64" fmla="*/ 2147483647 w 254"/>
              <a:gd name="T65" fmla="*/ 2147483647 h 201"/>
              <a:gd name="T66" fmla="*/ 2147483647 w 254"/>
              <a:gd name="T67" fmla="*/ 2147483647 h 201"/>
              <a:gd name="T68" fmla="*/ 2147483647 w 254"/>
              <a:gd name="T69" fmla="*/ 2147483647 h 201"/>
              <a:gd name="T70" fmla="*/ 2147483647 w 254"/>
              <a:gd name="T71" fmla="*/ 2147483647 h 201"/>
              <a:gd name="T72" fmla="*/ 2147483647 w 254"/>
              <a:gd name="T73" fmla="*/ 2147483647 h 201"/>
              <a:gd name="T74" fmla="*/ 2147483647 w 254"/>
              <a:gd name="T75" fmla="*/ 2147483647 h 201"/>
              <a:gd name="T76" fmla="*/ 2147483647 w 254"/>
              <a:gd name="T77" fmla="*/ 2147483647 h 201"/>
              <a:gd name="T78" fmla="*/ 2147483647 w 254"/>
              <a:gd name="T79" fmla="*/ 2147483647 h 201"/>
              <a:gd name="T80" fmla="*/ 2147483647 w 254"/>
              <a:gd name="T81" fmla="*/ 2147483647 h 201"/>
              <a:gd name="T82" fmla="*/ 2147483647 w 254"/>
              <a:gd name="T83" fmla="*/ 2147483647 h 201"/>
              <a:gd name="T84" fmla="*/ 2147483647 w 254"/>
              <a:gd name="T85" fmla="*/ 2147483647 h 201"/>
              <a:gd name="T86" fmla="*/ 2147483647 w 254"/>
              <a:gd name="T87" fmla="*/ 2147483647 h 201"/>
              <a:gd name="T88" fmla="*/ 2147483647 w 254"/>
              <a:gd name="T89" fmla="*/ 2147483647 h 201"/>
              <a:gd name="T90" fmla="*/ 2147483647 w 254"/>
              <a:gd name="T91" fmla="*/ 2147483647 h 201"/>
              <a:gd name="T92" fmla="*/ 2147483647 w 254"/>
              <a:gd name="T93" fmla="*/ 2147483647 h 201"/>
              <a:gd name="T94" fmla="*/ 2147483647 w 254"/>
              <a:gd name="T95" fmla="*/ 2147483647 h 201"/>
              <a:gd name="T96" fmla="*/ 2147483647 w 254"/>
              <a:gd name="T97" fmla="*/ 2147483647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4" name="Freeform 21"/>
          <p:cNvSpPr>
            <a:spLocks noChangeArrowheads="1"/>
          </p:cNvSpPr>
          <p:nvPr/>
        </p:nvSpPr>
        <p:spPr bwMode="auto">
          <a:xfrm>
            <a:off x="4291013" y="4408488"/>
            <a:ext cx="487362" cy="663575"/>
          </a:xfrm>
          <a:custGeom>
            <a:avLst/>
            <a:gdLst>
              <a:gd name="T0" fmla="*/ 2147483647 w 152"/>
              <a:gd name="T1" fmla="*/ 2147483647 h 207"/>
              <a:gd name="T2" fmla="*/ 2147483647 w 152"/>
              <a:gd name="T3" fmla="*/ 2147483647 h 207"/>
              <a:gd name="T4" fmla="*/ 2147483647 w 152"/>
              <a:gd name="T5" fmla="*/ 2147483647 h 207"/>
              <a:gd name="T6" fmla="*/ 2147483647 w 152"/>
              <a:gd name="T7" fmla="*/ 2147483647 h 207"/>
              <a:gd name="T8" fmla="*/ 2147483647 w 152"/>
              <a:gd name="T9" fmla="*/ 2147483647 h 207"/>
              <a:gd name="T10" fmla="*/ 2147483647 w 152"/>
              <a:gd name="T11" fmla="*/ 2147483647 h 207"/>
              <a:gd name="T12" fmla="*/ 2147483647 w 152"/>
              <a:gd name="T13" fmla="*/ 2147483647 h 207"/>
              <a:gd name="T14" fmla="*/ 2147483647 w 152"/>
              <a:gd name="T15" fmla="*/ 2147483647 h 207"/>
              <a:gd name="T16" fmla="*/ 2147483647 w 152"/>
              <a:gd name="T17" fmla="*/ 2147483647 h 207"/>
              <a:gd name="T18" fmla="*/ 2147483647 w 152"/>
              <a:gd name="T19" fmla="*/ 2147483647 h 207"/>
              <a:gd name="T20" fmla="*/ 2147483647 w 152"/>
              <a:gd name="T21" fmla="*/ 2147483647 h 207"/>
              <a:gd name="T22" fmla="*/ 2147483647 w 152"/>
              <a:gd name="T23" fmla="*/ 2147483647 h 207"/>
              <a:gd name="T24" fmla="*/ 2147483647 w 152"/>
              <a:gd name="T25" fmla="*/ 2147483647 h 207"/>
              <a:gd name="T26" fmla="*/ 2147483647 w 152"/>
              <a:gd name="T27" fmla="*/ 2147483647 h 207"/>
              <a:gd name="T28" fmla="*/ 0 w 152"/>
              <a:gd name="T29" fmla="*/ 2147483647 h 207"/>
              <a:gd name="T30" fmla="*/ 2147483647 w 152"/>
              <a:gd name="T31" fmla="*/ 2147483647 h 207"/>
              <a:gd name="T32" fmla="*/ 2147483647 w 152"/>
              <a:gd name="T33" fmla="*/ 2147483647 h 207"/>
              <a:gd name="T34" fmla="*/ 2147483647 w 152"/>
              <a:gd name="T35" fmla="*/ 2147483647 h 207"/>
              <a:gd name="T36" fmla="*/ 2147483647 w 152"/>
              <a:gd name="T37" fmla="*/ 2147483647 h 207"/>
              <a:gd name="T38" fmla="*/ 2147483647 w 152"/>
              <a:gd name="T39" fmla="*/ 2147483647 h 207"/>
              <a:gd name="T40" fmla="*/ 2147483647 w 152"/>
              <a:gd name="T41" fmla="*/ 2147483647 h 207"/>
              <a:gd name="T42" fmla="*/ 2147483647 w 152"/>
              <a:gd name="T43" fmla="*/ 2147483647 h 207"/>
              <a:gd name="T44" fmla="*/ 2147483647 w 152"/>
              <a:gd name="T45" fmla="*/ 2147483647 h 207"/>
              <a:gd name="T46" fmla="*/ 2147483647 w 152"/>
              <a:gd name="T47" fmla="*/ 2147483647 h 207"/>
              <a:gd name="T48" fmla="*/ 2147483647 w 152"/>
              <a:gd name="T49" fmla="*/ 2147483647 h 207"/>
              <a:gd name="T50" fmla="*/ 2147483647 w 152"/>
              <a:gd name="T51" fmla="*/ 2147483647 h 207"/>
              <a:gd name="T52" fmla="*/ 2147483647 w 152"/>
              <a:gd name="T53" fmla="*/ 2147483647 h 207"/>
              <a:gd name="T54" fmla="*/ 2147483647 w 152"/>
              <a:gd name="T55" fmla="*/ 2147483647 h 207"/>
              <a:gd name="T56" fmla="*/ 2147483647 w 152"/>
              <a:gd name="T57" fmla="*/ 2147483647 h 207"/>
              <a:gd name="T58" fmla="*/ 2147483647 w 152"/>
              <a:gd name="T59" fmla="*/ 2147483647 h 207"/>
              <a:gd name="T60" fmla="*/ 2147483647 w 152"/>
              <a:gd name="T61" fmla="*/ 2147483647 h 207"/>
              <a:gd name="T62" fmla="*/ 2147483647 w 152"/>
              <a:gd name="T63" fmla="*/ 2147483647 h 207"/>
              <a:gd name="T64" fmla="*/ 2147483647 w 152"/>
              <a:gd name="T65" fmla="*/ 2147483647 h 207"/>
              <a:gd name="T66" fmla="*/ 2147483647 w 152"/>
              <a:gd name="T67" fmla="*/ 2147483647 h 207"/>
              <a:gd name="T68" fmla="*/ 2147483647 w 152"/>
              <a:gd name="T69" fmla="*/ 2147483647 h 207"/>
              <a:gd name="T70" fmla="*/ 2147483647 w 152"/>
              <a:gd name="T71" fmla="*/ 2147483647 h 207"/>
              <a:gd name="T72" fmla="*/ 2147483647 w 152"/>
              <a:gd name="T73" fmla="*/ 2147483647 h 207"/>
              <a:gd name="T74" fmla="*/ 2147483647 w 152"/>
              <a:gd name="T75" fmla="*/ 2147483647 h 207"/>
              <a:gd name="T76" fmla="*/ 2147483647 w 152"/>
              <a:gd name="T77" fmla="*/ 2147483647 h 207"/>
              <a:gd name="T78" fmla="*/ 2147483647 w 152"/>
              <a:gd name="T79" fmla="*/ 2147483647 h 207"/>
              <a:gd name="T80" fmla="*/ 2147483647 w 152"/>
              <a:gd name="T81" fmla="*/ 2147483647 h 207"/>
              <a:gd name="T82" fmla="*/ 2147483647 w 152"/>
              <a:gd name="T83" fmla="*/ 2147483647 h 207"/>
              <a:gd name="T84" fmla="*/ 2147483647 w 152"/>
              <a:gd name="T85" fmla="*/ 2147483647 h 207"/>
              <a:gd name="T86" fmla="*/ 2147483647 w 152"/>
              <a:gd name="T87" fmla="*/ 2147483647 h 207"/>
              <a:gd name="T88" fmla="*/ 2147483647 w 152"/>
              <a:gd name="T89" fmla="*/ 2147483647 h 207"/>
              <a:gd name="T90" fmla="*/ 2147483647 w 152"/>
              <a:gd name="T91" fmla="*/ 2147483647 h 207"/>
              <a:gd name="T92" fmla="*/ 2147483647 w 152"/>
              <a:gd name="T93" fmla="*/ 2147483647 h 207"/>
              <a:gd name="T94" fmla="*/ 2147483647 w 152"/>
              <a:gd name="T95" fmla="*/ 2147483647 h 207"/>
              <a:gd name="T96" fmla="*/ 2147483647 w 152"/>
              <a:gd name="T97" fmla="*/ 2147483647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5" name="Freeform 22"/>
          <p:cNvSpPr>
            <a:spLocks noChangeArrowheads="1"/>
          </p:cNvSpPr>
          <p:nvPr/>
        </p:nvSpPr>
        <p:spPr bwMode="auto">
          <a:xfrm>
            <a:off x="4543425" y="4581525"/>
            <a:ext cx="454025" cy="554038"/>
          </a:xfrm>
          <a:custGeom>
            <a:avLst/>
            <a:gdLst>
              <a:gd name="T0" fmla="*/ 2147483647 w 141"/>
              <a:gd name="T1" fmla="*/ 2147483647 h 173"/>
              <a:gd name="T2" fmla="*/ 2147483647 w 141"/>
              <a:gd name="T3" fmla="*/ 2147483647 h 173"/>
              <a:gd name="T4" fmla="*/ 2147483647 w 141"/>
              <a:gd name="T5" fmla="*/ 2147483647 h 173"/>
              <a:gd name="T6" fmla="*/ 2147483647 w 141"/>
              <a:gd name="T7" fmla="*/ 2147483647 h 173"/>
              <a:gd name="T8" fmla="*/ 2147483647 w 141"/>
              <a:gd name="T9" fmla="*/ 2147483647 h 173"/>
              <a:gd name="T10" fmla="*/ 2147483647 w 141"/>
              <a:gd name="T11" fmla="*/ 2147483647 h 173"/>
              <a:gd name="T12" fmla="*/ 2147483647 w 141"/>
              <a:gd name="T13" fmla="*/ 2147483647 h 173"/>
              <a:gd name="T14" fmla="*/ 2147483647 w 141"/>
              <a:gd name="T15" fmla="*/ 2147483647 h 173"/>
              <a:gd name="T16" fmla="*/ 2147483647 w 141"/>
              <a:gd name="T17" fmla="*/ 2147483647 h 173"/>
              <a:gd name="T18" fmla="*/ 2147483647 w 141"/>
              <a:gd name="T19" fmla="*/ 2147483647 h 173"/>
              <a:gd name="T20" fmla="*/ 2147483647 w 141"/>
              <a:gd name="T21" fmla="*/ 2147483647 h 173"/>
              <a:gd name="T22" fmla="*/ 2147483647 w 141"/>
              <a:gd name="T23" fmla="*/ 2147483647 h 173"/>
              <a:gd name="T24" fmla="*/ 2147483647 w 141"/>
              <a:gd name="T25" fmla="*/ 2147483647 h 173"/>
              <a:gd name="T26" fmla="*/ 2147483647 w 141"/>
              <a:gd name="T27" fmla="*/ 2147483647 h 173"/>
              <a:gd name="T28" fmla="*/ 2147483647 w 141"/>
              <a:gd name="T29" fmla="*/ 2147483647 h 173"/>
              <a:gd name="T30" fmla="*/ 2147483647 w 141"/>
              <a:gd name="T31" fmla="*/ 2147483647 h 173"/>
              <a:gd name="T32" fmla="*/ 0 w 141"/>
              <a:gd name="T33" fmla="*/ 2147483647 h 173"/>
              <a:gd name="T34" fmla="*/ 2147483647 w 141"/>
              <a:gd name="T35" fmla="*/ 2147483647 h 173"/>
              <a:gd name="T36" fmla="*/ 2147483647 w 141"/>
              <a:gd name="T37" fmla="*/ 2147483647 h 173"/>
              <a:gd name="T38" fmla="*/ 2147483647 w 141"/>
              <a:gd name="T39" fmla="*/ 2147483647 h 173"/>
              <a:gd name="T40" fmla="*/ 2147483647 w 141"/>
              <a:gd name="T41" fmla="*/ 2147483647 h 173"/>
              <a:gd name="T42" fmla="*/ 2147483647 w 141"/>
              <a:gd name="T43" fmla="*/ 2147483647 h 173"/>
              <a:gd name="T44" fmla="*/ 2147483647 w 141"/>
              <a:gd name="T45" fmla="*/ 2147483647 h 173"/>
              <a:gd name="T46" fmla="*/ 2147483647 w 141"/>
              <a:gd name="T47" fmla="*/ 2147483647 h 173"/>
              <a:gd name="T48" fmla="*/ 2147483647 w 141"/>
              <a:gd name="T49" fmla="*/ 2147483647 h 173"/>
              <a:gd name="T50" fmla="*/ 2147483647 w 141"/>
              <a:gd name="T51" fmla="*/ 2147483647 h 173"/>
              <a:gd name="T52" fmla="*/ 2147483647 w 141"/>
              <a:gd name="T53" fmla="*/ 2147483647 h 173"/>
              <a:gd name="T54" fmla="*/ 2147483647 w 141"/>
              <a:gd name="T55" fmla="*/ 2147483647 h 173"/>
              <a:gd name="T56" fmla="*/ 2147483647 w 141"/>
              <a:gd name="T57" fmla="*/ 2147483647 h 173"/>
              <a:gd name="T58" fmla="*/ 2147483647 w 141"/>
              <a:gd name="T59" fmla="*/ 2147483647 h 173"/>
              <a:gd name="T60" fmla="*/ 2147483647 w 141"/>
              <a:gd name="T61" fmla="*/ 2147483647 h 173"/>
              <a:gd name="T62" fmla="*/ 2147483647 w 141"/>
              <a:gd name="T63" fmla="*/ 2147483647 h 173"/>
              <a:gd name="T64" fmla="*/ 2147483647 w 141"/>
              <a:gd name="T65" fmla="*/ 2147483647 h 173"/>
              <a:gd name="T66" fmla="*/ 2147483647 w 141"/>
              <a:gd name="T67" fmla="*/ 2147483647 h 173"/>
              <a:gd name="T68" fmla="*/ 2147483647 w 141"/>
              <a:gd name="T69" fmla="*/ 2147483647 h 173"/>
              <a:gd name="T70" fmla="*/ 2147483647 w 141"/>
              <a:gd name="T71" fmla="*/ 2147483647 h 173"/>
              <a:gd name="T72" fmla="*/ 2147483647 w 141"/>
              <a:gd name="T73" fmla="*/ 2147483647 h 173"/>
              <a:gd name="T74" fmla="*/ 2147483647 w 141"/>
              <a:gd name="T75" fmla="*/ 2147483647 h 173"/>
              <a:gd name="T76" fmla="*/ 2147483647 w 141"/>
              <a:gd name="T77" fmla="*/ 2147483647 h 173"/>
              <a:gd name="T78" fmla="*/ 2147483647 w 141"/>
              <a:gd name="T79" fmla="*/ 2147483647 h 173"/>
              <a:gd name="T80" fmla="*/ 2147483647 w 141"/>
              <a:gd name="T81" fmla="*/ 2147483647 h 173"/>
              <a:gd name="T82" fmla="*/ 2147483647 w 141"/>
              <a:gd name="T83" fmla="*/ 2147483647 h 173"/>
              <a:gd name="T84" fmla="*/ 2147483647 w 141"/>
              <a:gd name="T85" fmla="*/ 2147483647 h 173"/>
              <a:gd name="T86" fmla="*/ 2147483647 w 141"/>
              <a:gd name="T87" fmla="*/ 2147483647 h 173"/>
              <a:gd name="T88" fmla="*/ 2147483647 w 141"/>
              <a:gd name="T89" fmla="*/ 2147483647 h 173"/>
              <a:gd name="T90" fmla="*/ 2147483647 w 141"/>
              <a:gd name="T91" fmla="*/ 2147483647 h 173"/>
              <a:gd name="T92" fmla="*/ 2147483647 w 141"/>
              <a:gd name="T93" fmla="*/ 2147483647 h 173"/>
              <a:gd name="T94" fmla="*/ 2147483647 w 141"/>
              <a:gd name="T95" fmla="*/ 2147483647 h 173"/>
              <a:gd name="T96" fmla="*/ 2147483647 w 141"/>
              <a:gd name="T97" fmla="*/ 2147483647 h 173"/>
              <a:gd name="T98" fmla="*/ 2147483647 w 141"/>
              <a:gd name="T99" fmla="*/ 2147483647 h 173"/>
              <a:gd name="T100" fmla="*/ 2147483647 w 141"/>
              <a:gd name="T101" fmla="*/ 2147483647 h 173"/>
              <a:gd name="T102" fmla="*/ 2147483647 w 141"/>
              <a:gd name="T103" fmla="*/ 2147483647 h 173"/>
              <a:gd name="T104" fmla="*/ 2147483647 w 141"/>
              <a:gd name="T105" fmla="*/ 2147483647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6" name="Freeform 23"/>
          <p:cNvSpPr>
            <a:spLocks noChangeArrowheads="1"/>
          </p:cNvSpPr>
          <p:nvPr/>
        </p:nvSpPr>
        <p:spPr bwMode="auto">
          <a:xfrm>
            <a:off x="4743450" y="4233863"/>
            <a:ext cx="393700" cy="450850"/>
          </a:xfrm>
          <a:custGeom>
            <a:avLst/>
            <a:gdLst>
              <a:gd name="T0" fmla="*/ 2147483647 w 122"/>
              <a:gd name="T1" fmla="*/ 2147483647 h 140"/>
              <a:gd name="T2" fmla="*/ 2147483647 w 122"/>
              <a:gd name="T3" fmla="*/ 2147483647 h 140"/>
              <a:gd name="T4" fmla="*/ 2147483647 w 122"/>
              <a:gd name="T5" fmla="*/ 2147483647 h 140"/>
              <a:gd name="T6" fmla="*/ 2147483647 w 122"/>
              <a:gd name="T7" fmla="*/ 2147483647 h 140"/>
              <a:gd name="T8" fmla="*/ 2147483647 w 122"/>
              <a:gd name="T9" fmla="*/ 2147483647 h 140"/>
              <a:gd name="T10" fmla="*/ 2147483647 w 122"/>
              <a:gd name="T11" fmla="*/ 2147483647 h 140"/>
              <a:gd name="T12" fmla="*/ 2147483647 w 122"/>
              <a:gd name="T13" fmla="*/ 2147483647 h 140"/>
              <a:gd name="T14" fmla="*/ 2147483647 w 122"/>
              <a:gd name="T15" fmla="*/ 2147483647 h 140"/>
              <a:gd name="T16" fmla="*/ 2147483647 w 122"/>
              <a:gd name="T17" fmla="*/ 2147483647 h 140"/>
              <a:gd name="T18" fmla="*/ 2147483647 w 122"/>
              <a:gd name="T19" fmla="*/ 2147483647 h 140"/>
              <a:gd name="T20" fmla="*/ 2147483647 w 122"/>
              <a:gd name="T21" fmla="*/ 2147483647 h 140"/>
              <a:gd name="T22" fmla="*/ 2147483647 w 122"/>
              <a:gd name="T23" fmla="*/ 2147483647 h 140"/>
              <a:gd name="T24" fmla="*/ 2147483647 w 122"/>
              <a:gd name="T25" fmla="*/ 2147483647 h 140"/>
              <a:gd name="T26" fmla="*/ 2147483647 w 122"/>
              <a:gd name="T27" fmla="*/ 2147483647 h 140"/>
              <a:gd name="T28" fmla="*/ 2147483647 w 122"/>
              <a:gd name="T29" fmla="*/ 2147483647 h 140"/>
              <a:gd name="T30" fmla="*/ 2147483647 w 122"/>
              <a:gd name="T31" fmla="*/ 2147483647 h 140"/>
              <a:gd name="T32" fmla="*/ 2147483647 w 122"/>
              <a:gd name="T33" fmla="*/ 2147483647 h 140"/>
              <a:gd name="T34" fmla="*/ 2147483647 w 122"/>
              <a:gd name="T35" fmla="*/ 2147483647 h 140"/>
              <a:gd name="T36" fmla="*/ 2147483647 w 122"/>
              <a:gd name="T37" fmla="*/ 2147483647 h 140"/>
              <a:gd name="T38" fmla="*/ 2147483647 w 122"/>
              <a:gd name="T39" fmla="*/ 2147483647 h 140"/>
              <a:gd name="T40" fmla="*/ 2147483647 w 122"/>
              <a:gd name="T41" fmla="*/ 2147483647 h 140"/>
              <a:gd name="T42" fmla="*/ 2147483647 w 122"/>
              <a:gd name="T43" fmla="*/ 2147483647 h 140"/>
              <a:gd name="T44" fmla="*/ 2147483647 w 122"/>
              <a:gd name="T45" fmla="*/ 2147483647 h 140"/>
              <a:gd name="T46" fmla="*/ 2147483647 w 122"/>
              <a:gd name="T47" fmla="*/ 2147483647 h 140"/>
              <a:gd name="T48" fmla="*/ 2147483647 w 122"/>
              <a:gd name="T49" fmla="*/ 2147483647 h 140"/>
              <a:gd name="T50" fmla="*/ 2147483647 w 122"/>
              <a:gd name="T51" fmla="*/ 2147483647 h 140"/>
              <a:gd name="T52" fmla="*/ 2147483647 w 122"/>
              <a:gd name="T53" fmla="*/ 2147483647 h 140"/>
              <a:gd name="T54" fmla="*/ 2147483647 w 122"/>
              <a:gd name="T55" fmla="*/ 2147483647 h 140"/>
              <a:gd name="T56" fmla="*/ 2147483647 w 122"/>
              <a:gd name="T57" fmla="*/ 2147483647 h 140"/>
              <a:gd name="T58" fmla="*/ 2147483647 w 122"/>
              <a:gd name="T59" fmla="*/ 2147483647 h 140"/>
              <a:gd name="T60" fmla="*/ 2147483647 w 122"/>
              <a:gd name="T61" fmla="*/ 2147483647 h 140"/>
              <a:gd name="T62" fmla="*/ 2147483647 w 122"/>
              <a:gd name="T63" fmla="*/ 2147483647 h 140"/>
              <a:gd name="T64" fmla="*/ 2147483647 w 122"/>
              <a:gd name="T65" fmla="*/ 2147483647 h 140"/>
              <a:gd name="T66" fmla="*/ 2147483647 w 122"/>
              <a:gd name="T67" fmla="*/ 2147483647 h 140"/>
              <a:gd name="T68" fmla="*/ 2147483647 w 122"/>
              <a:gd name="T69" fmla="*/ 2147483647 h 140"/>
              <a:gd name="T70" fmla="*/ 2147483647 w 122"/>
              <a:gd name="T71" fmla="*/ 2147483647 h 140"/>
              <a:gd name="T72" fmla="*/ 2147483647 w 122"/>
              <a:gd name="T73" fmla="*/ 2147483647 h 140"/>
              <a:gd name="T74" fmla="*/ 2147483647 w 122"/>
              <a:gd name="T75" fmla="*/ 2147483647 h 140"/>
              <a:gd name="T76" fmla="*/ 2147483647 w 122"/>
              <a:gd name="T77" fmla="*/ 2147483647 h 140"/>
              <a:gd name="T78" fmla="*/ 2147483647 w 122"/>
              <a:gd name="T79" fmla="*/ 2147483647 h 140"/>
              <a:gd name="T80" fmla="*/ 2147483647 w 122"/>
              <a:gd name="T81" fmla="*/ 2147483647 h 140"/>
              <a:gd name="T82" fmla="*/ 2147483647 w 122"/>
              <a:gd name="T83" fmla="*/ 2147483647 h 140"/>
              <a:gd name="T84" fmla="*/ 2147483647 w 122"/>
              <a:gd name="T85" fmla="*/ 2147483647 h 140"/>
              <a:gd name="T86" fmla="*/ 2147483647 w 122"/>
              <a:gd name="T87" fmla="*/ 2147483647 h 140"/>
              <a:gd name="T88" fmla="*/ 2147483647 w 122"/>
              <a:gd name="T89" fmla="*/ 2147483647 h 140"/>
              <a:gd name="T90" fmla="*/ 2147483647 w 122"/>
              <a:gd name="T91" fmla="*/ 2147483647 h 140"/>
              <a:gd name="T92" fmla="*/ 2147483647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7" name="Freeform 24"/>
          <p:cNvSpPr>
            <a:spLocks noChangeArrowheads="1"/>
          </p:cNvSpPr>
          <p:nvPr/>
        </p:nvSpPr>
        <p:spPr bwMode="auto">
          <a:xfrm>
            <a:off x="4367213" y="3846513"/>
            <a:ext cx="492125" cy="598487"/>
          </a:xfrm>
          <a:custGeom>
            <a:avLst/>
            <a:gdLst>
              <a:gd name="T0" fmla="*/ 2147483647 w 153"/>
              <a:gd name="T1" fmla="*/ 2147483647 h 187"/>
              <a:gd name="T2" fmla="*/ 2147483647 w 153"/>
              <a:gd name="T3" fmla="*/ 2147483647 h 187"/>
              <a:gd name="T4" fmla="*/ 2147483647 w 153"/>
              <a:gd name="T5" fmla="*/ 2147483647 h 187"/>
              <a:gd name="T6" fmla="*/ 2147483647 w 153"/>
              <a:gd name="T7" fmla="*/ 0 h 187"/>
              <a:gd name="T8" fmla="*/ 2147483647 w 153"/>
              <a:gd name="T9" fmla="*/ 2147483647 h 187"/>
              <a:gd name="T10" fmla="*/ 2147483647 w 153"/>
              <a:gd name="T11" fmla="*/ 2147483647 h 187"/>
              <a:gd name="T12" fmla="*/ 2147483647 w 153"/>
              <a:gd name="T13" fmla="*/ 2147483647 h 187"/>
              <a:gd name="T14" fmla="*/ 2147483647 w 153"/>
              <a:gd name="T15" fmla="*/ 2147483647 h 187"/>
              <a:gd name="T16" fmla="*/ 2147483647 w 153"/>
              <a:gd name="T17" fmla="*/ 2147483647 h 187"/>
              <a:gd name="T18" fmla="*/ 2147483647 w 153"/>
              <a:gd name="T19" fmla="*/ 2147483647 h 187"/>
              <a:gd name="T20" fmla="*/ 2147483647 w 153"/>
              <a:gd name="T21" fmla="*/ 2147483647 h 187"/>
              <a:gd name="T22" fmla="*/ 2147483647 w 153"/>
              <a:gd name="T23" fmla="*/ 2147483647 h 187"/>
              <a:gd name="T24" fmla="*/ 2147483647 w 153"/>
              <a:gd name="T25" fmla="*/ 2147483647 h 187"/>
              <a:gd name="T26" fmla="*/ 2147483647 w 153"/>
              <a:gd name="T27" fmla="*/ 2147483647 h 187"/>
              <a:gd name="T28" fmla="*/ 2147483647 w 153"/>
              <a:gd name="T29" fmla="*/ 2147483647 h 187"/>
              <a:gd name="T30" fmla="*/ 2147483647 w 153"/>
              <a:gd name="T31" fmla="*/ 2147483647 h 187"/>
              <a:gd name="T32" fmla="*/ 2147483647 w 153"/>
              <a:gd name="T33" fmla="*/ 2147483647 h 187"/>
              <a:gd name="T34" fmla="*/ 2147483647 w 153"/>
              <a:gd name="T35" fmla="*/ 2147483647 h 187"/>
              <a:gd name="T36" fmla="*/ 2147483647 w 153"/>
              <a:gd name="T37" fmla="*/ 2147483647 h 187"/>
              <a:gd name="T38" fmla="*/ 2147483647 w 153"/>
              <a:gd name="T39" fmla="*/ 2147483647 h 187"/>
              <a:gd name="T40" fmla="*/ 2147483647 w 153"/>
              <a:gd name="T41" fmla="*/ 2147483647 h 187"/>
              <a:gd name="T42" fmla="*/ 2147483647 w 153"/>
              <a:gd name="T43" fmla="*/ 2147483647 h 187"/>
              <a:gd name="T44" fmla="*/ 2147483647 w 153"/>
              <a:gd name="T45" fmla="*/ 2147483647 h 187"/>
              <a:gd name="T46" fmla="*/ 2147483647 w 153"/>
              <a:gd name="T47" fmla="*/ 2147483647 h 187"/>
              <a:gd name="T48" fmla="*/ 2147483647 w 153"/>
              <a:gd name="T49" fmla="*/ 2147483647 h 187"/>
              <a:gd name="T50" fmla="*/ 2147483647 w 153"/>
              <a:gd name="T51" fmla="*/ 2147483647 h 187"/>
              <a:gd name="T52" fmla="*/ 2147483647 w 153"/>
              <a:gd name="T53" fmla="*/ 2147483647 h 187"/>
              <a:gd name="T54" fmla="*/ 2147483647 w 153"/>
              <a:gd name="T55" fmla="*/ 2147483647 h 187"/>
              <a:gd name="T56" fmla="*/ 2147483647 w 153"/>
              <a:gd name="T57" fmla="*/ 2147483647 h 187"/>
              <a:gd name="T58" fmla="*/ 2147483647 w 153"/>
              <a:gd name="T59" fmla="*/ 2147483647 h 187"/>
              <a:gd name="T60" fmla="*/ 2147483647 w 153"/>
              <a:gd name="T61" fmla="*/ 2147483647 h 187"/>
              <a:gd name="T62" fmla="*/ 2147483647 w 153"/>
              <a:gd name="T63" fmla="*/ 2147483647 h 187"/>
              <a:gd name="T64" fmla="*/ 2147483647 w 153"/>
              <a:gd name="T65" fmla="*/ 2147483647 h 187"/>
              <a:gd name="T66" fmla="*/ 2147483647 w 153"/>
              <a:gd name="T67" fmla="*/ 2147483647 h 187"/>
              <a:gd name="T68" fmla="*/ 2147483647 w 153"/>
              <a:gd name="T69" fmla="*/ 2147483647 h 187"/>
              <a:gd name="T70" fmla="*/ 2147483647 w 153"/>
              <a:gd name="T71" fmla="*/ 2147483647 h 187"/>
              <a:gd name="T72" fmla="*/ 2147483647 w 153"/>
              <a:gd name="T73" fmla="*/ 2147483647 h 187"/>
              <a:gd name="T74" fmla="*/ 2147483647 w 153"/>
              <a:gd name="T75" fmla="*/ 2147483647 h 187"/>
              <a:gd name="T76" fmla="*/ 2147483647 w 153"/>
              <a:gd name="T77" fmla="*/ 2147483647 h 187"/>
              <a:gd name="T78" fmla="*/ 2147483647 w 153"/>
              <a:gd name="T79" fmla="*/ 2147483647 h 187"/>
              <a:gd name="T80" fmla="*/ 2147483647 w 153"/>
              <a:gd name="T81" fmla="*/ 2147483647 h 187"/>
              <a:gd name="T82" fmla="*/ 2147483647 w 153"/>
              <a:gd name="T83" fmla="*/ 2147483647 h 187"/>
              <a:gd name="T84" fmla="*/ 2147483647 w 153"/>
              <a:gd name="T85" fmla="*/ 2147483647 h 187"/>
              <a:gd name="T86" fmla="*/ 2147483647 w 153"/>
              <a:gd name="T87" fmla="*/ 2147483647 h 187"/>
              <a:gd name="T88" fmla="*/ 2147483647 w 153"/>
              <a:gd name="T89" fmla="*/ 2147483647 h 187"/>
              <a:gd name="T90" fmla="*/ 2147483647 w 153"/>
              <a:gd name="T91" fmla="*/ 2147483647 h 187"/>
              <a:gd name="T92" fmla="*/ 2147483647 w 153"/>
              <a:gd name="T93" fmla="*/ 2147483647 h 187"/>
              <a:gd name="T94" fmla="*/ 2147483647 w 153"/>
              <a:gd name="T95" fmla="*/ 2147483647 h 187"/>
              <a:gd name="T96" fmla="*/ 2147483647 w 153"/>
              <a:gd name="T97" fmla="*/ 2147483647 h 187"/>
              <a:gd name="T98" fmla="*/ 2147483647 w 153"/>
              <a:gd name="T99" fmla="*/ 2147483647 h 187"/>
              <a:gd name="T100" fmla="*/ 2147483647 w 153"/>
              <a:gd name="T101" fmla="*/ 2147483647 h 187"/>
              <a:gd name="T102" fmla="*/ 2147483647 w 153"/>
              <a:gd name="T103" fmla="*/ 2147483647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8" name="Freeform 25"/>
          <p:cNvSpPr>
            <a:spLocks noChangeArrowheads="1"/>
          </p:cNvSpPr>
          <p:nvPr/>
        </p:nvSpPr>
        <p:spPr bwMode="auto">
          <a:xfrm>
            <a:off x="4460875" y="3151188"/>
            <a:ext cx="133350" cy="187325"/>
          </a:xfrm>
          <a:custGeom>
            <a:avLst/>
            <a:gdLst>
              <a:gd name="T0" fmla="*/ 2147483647 w 41"/>
              <a:gd name="T1" fmla="*/ 2147483647 h 58"/>
              <a:gd name="T2" fmla="*/ 2147483647 w 41"/>
              <a:gd name="T3" fmla="*/ 0 h 58"/>
              <a:gd name="T4" fmla="*/ 2147483647 w 41"/>
              <a:gd name="T5" fmla="*/ 2147483647 h 58"/>
              <a:gd name="T6" fmla="*/ 2147483647 w 41"/>
              <a:gd name="T7" fmla="*/ 2147483647 h 58"/>
              <a:gd name="T8" fmla="*/ 2147483647 w 41"/>
              <a:gd name="T9" fmla="*/ 2147483647 h 58"/>
              <a:gd name="T10" fmla="*/ 2147483647 w 41"/>
              <a:gd name="T11" fmla="*/ 2147483647 h 58"/>
              <a:gd name="T12" fmla="*/ 2147483647 w 41"/>
              <a:gd name="T13" fmla="*/ 2147483647 h 58"/>
              <a:gd name="T14" fmla="*/ 2147483647 w 41"/>
              <a:gd name="T15" fmla="*/ 2147483647 h 58"/>
              <a:gd name="T16" fmla="*/ 2147483647 w 41"/>
              <a:gd name="T17" fmla="*/ 2147483647 h 58"/>
              <a:gd name="T18" fmla="*/ 2147483647 w 41"/>
              <a:gd name="T19" fmla="*/ 2147483647 h 58"/>
              <a:gd name="T20" fmla="*/ 2147483647 w 41"/>
              <a:gd name="T21" fmla="*/ 2147483647 h 58"/>
              <a:gd name="T22" fmla="*/ 2147483647 w 41"/>
              <a:gd name="T23" fmla="*/ 2147483647 h 58"/>
              <a:gd name="T24" fmla="*/ 2147483647 w 41"/>
              <a:gd name="T25" fmla="*/ 2147483647 h 58"/>
              <a:gd name="T26" fmla="*/ 2147483647 w 41"/>
              <a:gd name="T27" fmla="*/ 2147483647 h 58"/>
              <a:gd name="T28" fmla="*/ 2147483647 w 41"/>
              <a:gd name="T29" fmla="*/ 2147483647 h 58"/>
              <a:gd name="T30" fmla="*/ 2147483647 w 41"/>
              <a:gd name="T31" fmla="*/ 2147483647 h 58"/>
              <a:gd name="T32" fmla="*/ 2147483647 w 41"/>
              <a:gd name="T33" fmla="*/ 2147483647 h 58"/>
              <a:gd name="T34" fmla="*/ 2147483647 w 41"/>
              <a:gd name="T35" fmla="*/ 2147483647 h 58"/>
              <a:gd name="T36" fmla="*/ 2147483647 w 41"/>
              <a:gd name="T37" fmla="*/ 2147483647 h 58"/>
              <a:gd name="T38" fmla="*/ 2147483647 w 41"/>
              <a:gd name="T39" fmla="*/ 2147483647 h 58"/>
              <a:gd name="T40" fmla="*/ 2147483647 w 41"/>
              <a:gd name="T41" fmla="*/ 2147483647 h 58"/>
              <a:gd name="T42" fmla="*/ 2147483647 w 41"/>
              <a:gd name="T43" fmla="*/ 2147483647 h 58"/>
              <a:gd name="T44" fmla="*/ 2147483647 w 41"/>
              <a:gd name="T45" fmla="*/ 2147483647 h 58"/>
              <a:gd name="T46" fmla="*/ 2147483647 w 41"/>
              <a:gd name="T47" fmla="*/ 2147483647 h 58"/>
              <a:gd name="T48" fmla="*/ 2147483647 w 41"/>
              <a:gd name="T49" fmla="*/ 2147483647 h 58"/>
              <a:gd name="T50" fmla="*/ 2147483647 w 41"/>
              <a:gd name="T51" fmla="*/ 2147483647 h 58"/>
              <a:gd name="T52" fmla="*/ 2147483647 w 41"/>
              <a:gd name="T53" fmla="*/ 2147483647 h 58"/>
              <a:gd name="T54" fmla="*/ 2147483647 w 41"/>
              <a:gd name="T55" fmla="*/ 2147483647 h 58"/>
              <a:gd name="T56" fmla="*/ 2147483647 w 41"/>
              <a:gd name="T57" fmla="*/ 2147483647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599" name="Freeform 26"/>
          <p:cNvSpPr>
            <a:spLocks noChangeArrowheads="1"/>
          </p:cNvSpPr>
          <p:nvPr/>
        </p:nvSpPr>
        <p:spPr bwMode="auto">
          <a:xfrm>
            <a:off x="4335463" y="3068638"/>
            <a:ext cx="171450" cy="182562"/>
          </a:xfrm>
          <a:custGeom>
            <a:avLst/>
            <a:gdLst>
              <a:gd name="T0" fmla="*/ 2147483647 w 53"/>
              <a:gd name="T1" fmla="*/ 2147483647 h 57"/>
              <a:gd name="T2" fmla="*/ 2147483647 w 53"/>
              <a:gd name="T3" fmla="*/ 2147483647 h 57"/>
              <a:gd name="T4" fmla="*/ 2147483647 w 53"/>
              <a:gd name="T5" fmla="*/ 2147483647 h 57"/>
              <a:gd name="T6" fmla="*/ 2147483647 w 53"/>
              <a:gd name="T7" fmla="*/ 2147483647 h 57"/>
              <a:gd name="T8" fmla="*/ 2147483647 w 53"/>
              <a:gd name="T9" fmla="*/ 2147483647 h 57"/>
              <a:gd name="T10" fmla="*/ 2147483647 w 53"/>
              <a:gd name="T11" fmla="*/ 2147483647 h 57"/>
              <a:gd name="T12" fmla="*/ 2147483647 w 53"/>
              <a:gd name="T13" fmla="*/ 2147483647 h 57"/>
              <a:gd name="T14" fmla="*/ 2147483647 w 53"/>
              <a:gd name="T15" fmla="*/ 2147483647 h 57"/>
              <a:gd name="T16" fmla="*/ 2147483647 w 53"/>
              <a:gd name="T17" fmla="*/ 2147483647 h 57"/>
              <a:gd name="T18" fmla="*/ 2147483647 w 53"/>
              <a:gd name="T19" fmla="*/ 2147483647 h 57"/>
              <a:gd name="T20" fmla="*/ 2147483647 w 53"/>
              <a:gd name="T21" fmla="*/ 2147483647 h 57"/>
              <a:gd name="T22" fmla="*/ 2147483647 w 53"/>
              <a:gd name="T23" fmla="*/ 2147483647 h 57"/>
              <a:gd name="T24" fmla="*/ 2147483647 w 53"/>
              <a:gd name="T25" fmla="*/ 2147483647 h 57"/>
              <a:gd name="T26" fmla="*/ 0 w 53"/>
              <a:gd name="T27" fmla="*/ 2147483647 h 57"/>
              <a:gd name="T28" fmla="*/ 2147483647 w 53"/>
              <a:gd name="T29" fmla="*/ 2147483647 h 57"/>
              <a:gd name="T30" fmla="*/ 2147483647 w 53"/>
              <a:gd name="T31" fmla="*/ 2147483647 h 57"/>
              <a:gd name="T32" fmla="*/ 2147483647 w 53"/>
              <a:gd name="T33" fmla="*/ 2147483647 h 57"/>
              <a:gd name="T34" fmla="*/ 2147483647 w 53"/>
              <a:gd name="T35" fmla="*/ 2147483647 h 57"/>
              <a:gd name="T36" fmla="*/ 2147483647 w 53"/>
              <a:gd name="T37" fmla="*/ 2147483647 h 57"/>
              <a:gd name="T38" fmla="*/ 2147483647 w 53"/>
              <a:gd name="T39" fmla="*/ 2147483647 h 57"/>
              <a:gd name="T40" fmla="*/ 2147483647 w 53"/>
              <a:gd name="T41" fmla="*/ 2147483647 h 57"/>
              <a:gd name="T42" fmla="*/ 2147483647 w 53"/>
              <a:gd name="T43" fmla="*/ 2147483647 h 57"/>
              <a:gd name="T44" fmla="*/ 2147483647 w 53"/>
              <a:gd name="T45" fmla="*/ 2147483647 h 57"/>
              <a:gd name="T46" fmla="*/ 2147483647 w 53"/>
              <a:gd name="T47" fmla="*/ 2147483647 h 57"/>
              <a:gd name="T48" fmla="*/ 2147483647 w 53"/>
              <a:gd name="T49" fmla="*/ 2147483647 h 57"/>
              <a:gd name="T50" fmla="*/ 2147483647 w 53"/>
              <a:gd name="T51" fmla="*/ 2147483647 h 57"/>
              <a:gd name="T52" fmla="*/ 2147483647 w 53"/>
              <a:gd name="T53" fmla="*/ 2147483647 h 57"/>
              <a:gd name="T54" fmla="*/ 2147483647 w 53"/>
              <a:gd name="T55" fmla="*/ 2147483647 h 57"/>
              <a:gd name="T56" fmla="*/ 2147483647 w 53"/>
              <a:gd name="T57" fmla="*/ 2147483647 h 57"/>
              <a:gd name="T58" fmla="*/ 2147483647 w 53"/>
              <a:gd name="T59" fmla="*/ 2147483647 h 57"/>
              <a:gd name="T60" fmla="*/ 2147483647 w 53"/>
              <a:gd name="T61" fmla="*/ 2147483647 h 57"/>
              <a:gd name="T62" fmla="*/ 2147483647 w 53"/>
              <a:gd name="T63" fmla="*/ 2147483647 h 57"/>
              <a:gd name="T64" fmla="*/ 2147483647 w 53"/>
              <a:gd name="T65" fmla="*/ 2147483647 h 57"/>
              <a:gd name="T66" fmla="*/ 2147483647 w 53"/>
              <a:gd name="T67" fmla="*/ 2147483647 h 57"/>
              <a:gd name="T68" fmla="*/ 2147483647 w 53"/>
              <a:gd name="T69" fmla="*/ 2147483647 h 57"/>
              <a:gd name="T70" fmla="*/ 2147483647 w 53"/>
              <a:gd name="T71" fmla="*/ 2147483647 h 57"/>
              <a:gd name="T72" fmla="*/ 2147483647 w 53"/>
              <a:gd name="T73" fmla="*/ 2147483647 h 57"/>
              <a:gd name="T74" fmla="*/ 2147483647 w 53"/>
              <a:gd name="T75" fmla="*/ 2147483647 h 57"/>
              <a:gd name="T76" fmla="*/ 2147483647 w 53"/>
              <a:gd name="T77" fmla="*/ 2147483647 h 57"/>
              <a:gd name="T78" fmla="*/ 2147483647 w 53"/>
              <a:gd name="T79" fmla="*/ 2147483647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0" name="Freeform 27"/>
          <p:cNvSpPr>
            <a:spLocks noChangeArrowheads="1"/>
          </p:cNvSpPr>
          <p:nvPr/>
        </p:nvSpPr>
        <p:spPr bwMode="auto">
          <a:xfrm>
            <a:off x="4624388" y="2705100"/>
            <a:ext cx="603250" cy="574675"/>
          </a:xfrm>
          <a:custGeom>
            <a:avLst/>
            <a:gdLst>
              <a:gd name="T0" fmla="*/ 2147483647 w 188"/>
              <a:gd name="T1" fmla="*/ 2147483647 h 179"/>
              <a:gd name="T2" fmla="*/ 2147483647 w 188"/>
              <a:gd name="T3" fmla="*/ 2147483647 h 179"/>
              <a:gd name="T4" fmla="*/ 2147483647 w 188"/>
              <a:gd name="T5" fmla="*/ 2147483647 h 179"/>
              <a:gd name="T6" fmla="*/ 2147483647 w 188"/>
              <a:gd name="T7" fmla="*/ 2147483647 h 179"/>
              <a:gd name="T8" fmla="*/ 2147483647 w 188"/>
              <a:gd name="T9" fmla="*/ 2147483647 h 179"/>
              <a:gd name="T10" fmla="*/ 2147483647 w 188"/>
              <a:gd name="T11" fmla="*/ 2147483647 h 179"/>
              <a:gd name="T12" fmla="*/ 2147483647 w 188"/>
              <a:gd name="T13" fmla="*/ 2147483647 h 179"/>
              <a:gd name="T14" fmla="*/ 2147483647 w 188"/>
              <a:gd name="T15" fmla="*/ 2147483647 h 179"/>
              <a:gd name="T16" fmla="*/ 2147483647 w 188"/>
              <a:gd name="T17" fmla="*/ 2147483647 h 179"/>
              <a:gd name="T18" fmla="*/ 2147483647 w 188"/>
              <a:gd name="T19" fmla="*/ 2147483647 h 179"/>
              <a:gd name="T20" fmla="*/ 0 w 188"/>
              <a:gd name="T21" fmla="*/ 2147483647 h 179"/>
              <a:gd name="T22" fmla="*/ 2147483647 w 188"/>
              <a:gd name="T23" fmla="*/ 2147483647 h 179"/>
              <a:gd name="T24" fmla="*/ 2147483647 w 188"/>
              <a:gd name="T25" fmla="*/ 2147483647 h 179"/>
              <a:gd name="T26" fmla="*/ 2147483647 w 188"/>
              <a:gd name="T27" fmla="*/ 2147483647 h 179"/>
              <a:gd name="T28" fmla="*/ 2147483647 w 188"/>
              <a:gd name="T29" fmla="*/ 2147483647 h 179"/>
              <a:gd name="T30" fmla="*/ 2147483647 w 188"/>
              <a:gd name="T31" fmla="*/ 2147483647 h 179"/>
              <a:gd name="T32" fmla="*/ 2147483647 w 188"/>
              <a:gd name="T33" fmla="*/ 2147483647 h 179"/>
              <a:gd name="T34" fmla="*/ 2147483647 w 188"/>
              <a:gd name="T35" fmla="*/ 2147483647 h 179"/>
              <a:gd name="T36" fmla="*/ 2147483647 w 188"/>
              <a:gd name="T37" fmla="*/ 2147483647 h 179"/>
              <a:gd name="T38" fmla="*/ 2147483647 w 188"/>
              <a:gd name="T39" fmla="*/ 2147483647 h 179"/>
              <a:gd name="T40" fmla="*/ 2147483647 w 188"/>
              <a:gd name="T41" fmla="*/ 2147483647 h 179"/>
              <a:gd name="T42" fmla="*/ 2147483647 w 188"/>
              <a:gd name="T43" fmla="*/ 2147483647 h 179"/>
              <a:gd name="T44" fmla="*/ 2147483647 w 188"/>
              <a:gd name="T45" fmla="*/ 2147483647 h 179"/>
              <a:gd name="T46" fmla="*/ 2147483647 w 188"/>
              <a:gd name="T47" fmla="*/ 2147483647 h 179"/>
              <a:gd name="T48" fmla="*/ 2147483647 w 188"/>
              <a:gd name="T49" fmla="*/ 2147483647 h 179"/>
              <a:gd name="T50" fmla="*/ 2147483647 w 188"/>
              <a:gd name="T51" fmla="*/ 2147483647 h 179"/>
              <a:gd name="T52" fmla="*/ 2147483647 w 188"/>
              <a:gd name="T53" fmla="*/ 2147483647 h 179"/>
              <a:gd name="T54" fmla="*/ 2147483647 w 188"/>
              <a:gd name="T55" fmla="*/ 2147483647 h 179"/>
              <a:gd name="T56" fmla="*/ 2147483647 w 188"/>
              <a:gd name="T57" fmla="*/ 2147483647 h 179"/>
              <a:gd name="T58" fmla="*/ 2147483647 w 188"/>
              <a:gd name="T59" fmla="*/ 2147483647 h 179"/>
              <a:gd name="T60" fmla="*/ 2147483647 w 188"/>
              <a:gd name="T61" fmla="*/ 2147483647 h 179"/>
              <a:gd name="T62" fmla="*/ 2147483647 w 188"/>
              <a:gd name="T63" fmla="*/ 2147483647 h 179"/>
              <a:gd name="T64" fmla="*/ 2147483647 w 188"/>
              <a:gd name="T65" fmla="*/ 2147483647 h 179"/>
              <a:gd name="T66" fmla="*/ 2147483647 w 188"/>
              <a:gd name="T67" fmla="*/ 2147483647 h 179"/>
              <a:gd name="T68" fmla="*/ 2147483647 w 188"/>
              <a:gd name="T69" fmla="*/ 2147483647 h 179"/>
              <a:gd name="T70" fmla="*/ 2147483647 w 188"/>
              <a:gd name="T71" fmla="*/ 2147483647 h 179"/>
              <a:gd name="T72" fmla="*/ 2147483647 w 188"/>
              <a:gd name="T73" fmla="*/ 2147483647 h 179"/>
              <a:gd name="T74" fmla="*/ 2147483647 w 188"/>
              <a:gd name="T75" fmla="*/ 2147483647 h 179"/>
              <a:gd name="T76" fmla="*/ 2147483647 w 188"/>
              <a:gd name="T77" fmla="*/ 2147483647 h 179"/>
              <a:gd name="T78" fmla="*/ 2147483647 w 188"/>
              <a:gd name="T79" fmla="*/ 2147483647 h 179"/>
              <a:gd name="T80" fmla="*/ 2147483647 w 188"/>
              <a:gd name="T81" fmla="*/ 2147483647 h 179"/>
              <a:gd name="T82" fmla="*/ 2147483647 w 188"/>
              <a:gd name="T83" fmla="*/ 2147483647 h 179"/>
              <a:gd name="T84" fmla="*/ 2147483647 w 188"/>
              <a:gd name="T85" fmla="*/ 2147483647 h 179"/>
              <a:gd name="T86" fmla="*/ 2147483647 w 188"/>
              <a:gd name="T87" fmla="*/ 2147483647 h 179"/>
              <a:gd name="T88" fmla="*/ 2147483647 w 188"/>
              <a:gd name="T89" fmla="*/ 2147483647 h 179"/>
              <a:gd name="T90" fmla="*/ 2147483647 w 188"/>
              <a:gd name="T91" fmla="*/ 2147483647 h 179"/>
              <a:gd name="T92" fmla="*/ 2147483647 w 188"/>
              <a:gd name="T93" fmla="*/ 2147483647 h 179"/>
              <a:gd name="T94" fmla="*/ 2147483647 w 188"/>
              <a:gd name="T95" fmla="*/ 2147483647 h 179"/>
              <a:gd name="T96" fmla="*/ 2147483647 w 188"/>
              <a:gd name="T97" fmla="*/ 2147483647 h 179"/>
              <a:gd name="T98" fmla="*/ 2147483647 w 188"/>
              <a:gd name="T99" fmla="*/ 2147483647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1" name="Freeform 28"/>
          <p:cNvSpPr>
            <a:spLocks noChangeArrowheads="1"/>
          </p:cNvSpPr>
          <p:nvPr/>
        </p:nvSpPr>
        <p:spPr bwMode="auto">
          <a:xfrm>
            <a:off x="4759325" y="2359025"/>
            <a:ext cx="860425" cy="584200"/>
          </a:xfrm>
          <a:custGeom>
            <a:avLst/>
            <a:gdLst>
              <a:gd name="T0" fmla="*/ 2147483647 w 268"/>
              <a:gd name="T1" fmla="*/ 2147483647 h 182"/>
              <a:gd name="T2" fmla="*/ 2147483647 w 268"/>
              <a:gd name="T3" fmla="*/ 2147483647 h 182"/>
              <a:gd name="T4" fmla="*/ 2147483647 w 268"/>
              <a:gd name="T5" fmla="*/ 2147483647 h 182"/>
              <a:gd name="T6" fmla="*/ 2147483647 w 268"/>
              <a:gd name="T7" fmla="*/ 2147483647 h 182"/>
              <a:gd name="T8" fmla="*/ 2147483647 w 268"/>
              <a:gd name="T9" fmla="*/ 2147483647 h 182"/>
              <a:gd name="T10" fmla="*/ 2147483647 w 268"/>
              <a:gd name="T11" fmla="*/ 2147483647 h 182"/>
              <a:gd name="T12" fmla="*/ 0 w 268"/>
              <a:gd name="T13" fmla="*/ 2147483647 h 182"/>
              <a:gd name="T14" fmla="*/ 2147483647 w 268"/>
              <a:gd name="T15" fmla="*/ 2147483647 h 182"/>
              <a:gd name="T16" fmla="*/ 2147483647 w 268"/>
              <a:gd name="T17" fmla="*/ 2147483647 h 182"/>
              <a:gd name="T18" fmla="*/ 2147483647 w 268"/>
              <a:gd name="T19" fmla="*/ 2147483647 h 182"/>
              <a:gd name="T20" fmla="*/ 2147483647 w 268"/>
              <a:gd name="T21" fmla="*/ 2147483647 h 182"/>
              <a:gd name="T22" fmla="*/ 2147483647 w 268"/>
              <a:gd name="T23" fmla="*/ 2147483647 h 182"/>
              <a:gd name="T24" fmla="*/ 2147483647 w 268"/>
              <a:gd name="T25" fmla="*/ 2147483647 h 182"/>
              <a:gd name="T26" fmla="*/ 2147483647 w 268"/>
              <a:gd name="T27" fmla="*/ 2147483647 h 182"/>
              <a:gd name="T28" fmla="*/ 2147483647 w 268"/>
              <a:gd name="T29" fmla="*/ 2147483647 h 182"/>
              <a:gd name="T30" fmla="*/ 2147483647 w 268"/>
              <a:gd name="T31" fmla="*/ 2147483647 h 182"/>
              <a:gd name="T32" fmla="*/ 2147483647 w 268"/>
              <a:gd name="T33" fmla="*/ 2147483647 h 182"/>
              <a:gd name="T34" fmla="*/ 2147483647 w 268"/>
              <a:gd name="T35" fmla="*/ 2147483647 h 182"/>
              <a:gd name="T36" fmla="*/ 2147483647 w 268"/>
              <a:gd name="T37" fmla="*/ 2147483647 h 182"/>
              <a:gd name="T38" fmla="*/ 2147483647 w 268"/>
              <a:gd name="T39" fmla="*/ 2147483647 h 182"/>
              <a:gd name="T40" fmla="*/ 2147483647 w 268"/>
              <a:gd name="T41" fmla="*/ 2147483647 h 182"/>
              <a:gd name="T42" fmla="*/ 2147483647 w 268"/>
              <a:gd name="T43" fmla="*/ 2147483647 h 182"/>
              <a:gd name="T44" fmla="*/ 2147483647 w 268"/>
              <a:gd name="T45" fmla="*/ 2147483647 h 182"/>
              <a:gd name="T46" fmla="*/ 2147483647 w 268"/>
              <a:gd name="T47" fmla="*/ 2147483647 h 182"/>
              <a:gd name="T48" fmla="*/ 2147483647 w 268"/>
              <a:gd name="T49" fmla="*/ 2147483647 h 182"/>
              <a:gd name="T50" fmla="*/ 2147483647 w 268"/>
              <a:gd name="T51" fmla="*/ 2147483647 h 182"/>
              <a:gd name="T52" fmla="*/ 2147483647 w 268"/>
              <a:gd name="T53" fmla="*/ 2147483647 h 182"/>
              <a:gd name="T54" fmla="*/ 2147483647 w 268"/>
              <a:gd name="T55" fmla="*/ 2147483647 h 182"/>
              <a:gd name="T56" fmla="*/ 2147483647 w 268"/>
              <a:gd name="T57" fmla="*/ 2147483647 h 182"/>
              <a:gd name="T58" fmla="*/ 2147483647 w 268"/>
              <a:gd name="T59" fmla="*/ 2147483647 h 182"/>
              <a:gd name="T60" fmla="*/ 2147483647 w 268"/>
              <a:gd name="T61" fmla="*/ 2147483647 h 182"/>
              <a:gd name="T62" fmla="*/ 2147483647 w 268"/>
              <a:gd name="T63" fmla="*/ 2147483647 h 182"/>
              <a:gd name="T64" fmla="*/ 2147483647 w 268"/>
              <a:gd name="T65" fmla="*/ 2147483647 h 182"/>
              <a:gd name="T66" fmla="*/ 2147483647 w 268"/>
              <a:gd name="T67" fmla="*/ 2147483647 h 182"/>
              <a:gd name="T68" fmla="*/ 2147483647 w 268"/>
              <a:gd name="T69" fmla="*/ 2147483647 h 182"/>
              <a:gd name="T70" fmla="*/ 2147483647 w 268"/>
              <a:gd name="T71" fmla="*/ 2147483647 h 182"/>
              <a:gd name="T72" fmla="*/ 2147483647 w 268"/>
              <a:gd name="T73" fmla="*/ 2147483647 h 182"/>
              <a:gd name="T74" fmla="*/ 2147483647 w 268"/>
              <a:gd name="T75" fmla="*/ 2147483647 h 182"/>
              <a:gd name="T76" fmla="*/ 2147483647 w 268"/>
              <a:gd name="T77" fmla="*/ 2147483647 h 182"/>
              <a:gd name="T78" fmla="*/ 2147483647 w 268"/>
              <a:gd name="T79" fmla="*/ 2147483647 h 182"/>
              <a:gd name="T80" fmla="*/ 2147483647 w 268"/>
              <a:gd name="T81" fmla="*/ 2147483647 h 182"/>
              <a:gd name="T82" fmla="*/ 2147483647 w 268"/>
              <a:gd name="T83" fmla="*/ 2147483647 h 182"/>
              <a:gd name="T84" fmla="*/ 2147483647 w 268"/>
              <a:gd name="T85" fmla="*/ 2147483647 h 182"/>
              <a:gd name="T86" fmla="*/ 2147483647 w 268"/>
              <a:gd name="T87" fmla="*/ 2147483647 h 182"/>
              <a:gd name="T88" fmla="*/ 2147483647 w 268"/>
              <a:gd name="T89" fmla="*/ 2147483647 h 182"/>
              <a:gd name="T90" fmla="*/ 2147483647 w 268"/>
              <a:gd name="T91" fmla="*/ 2147483647 h 182"/>
              <a:gd name="T92" fmla="*/ 2147483647 w 268"/>
              <a:gd name="T93" fmla="*/ 2147483647 h 182"/>
              <a:gd name="T94" fmla="*/ 2147483647 w 268"/>
              <a:gd name="T95" fmla="*/ 2147483647 h 182"/>
              <a:gd name="T96" fmla="*/ 2147483647 w 268"/>
              <a:gd name="T97" fmla="*/ 2147483647 h 182"/>
              <a:gd name="T98" fmla="*/ 2147483647 w 268"/>
              <a:gd name="T99" fmla="*/ 2147483647 h 182"/>
              <a:gd name="T100" fmla="*/ 2147483647 w 268"/>
              <a:gd name="T101" fmla="*/ 2147483647 h 182"/>
              <a:gd name="T102" fmla="*/ 2147483647 w 268"/>
              <a:gd name="T103" fmla="*/ 2147483647 h 182"/>
              <a:gd name="T104" fmla="*/ 2147483647 w 268"/>
              <a:gd name="T105" fmla="*/ 2147483647 h 182"/>
              <a:gd name="T106" fmla="*/ 2147483647 w 268"/>
              <a:gd name="T107" fmla="*/ 2147483647 h 182"/>
              <a:gd name="T108" fmla="*/ 2147483647 w 268"/>
              <a:gd name="T109" fmla="*/ 2147483647 h 182"/>
              <a:gd name="T110" fmla="*/ 2147483647 w 268"/>
              <a:gd name="T111" fmla="*/ 2147483647 h 182"/>
              <a:gd name="T112" fmla="*/ 2147483647 w 268"/>
              <a:gd name="T113" fmla="*/ 2147483647 h 182"/>
              <a:gd name="T114" fmla="*/ 2147483647 w 268"/>
              <a:gd name="T115" fmla="*/ 2147483647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2" name="Freeform 29"/>
          <p:cNvSpPr>
            <a:spLocks noChangeArrowheads="1"/>
          </p:cNvSpPr>
          <p:nvPr/>
        </p:nvSpPr>
        <p:spPr bwMode="auto">
          <a:xfrm>
            <a:off x="4576763" y="1525588"/>
            <a:ext cx="1155700" cy="1054100"/>
          </a:xfrm>
          <a:custGeom>
            <a:avLst/>
            <a:gdLst>
              <a:gd name="T0" fmla="*/ 2147483647 w 360"/>
              <a:gd name="T1" fmla="*/ 2147483647 h 328"/>
              <a:gd name="T2" fmla="*/ 2147483647 w 360"/>
              <a:gd name="T3" fmla="*/ 2147483647 h 328"/>
              <a:gd name="T4" fmla="*/ 2147483647 w 360"/>
              <a:gd name="T5" fmla="*/ 2147483647 h 328"/>
              <a:gd name="T6" fmla="*/ 2147483647 w 360"/>
              <a:gd name="T7" fmla="*/ 2147483647 h 328"/>
              <a:gd name="T8" fmla="*/ 2147483647 w 360"/>
              <a:gd name="T9" fmla="*/ 2147483647 h 328"/>
              <a:gd name="T10" fmla="*/ 2147483647 w 360"/>
              <a:gd name="T11" fmla="*/ 2147483647 h 328"/>
              <a:gd name="T12" fmla="*/ 2147483647 w 360"/>
              <a:gd name="T13" fmla="*/ 2147483647 h 328"/>
              <a:gd name="T14" fmla="*/ 2147483647 w 360"/>
              <a:gd name="T15" fmla="*/ 2147483647 h 328"/>
              <a:gd name="T16" fmla="*/ 2147483647 w 360"/>
              <a:gd name="T17" fmla="*/ 2147483647 h 328"/>
              <a:gd name="T18" fmla="*/ 2147483647 w 360"/>
              <a:gd name="T19" fmla="*/ 2147483647 h 328"/>
              <a:gd name="T20" fmla="*/ 2147483647 w 360"/>
              <a:gd name="T21" fmla="*/ 2147483647 h 328"/>
              <a:gd name="T22" fmla="*/ 2147483647 w 360"/>
              <a:gd name="T23" fmla="*/ 2147483647 h 328"/>
              <a:gd name="T24" fmla="*/ 2147483647 w 360"/>
              <a:gd name="T25" fmla="*/ 2147483647 h 328"/>
              <a:gd name="T26" fmla="*/ 2147483647 w 360"/>
              <a:gd name="T27" fmla="*/ 2147483647 h 328"/>
              <a:gd name="T28" fmla="*/ 2147483647 w 360"/>
              <a:gd name="T29" fmla="*/ 2147483647 h 328"/>
              <a:gd name="T30" fmla="*/ 2147483647 w 360"/>
              <a:gd name="T31" fmla="*/ 2147483647 h 328"/>
              <a:gd name="T32" fmla="*/ 2147483647 w 360"/>
              <a:gd name="T33" fmla="*/ 2147483647 h 328"/>
              <a:gd name="T34" fmla="*/ 2147483647 w 360"/>
              <a:gd name="T35" fmla="*/ 2147483647 h 328"/>
              <a:gd name="T36" fmla="*/ 2147483647 w 360"/>
              <a:gd name="T37" fmla="*/ 2147483647 h 328"/>
              <a:gd name="T38" fmla="*/ 2147483647 w 360"/>
              <a:gd name="T39" fmla="*/ 2147483647 h 328"/>
              <a:gd name="T40" fmla="*/ 2147483647 w 360"/>
              <a:gd name="T41" fmla="*/ 2147483647 h 328"/>
              <a:gd name="T42" fmla="*/ 2147483647 w 360"/>
              <a:gd name="T43" fmla="*/ 2147483647 h 328"/>
              <a:gd name="T44" fmla="*/ 2147483647 w 360"/>
              <a:gd name="T45" fmla="*/ 2147483647 h 328"/>
              <a:gd name="T46" fmla="*/ 2147483647 w 360"/>
              <a:gd name="T47" fmla="*/ 2147483647 h 328"/>
              <a:gd name="T48" fmla="*/ 2147483647 w 360"/>
              <a:gd name="T49" fmla="*/ 2147483647 h 328"/>
              <a:gd name="T50" fmla="*/ 2147483647 w 360"/>
              <a:gd name="T51" fmla="*/ 2147483647 h 328"/>
              <a:gd name="T52" fmla="*/ 2147483647 w 360"/>
              <a:gd name="T53" fmla="*/ 2147483647 h 328"/>
              <a:gd name="T54" fmla="*/ 2147483647 w 360"/>
              <a:gd name="T55" fmla="*/ 2147483647 h 328"/>
              <a:gd name="T56" fmla="*/ 2147483647 w 360"/>
              <a:gd name="T57" fmla="*/ 2147483647 h 328"/>
              <a:gd name="T58" fmla="*/ 2147483647 w 360"/>
              <a:gd name="T59" fmla="*/ 2147483647 h 328"/>
              <a:gd name="T60" fmla="*/ 2147483647 w 360"/>
              <a:gd name="T61" fmla="*/ 2147483647 h 328"/>
              <a:gd name="T62" fmla="*/ 2147483647 w 360"/>
              <a:gd name="T63" fmla="*/ 2147483647 h 328"/>
              <a:gd name="T64" fmla="*/ 2147483647 w 360"/>
              <a:gd name="T65" fmla="*/ 2147483647 h 328"/>
              <a:gd name="T66" fmla="*/ 2147483647 w 360"/>
              <a:gd name="T67" fmla="*/ 2147483647 h 328"/>
              <a:gd name="T68" fmla="*/ 2147483647 w 360"/>
              <a:gd name="T69" fmla="*/ 2147483647 h 328"/>
              <a:gd name="T70" fmla="*/ 2147483647 w 360"/>
              <a:gd name="T71" fmla="*/ 2147483647 h 328"/>
              <a:gd name="T72" fmla="*/ 2147483647 w 360"/>
              <a:gd name="T73" fmla="*/ 2147483647 h 328"/>
              <a:gd name="T74" fmla="*/ 2147483647 w 360"/>
              <a:gd name="T75" fmla="*/ 2147483647 h 328"/>
              <a:gd name="T76" fmla="*/ 2147483647 w 360"/>
              <a:gd name="T77" fmla="*/ 2147483647 h 328"/>
              <a:gd name="T78" fmla="*/ 2147483647 w 360"/>
              <a:gd name="T79" fmla="*/ 2147483647 h 328"/>
              <a:gd name="T80" fmla="*/ 2147483647 w 360"/>
              <a:gd name="T81" fmla="*/ 2147483647 h 328"/>
              <a:gd name="T82" fmla="*/ 2147483647 w 360"/>
              <a:gd name="T83" fmla="*/ 2147483647 h 328"/>
              <a:gd name="T84" fmla="*/ 2147483647 w 360"/>
              <a:gd name="T85" fmla="*/ 2147483647 h 328"/>
              <a:gd name="T86" fmla="*/ 2147483647 w 360"/>
              <a:gd name="T87" fmla="*/ 2147483647 h 328"/>
              <a:gd name="T88" fmla="*/ 2147483647 w 360"/>
              <a:gd name="T89" fmla="*/ 2147483647 h 328"/>
              <a:gd name="T90" fmla="*/ 2147483647 w 360"/>
              <a:gd name="T91" fmla="*/ 2147483647 h 328"/>
              <a:gd name="T92" fmla="*/ 2147483647 w 360"/>
              <a:gd name="T93" fmla="*/ 2147483647 h 328"/>
              <a:gd name="T94" fmla="*/ 2147483647 w 360"/>
              <a:gd name="T95" fmla="*/ 2147483647 h 328"/>
              <a:gd name="T96" fmla="*/ 2147483647 w 360"/>
              <a:gd name="T97" fmla="*/ 2147483647 h 328"/>
              <a:gd name="T98" fmla="*/ 2147483647 w 360"/>
              <a:gd name="T99" fmla="*/ 2147483647 h 328"/>
              <a:gd name="T100" fmla="*/ 2147483647 w 360"/>
              <a:gd name="T101" fmla="*/ 2147483647 h 328"/>
              <a:gd name="T102" fmla="*/ 2147483647 w 360"/>
              <a:gd name="T103" fmla="*/ 2147483647 h 328"/>
              <a:gd name="T104" fmla="*/ 2147483647 w 360"/>
              <a:gd name="T105" fmla="*/ 2147483647 h 328"/>
              <a:gd name="T106" fmla="*/ 2147483647 w 360"/>
              <a:gd name="T107" fmla="*/ 2147483647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3" name="Freeform 30"/>
          <p:cNvSpPr>
            <a:spLocks noChangeArrowheads="1"/>
          </p:cNvSpPr>
          <p:nvPr/>
        </p:nvSpPr>
        <p:spPr bwMode="auto">
          <a:xfrm>
            <a:off x="4348163" y="3411538"/>
            <a:ext cx="696912" cy="436562"/>
          </a:xfrm>
          <a:custGeom>
            <a:avLst/>
            <a:gdLst>
              <a:gd name="T0" fmla="*/ 2147483647 w 217"/>
              <a:gd name="T1" fmla="*/ 2147483647 h 136"/>
              <a:gd name="T2" fmla="*/ 2147483647 w 217"/>
              <a:gd name="T3" fmla="*/ 2147483647 h 136"/>
              <a:gd name="T4" fmla="*/ 2147483647 w 217"/>
              <a:gd name="T5" fmla="*/ 2147483647 h 136"/>
              <a:gd name="T6" fmla="*/ 2147483647 w 217"/>
              <a:gd name="T7" fmla="*/ 2147483647 h 136"/>
              <a:gd name="T8" fmla="*/ 2147483647 w 217"/>
              <a:gd name="T9" fmla="*/ 2147483647 h 136"/>
              <a:gd name="T10" fmla="*/ 2147483647 w 217"/>
              <a:gd name="T11" fmla="*/ 0 h 136"/>
              <a:gd name="T12" fmla="*/ 2147483647 w 217"/>
              <a:gd name="T13" fmla="*/ 2147483647 h 136"/>
              <a:gd name="T14" fmla="*/ 2147483647 w 217"/>
              <a:gd name="T15" fmla="*/ 2147483647 h 136"/>
              <a:gd name="T16" fmla="*/ 2147483647 w 217"/>
              <a:gd name="T17" fmla="*/ 2147483647 h 136"/>
              <a:gd name="T18" fmla="*/ 2147483647 w 217"/>
              <a:gd name="T19" fmla="*/ 2147483647 h 136"/>
              <a:gd name="T20" fmla="*/ 2147483647 w 217"/>
              <a:gd name="T21" fmla="*/ 2147483647 h 136"/>
              <a:gd name="T22" fmla="*/ 2147483647 w 217"/>
              <a:gd name="T23" fmla="*/ 2147483647 h 136"/>
              <a:gd name="T24" fmla="*/ 2147483647 w 217"/>
              <a:gd name="T25" fmla="*/ 2147483647 h 136"/>
              <a:gd name="T26" fmla="*/ 2147483647 w 217"/>
              <a:gd name="T27" fmla="*/ 2147483647 h 136"/>
              <a:gd name="T28" fmla="*/ 0 w 217"/>
              <a:gd name="T29" fmla="*/ 2147483647 h 136"/>
              <a:gd name="T30" fmla="*/ 2147483647 w 217"/>
              <a:gd name="T31" fmla="*/ 2147483647 h 136"/>
              <a:gd name="T32" fmla="*/ 2147483647 w 217"/>
              <a:gd name="T33" fmla="*/ 2147483647 h 136"/>
              <a:gd name="T34" fmla="*/ 2147483647 w 217"/>
              <a:gd name="T35" fmla="*/ 2147483647 h 136"/>
              <a:gd name="T36" fmla="*/ 2147483647 w 217"/>
              <a:gd name="T37" fmla="*/ 2147483647 h 136"/>
              <a:gd name="T38" fmla="*/ 2147483647 w 217"/>
              <a:gd name="T39" fmla="*/ 2147483647 h 136"/>
              <a:gd name="T40" fmla="*/ 2147483647 w 217"/>
              <a:gd name="T41" fmla="*/ 2147483647 h 136"/>
              <a:gd name="T42" fmla="*/ 2147483647 w 217"/>
              <a:gd name="T43" fmla="*/ 2147483647 h 136"/>
              <a:gd name="T44" fmla="*/ 2147483647 w 217"/>
              <a:gd name="T45" fmla="*/ 2147483647 h 136"/>
              <a:gd name="T46" fmla="*/ 2147483647 w 217"/>
              <a:gd name="T47" fmla="*/ 2147483647 h 136"/>
              <a:gd name="T48" fmla="*/ 2147483647 w 217"/>
              <a:gd name="T49" fmla="*/ 2147483647 h 136"/>
              <a:gd name="T50" fmla="*/ 2147483647 w 217"/>
              <a:gd name="T51" fmla="*/ 2147483647 h 136"/>
              <a:gd name="T52" fmla="*/ 2147483647 w 217"/>
              <a:gd name="T53" fmla="*/ 2147483647 h 136"/>
              <a:gd name="T54" fmla="*/ 2147483647 w 217"/>
              <a:gd name="T55" fmla="*/ 2147483647 h 136"/>
              <a:gd name="T56" fmla="*/ 2147483647 w 217"/>
              <a:gd name="T57" fmla="*/ 2147483647 h 136"/>
              <a:gd name="T58" fmla="*/ 2147483647 w 217"/>
              <a:gd name="T59" fmla="*/ 2147483647 h 136"/>
              <a:gd name="T60" fmla="*/ 2147483647 w 217"/>
              <a:gd name="T61" fmla="*/ 2147483647 h 136"/>
              <a:gd name="T62" fmla="*/ 2147483647 w 217"/>
              <a:gd name="T63" fmla="*/ 2147483647 h 136"/>
              <a:gd name="T64" fmla="*/ 2147483647 w 217"/>
              <a:gd name="T65" fmla="*/ 2147483647 h 136"/>
              <a:gd name="T66" fmla="*/ 2147483647 w 217"/>
              <a:gd name="T67" fmla="*/ 2147483647 h 136"/>
              <a:gd name="T68" fmla="*/ 2147483647 w 217"/>
              <a:gd name="T69" fmla="*/ 2147483647 h 136"/>
              <a:gd name="T70" fmla="*/ 2147483647 w 217"/>
              <a:gd name="T71" fmla="*/ 2147483647 h 136"/>
              <a:gd name="T72" fmla="*/ 2147483647 w 217"/>
              <a:gd name="T73" fmla="*/ 2147483647 h 136"/>
              <a:gd name="T74" fmla="*/ 2147483647 w 217"/>
              <a:gd name="T75" fmla="*/ 2147483647 h 136"/>
              <a:gd name="T76" fmla="*/ 2147483647 w 217"/>
              <a:gd name="T77" fmla="*/ 2147483647 h 136"/>
              <a:gd name="T78" fmla="*/ 2147483647 w 217"/>
              <a:gd name="T79" fmla="*/ 2147483647 h 136"/>
              <a:gd name="T80" fmla="*/ 2147483647 w 217"/>
              <a:gd name="T81" fmla="*/ 2147483647 h 136"/>
              <a:gd name="T82" fmla="*/ 2147483647 w 217"/>
              <a:gd name="T83" fmla="*/ 2147483647 h 136"/>
              <a:gd name="T84" fmla="*/ 2147483647 w 217"/>
              <a:gd name="T85" fmla="*/ 2147483647 h 136"/>
              <a:gd name="T86" fmla="*/ 2147483647 w 217"/>
              <a:gd name="T87" fmla="*/ 2147483647 h 136"/>
              <a:gd name="T88" fmla="*/ 2147483647 w 217"/>
              <a:gd name="T89" fmla="*/ 2147483647 h 136"/>
              <a:gd name="T90" fmla="*/ 2147483647 w 217"/>
              <a:gd name="T91" fmla="*/ 2147483647 h 136"/>
              <a:gd name="T92" fmla="*/ 2147483647 w 217"/>
              <a:gd name="T93" fmla="*/ 2147483647 h 136"/>
              <a:gd name="T94" fmla="*/ 2147483647 w 217"/>
              <a:gd name="T95" fmla="*/ 2147483647 h 136"/>
              <a:gd name="T96" fmla="*/ 2147483647 w 217"/>
              <a:gd name="T97" fmla="*/ 2147483647 h 136"/>
              <a:gd name="T98" fmla="*/ 2147483647 w 217"/>
              <a:gd name="T99" fmla="*/ 2147483647 h 136"/>
              <a:gd name="T100" fmla="*/ 2147483647 w 217"/>
              <a:gd name="T101" fmla="*/ 2147483647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4" name="Freeform 31"/>
          <p:cNvSpPr>
            <a:spLocks noChangeArrowheads="1"/>
          </p:cNvSpPr>
          <p:nvPr/>
        </p:nvSpPr>
        <p:spPr bwMode="auto">
          <a:xfrm>
            <a:off x="5000625" y="4135438"/>
            <a:ext cx="111125" cy="98425"/>
          </a:xfrm>
          <a:custGeom>
            <a:avLst/>
            <a:gdLst>
              <a:gd name="T0" fmla="*/ 2147483647 w 34"/>
              <a:gd name="T1" fmla="*/ 2147483647 h 31"/>
              <a:gd name="T2" fmla="*/ 2147483647 w 34"/>
              <a:gd name="T3" fmla="*/ 2147483647 h 31"/>
              <a:gd name="T4" fmla="*/ 2147483647 w 34"/>
              <a:gd name="T5" fmla="*/ 2147483647 h 31"/>
              <a:gd name="T6" fmla="*/ 2147483647 w 34"/>
              <a:gd name="T7" fmla="*/ 2147483647 h 31"/>
              <a:gd name="T8" fmla="*/ 2147483647 w 34"/>
              <a:gd name="T9" fmla="*/ 2147483647 h 31"/>
              <a:gd name="T10" fmla="*/ 2147483647 w 34"/>
              <a:gd name="T11" fmla="*/ 2147483647 h 31"/>
              <a:gd name="T12" fmla="*/ 2147483647 w 34"/>
              <a:gd name="T13" fmla="*/ 2147483647 h 31"/>
              <a:gd name="T14" fmla="*/ 2147483647 w 34"/>
              <a:gd name="T15" fmla="*/ 2147483647 h 31"/>
              <a:gd name="T16" fmla="*/ 2147483647 w 34"/>
              <a:gd name="T17" fmla="*/ 2147483647 h 31"/>
              <a:gd name="T18" fmla="*/ 2147483647 w 34"/>
              <a:gd name="T19" fmla="*/ 2147483647 h 31"/>
              <a:gd name="T20" fmla="*/ 0 w 34"/>
              <a:gd name="T21" fmla="*/ 2147483647 h 31"/>
              <a:gd name="T22" fmla="*/ 2147483647 w 34"/>
              <a:gd name="T23" fmla="*/ 2147483647 h 31"/>
              <a:gd name="T24" fmla="*/ 2147483647 w 34"/>
              <a:gd name="T25" fmla="*/ 2147483647 h 31"/>
              <a:gd name="T26" fmla="*/ 2147483647 w 34"/>
              <a:gd name="T27" fmla="*/ 2147483647 h 31"/>
              <a:gd name="T28" fmla="*/ 2147483647 w 34"/>
              <a:gd name="T29" fmla="*/ 2147483647 h 31"/>
              <a:gd name="T30" fmla="*/ 2147483647 w 34"/>
              <a:gd name="T31" fmla="*/ 2147483647 h 31"/>
              <a:gd name="T32" fmla="*/ 2147483647 w 34"/>
              <a:gd name="T33" fmla="*/ 2147483647 h 31"/>
              <a:gd name="T34" fmla="*/ 2147483647 w 34"/>
              <a:gd name="T35" fmla="*/ 2147483647 h 31"/>
              <a:gd name="T36" fmla="*/ 2147483647 w 34"/>
              <a:gd name="T37" fmla="*/ 2147483647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5" name="Freeform 32"/>
          <p:cNvSpPr>
            <a:spLocks noChangeArrowheads="1"/>
          </p:cNvSpPr>
          <p:nvPr/>
        </p:nvSpPr>
        <p:spPr bwMode="auto">
          <a:xfrm>
            <a:off x="4489450" y="3768725"/>
            <a:ext cx="606425" cy="469900"/>
          </a:xfrm>
          <a:custGeom>
            <a:avLst/>
            <a:gdLst>
              <a:gd name="T0" fmla="*/ 2147483647 w 189"/>
              <a:gd name="T1" fmla="*/ 2147483647 h 146"/>
              <a:gd name="T2" fmla="*/ 2147483647 w 189"/>
              <a:gd name="T3" fmla="*/ 2147483647 h 146"/>
              <a:gd name="T4" fmla="*/ 2147483647 w 189"/>
              <a:gd name="T5" fmla="*/ 2147483647 h 146"/>
              <a:gd name="T6" fmla="*/ 2147483647 w 189"/>
              <a:gd name="T7" fmla="*/ 0 h 146"/>
              <a:gd name="T8" fmla="*/ 2147483647 w 189"/>
              <a:gd name="T9" fmla="*/ 2147483647 h 146"/>
              <a:gd name="T10" fmla="*/ 2147483647 w 189"/>
              <a:gd name="T11" fmla="*/ 2147483647 h 146"/>
              <a:gd name="T12" fmla="*/ 2147483647 w 189"/>
              <a:gd name="T13" fmla="*/ 2147483647 h 146"/>
              <a:gd name="T14" fmla="*/ 2147483647 w 189"/>
              <a:gd name="T15" fmla="*/ 2147483647 h 146"/>
              <a:gd name="T16" fmla="*/ 2147483647 w 189"/>
              <a:gd name="T17" fmla="*/ 2147483647 h 146"/>
              <a:gd name="T18" fmla="*/ 2147483647 w 189"/>
              <a:gd name="T19" fmla="*/ 2147483647 h 146"/>
              <a:gd name="T20" fmla="*/ 2147483647 w 189"/>
              <a:gd name="T21" fmla="*/ 2147483647 h 146"/>
              <a:gd name="T22" fmla="*/ 0 w 189"/>
              <a:gd name="T23" fmla="*/ 2147483647 h 146"/>
              <a:gd name="T24" fmla="*/ 2147483647 w 189"/>
              <a:gd name="T25" fmla="*/ 2147483647 h 146"/>
              <a:gd name="T26" fmla="*/ 2147483647 w 189"/>
              <a:gd name="T27" fmla="*/ 2147483647 h 146"/>
              <a:gd name="T28" fmla="*/ 2147483647 w 189"/>
              <a:gd name="T29" fmla="*/ 2147483647 h 146"/>
              <a:gd name="T30" fmla="*/ 2147483647 w 189"/>
              <a:gd name="T31" fmla="*/ 2147483647 h 146"/>
              <a:gd name="T32" fmla="*/ 2147483647 w 189"/>
              <a:gd name="T33" fmla="*/ 2147483647 h 146"/>
              <a:gd name="T34" fmla="*/ 2147483647 w 189"/>
              <a:gd name="T35" fmla="*/ 2147483647 h 146"/>
              <a:gd name="T36" fmla="*/ 2147483647 w 189"/>
              <a:gd name="T37" fmla="*/ 2147483647 h 146"/>
              <a:gd name="T38" fmla="*/ 2147483647 w 189"/>
              <a:gd name="T39" fmla="*/ 2147483647 h 146"/>
              <a:gd name="T40" fmla="*/ 2147483647 w 189"/>
              <a:gd name="T41" fmla="*/ 2147483647 h 146"/>
              <a:gd name="T42" fmla="*/ 2147483647 w 189"/>
              <a:gd name="T43" fmla="*/ 2147483647 h 146"/>
              <a:gd name="T44" fmla="*/ 2147483647 w 189"/>
              <a:gd name="T45" fmla="*/ 2147483647 h 146"/>
              <a:gd name="T46" fmla="*/ 2147483647 w 189"/>
              <a:gd name="T47" fmla="*/ 2147483647 h 146"/>
              <a:gd name="T48" fmla="*/ 2147483647 w 189"/>
              <a:gd name="T49" fmla="*/ 2147483647 h 146"/>
              <a:gd name="T50" fmla="*/ 2147483647 w 189"/>
              <a:gd name="T51" fmla="*/ 2147483647 h 146"/>
              <a:gd name="T52" fmla="*/ 2147483647 w 189"/>
              <a:gd name="T53" fmla="*/ 2147483647 h 146"/>
              <a:gd name="T54" fmla="*/ 2147483647 w 189"/>
              <a:gd name="T55" fmla="*/ 2147483647 h 146"/>
              <a:gd name="T56" fmla="*/ 2147483647 w 189"/>
              <a:gd name="T57" fmla="*/ 2147483647 h 146"/>
              <a:gd name="T58" fmla="*/ 2147483647 w 189"/>
              <a:gd name="T59" fmla="*/ 2147483647 h 146"/>
              <a:gd name="T60" fmla="*/ 2147483647 w 189"/>
              <a:gd name="T61" fmla="*/ 2147483647 h 146"/>
              <a:gd name="T62" fmla="*/ 2147483647 w 189"/>
              <a:gd name="T63" fmla="*/ 2147483647 h 146"/>
              <a:gd name="T64" fmla="*/ 2147483647 w 189"/>
              <a:gd name="T65" fmla="*/ 2147483647 h 146"/>
              <a:gd name="T66" fmla="*/ 2147483647 w 189"/>
              <a:gd name="T67" fmla="*/ 2147483647 h 146"/>
              <a:gd name="T68" fmla="*/ 2147483647 w 189"/>
              <a:gd name="T69" fmla="*/ 2147483647 h 146"/>
              <a:gd name="T70" fmla="*/ 2147483647 w 189"/>
              <a:gd name="T71" fmla="*/ 2147483647 h 146"/>
              <a:gd name="T72" fmla="*/ 2147483647 w 189"/>
              <a:gd name="T73" fmla="*/ 2147483647 h 146"/>
              <a:gd name="T74" fmla="*/ 2147483647 w 189"/>
              <a:gd name="T75" fmla="*/ 2147483647 h 146"/>
              <a:gd name="T76" fmla="*/ 2147483647 w 189"/>
              <a:gd name="T77" fmla="*/ 2147483647 h 146"/>
              <a:gd name="T78" fmla="*/ 2147483647 w 189"/>
              <a:gd name="T79" fmla="*/ 2147483647 h 146"/>
              <a:gd name="T80" fmla="*/ 2147483647 w 189"/>
              <a:gd name="T81" fmla="*/ 2147483647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6" name="Freeform 33"/>
          <p:cNvSpPr>
            <a:spLocks noChangeArrowheads="1"/>
          </p:cNvSpPr>
          <p:nvPr/>
        </p:nvSpPr>
        <p:spPr bwMode="auto">
          <a:xfrm>
            <a:off x="4171950" y="2871788"/>
            <a:ext cx="565150" cy="808037"/>
          </a:xfrm>
          <a:custGeom>
            <a:avLst/>
            <a:gdLst>
              <a:gd name="T0" fmla="*/ 2147483647 w 176"/>
              <a:gd name="T1" fmla="*/ 2147483647 h 251"/>
              <a:gd name="T2" fmla="*/ 2147483647 w 176"/>
              <a:gd name="T3" fmla="*/ 2147483647 h 251"/>
              <a:gd name="T4" fmla="*/ 2147483647 w 176"/>
              <a:gd name="T5" fmla="*/ 2147483647 h 251"/>
              <a:gd name="T6" fmla="*/ 2147483647 w 176"/>
              <a:gd name="T7" fmla="*/ 2147483647 h 251"/>
              <a:gd name="T8" fmla="*/ 2147483647 w 176"/>
              <a:gd name="T9" fmla="*/ 2147483647 h 251"/>
              <a:gd name="T10" fmla="*/ 2147483647 w 176"/>
              <a:gd name="T11" fmla="*/ 2147483647 h 251"/>
              <a:gd name="T12" fmla="*/ 2147483647 w 176"/>
              <a:gd name="T13" fmla="*/ 2147483647 h 251"/>
              <a:gd name="T14" fmla="*/ 2147483647 w 176"/>
              <a:gd name="T15" fmla="*/ 2147483647 h 251"/>
              <a:gd name="T16" fmla="*/ 2147483647 w 176"/>
              <a:gd name="T17" fmla="*/ 0 h 251"/>
              <a:gd name="T18" fmla="*/ 2147483647 w 176"/>
              <a:gd name="T19" fmla="*/ 2147483647 h 251"/>
              <a:gd name="T20" fmla="*/ 2147483647 w 176"/>
              <a:gd name="T21" fmla="*/ 2147483647 h 251"/>
              <a:gd name="T22" fmla="*/ 2147483647 w 176"/>
              <a:gd name="T23" fmla="*/ 2147483647 h 251"/>
              <a:gd name="T24" fmla="*/ 2147483647 w 176"/>
              <a:gd name="T25" fmla="*/ 2147483647 h 251"/>
              <a:gd name="T26" fmla="*/ 2147483647 w 176"/>
              <a:gd name="T27" fmla="*/ 2147483647 h 251"/>
              <a:gd name="T28" fmla="*/ 2147483647 w 176"/>
              <a:gd name="T29" fmla="*/ 2147483647 h 251"/>
              <a:gd name="T30" fmla="*/ 2147483647 w 176"/>
              <a:gd name="T31" fmla="*/ 2147483647 h 251"/>
              <a:gd name="T32" fmla="*/ 2147483647 w 176"/>
              <a:gd name="T33" fmla="*/ 2147483647 h 251"/>
              <a:gd name="T34" fmla="*/ 2147483647 w 176"/>
              <a:gd name="T35" fmla="*/ 2147483647 h 251"/>
              <a:gd name="T36" fmla="*/ 2147483647 w 176"/>
              <a:gd name="T37" fmla="*/ 2147483647 h 251"/>
              <a:gd name="T38" fmla="*/ 2147483647 w 176"/>
              <a:gd name="T39" fmla="*/ 2147483647 h 251"/>
              <a:gd name="T40" fmla="*/ 2147483647 w 176"/>
              <a:gd name="T41" fmla="*/ 2147483647 h 251"/>
              <a:gd name="T42" fmla="*/ 2147483647 w 176"/>
              <a:gd name="T43" fmla="*/ 2147483647 h 251"/>
              <a:gd name="T44" fmla="*/ 2147483647 w 176"/>
              <a:gd name="T45" fmla="*/ 2147483647 h 251"/>
              <a:gd name="T46" fmla="*/ 2147483647 w 176"/>
              <a:gd name="T47" fmla="*/ 2147483647 h 251"/>
              <a:gd name="T48" fmla="*/ 2147483647 w 176"/>
              <a:gd name="T49" fmla="*/ 2147483647 h 251"/>
              <a:gd name="T50" fmla="*/ 2147483647 w 176"/>
              <a:gd name="T51" fmla="*/ 2147483647 h 251"/>
              <a:gd name="T52" fmla="*/ 2147483647 w 176"/>
              <a:gd name="T53" fmla="*/ 2147483647 h 251"/>
              <a:gd name="T54" fmla="*/ 2147483647 w 176"/>
              <a:gd name="T55" fmla="*/ 2147483647 h 251"/>
              <a:gd name="T56" fmla="*/ 2147483647 w 176"/>
              <a:gd name="T57" fmla="*/ 2147483647 h 251"/>
              <a:gd name="T58" fmla="*/ 2147483647 w 176"/>
              <a:gd name="T59" fmla="*/ 2147483647 h 251"/>
              <a:gd name="T60" fmla="*/ 2147483647 w 176"/>
              <a:gd name="T61" fmla="*/ 2147483647 h 251"/>
              <a:gd name="T62" fmla="*/ 2147483647 w 176"/>
              <a:gd name="T63" fmla="*/ 2147483647 h 251"/>
              <a:gd name="T64" fmla="*/ 2147483647 w 176"/>
              <a:gd name="T65" fmla="*/ 2147483647 h 251"/>
              <a:gd name="T66" fmla="*/ 2147483647 w 176"/>
              <a:gd name="T67" fmla="*/ 2147483647 h 251"/>
              <a:gd name="T68" fmla="*/ 2147483647 w 176"/>
              <a:gd name="T69" fmla="*/ 2147483647 h 251"/>
              <a:gd name="T70" fmla="*/ 2147483647 w 176"/>
              <a:gd name="T71" fmla="*/ 2147483647 h 251"/>
              <a:gd name="T72" fmla="*/ 2147483647 w 176"/>
              <a:gd name="T73" fmla="*/ 2147483647 h 251"/>
              <a:gd name="T74" fmla="*/ 2147483647 w 176"/>
              <a:gd name="T75" fmla="*/ 2147483647 h 251"/>
              <a:gd name="T76" fmla="*/ 2147483647 w 176"/>
              <a:gd name="T77" fmla="*/ 2147483647 h 251"/>
              <a:gd name="T78" fmla="*/ 2147483647 w 176"/>
              <a:gd name="T79" fmla="*/ 2147483647 h 251"/>
              <a:gd name="T80" fmla="*/ 2147483647 w 176"/>
              <a:gd name="T81" fmla="*/ 2147483647 h 251"/>
              <a:gd name="T82" fmla="*/ 2147483647 w 176"/>
              <a:gd name="T83" fmla="*/ 2147483647 h 251"/>
              <a:gd name="T84" fmla="*/ 2147483647 w 176"/>
              <a:gd name="T85" fmla="*/ 2147483647 h 251"/>
              <a:gd name="T86" fmla="*/ 2147483647 w 176"/>
              <a:gd name="T87" fmla="*/ 2147483647 h 251"/>
              <a:gd name="T88" fmla="*/ 2147483647 w 176"/>
              <a:gd name="T89" fmla="*/ 2147483647 h 251"/>
              <a:gd name="T90" fmla="*/ 2147483647 w 176"/>
              <a:gd name="T91" fmla="*/ 2147483647 h 251"/>
              <a:gd name="T92" fmla="*/ 2147483647 w 176"/>
              <a:gd name="T93" fmla="*/ 2147483647 h 251"/>
              <a:gd name="T94" fmla="*/ 2147483647 w 176"/>
              <a:gd name="T95" fmla="*/ 2147483647 h 251"/>
              <a:gd name="T96" fmla="*/ 2147483647 w 176"/>
              <a:gd name="T97" fmla="*/ 2147483647 h 251"/>
              <a:gd name="T98" fmla="*/ 2147483647 w 176"/>
              <a:gd name="T99" fmla="*/ 2147483647 h 251"/>
              <a:gd name="T100" fmla="*/ 2147483647 w 176"/>
              <a:gd name="T101" fmla="*/ 2147483647 h 251"/>
              <a:gd name="T102" fmla="*/ 2147483647 w 176"/>
              <a:gd name="T103" fmla="*/ 2147483647 h 251"/>
              <a:gd name="T104" fmla="*/ 2147483647 w 176"/>
              <a:gd name="T105" fmla="*/ 2147483647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7" name="Freeform 34"/>
          <p:cNvSpPr>
            <a:spLocks noChangeArrowheads="1"/>
          </p:cNvSpPr>
          <p:nvPr/>
        </p:nvSpPr>
        <p:spPr bwMode="auto">
          <a:xfrm>
            <a:off x="3911600" y="3646488"/>
            <a:ext cx="596900" cy="587375"/>
          </a:xfrm>
          <a:custGeom>
            <a:avLst/>
            <a:gdLst>
              <a:gd name="T0" fmla="*/ 2147483647 w 186"/>
              <a:gd name="T1" fmla="*/ 2147483647 h 183"/>
              <a:gd name="T2" fmla="*/ 2147483647 w 186"/>
              <a:gd name="T3" fmla="*/ 2147483647 h 183"/>
              <a:gd name="T4" fmla="*/ 2147483647 w 186"/>
              <a:gd name="T5" fmla="*/ 2147483647 h 183"/>
              <a:gd name="T6" fmla="*/ 2147483647 w 186"/>
              <a:gd name="T7" fmla="*/ 2147483647 h 183"/>
              <a:gd name="T8" fmla="*/ 2147483647 w 186"/>
              <a:gd name="T9" fmla="*/ 2147483647 h 183"/>
              <a:gd name="T10" fmla="*/ 2147483647 w 186"/>
              <a:gd name="T11" fmla="*/ 2147483647 h 183"/>
              <a:gd name="T12" fmla="*/ 2147483647 w 186"/>
              <a:gd name="T13" fmla="*/ 2147483647 h 183"/>
              <a:gd name="T14" fmla="*/ 2147483647 w 186"/>
              <a:gd name="T15" fmla="*/ 2147483647 h 183"/>
              <a:gd name="T16" fmla="*/ 2147483647 w 186"/>
              <a:gd name="T17" fmla="*/ 2147483647 h 183"/>
              <a:gd name="T18" fmla="*/ 2147483647 w 186"/>
              <a:gd name="T19" fmla="*/ 2147483647 h 183"/>
              <a:gd name="T20" fmla="*/ 2147483647 w 186"/>
              <a:gd name="T21" fmla="*/ 2147483647 h 183"/>
              <a:gd name="T22" fmla="*/ 2147483647 w 186"/>
              <a:gd name="T23" fmla="*/ 2147483647 h 183"/>
              <a:gd name="T24" fmla="*/ 2147483647 w 186"/>
              <a:gd name="T25" fmla="*/ 2147483647 h 183"/>
              <a:gd name="T26" fmla="*/ 2147483647 w 186"/>
              <a:gd name="T27" fmla="*/ 2147483647 h 183"/>
              <a:gd name="T28" fmla="*/ 2147483647 w 186"/>
              <a:gd name="T29" fmla="*/ 2147483647 h 183"/>
              <a:gd name="T30" fmla="*/ 2147483647 w 186"/>
              <a:gd name="T31" fmla="*/ 2147483647 h 183"/>
              <a:gd name="T32" fmla="*/ 2147483647 w 186"/>
              <a:gd name="T33" fmla="*/ 2147483647 h 183"/>
              <a:gd name="T34" fmla="*/ 2147483647 w 186"/>
              <a:gd name="T35" fmla="*/ 2147483647 h 183"/>
              <a:gd name="T36" fmla="*/ 2147483647 w 186"/>
              <a:gd name="T37" fmla="*/ 2147483647 h 183"/>
              <a:gd name="T38" fmla="*/ 2147483647 w 186"/>
              <a:gd name="T39" fmla="*/ 2147483647 h 183"/>
              <a:gd name="T40" fmla="*/ 2147483647 w 186"/>
              <a:gd name="T41" fmla="*/ 2147483647 h 183"/>
              <a:gd name="T42" fmla="*/ 2147483647 w 186"/>
              <a:gd name="T43" fmla="*/ 2147483647 h 183"/>
              <a:gd name="T44" fmla="*/ 2147483647 w 186"/>
              <a:gd name="T45" fmla="*/ 2147483647 h 183"/>
              <a:gd name="T46" fmla="*/ 2147483647 w 186"/>
              <a:gd name="T47" fmla="*/ 2147483647 h 183"/>
              <a:gd name="T48" fmla="*/ 2147483647 w 186"/>
              <a:gd name="T49" fmla="*/ 2147483647 h 183"/>
              <a:gd name="T50" fmla="*/ 2147483647 w 186"/>
              <a:gd name="T51" fmla="*/ 2147483647 h 183"/>
              <a:gd name="T52" fmla="*/ 2147483647 w 186"/>
              <a:gd name="T53" fmla="*/ 2147483647 h 183"/>
              <a:gd name="T54" fmla="*/ 2147483647 w 186"/>
              <a:gd name="T55" fmla="*/ 2147483647 h 183"/>
              <a:gd name="T56" fmla="*/ 2147483647 w 186"/>
              <a:gd name="T57" fmla="*/ 2147483647 h 183"/>
              <a:gd name="T58" fmla="*/ 2147483647 w 186"/>
              <a:gd name="T59" fmla="*/ 2147483647 h 183"/>
              <a:gd name="T60" fmla="*/ 2147483647 w 186"/>
              <a:gd name="T61" fmla="*/ 2147483647 h 183"/>
              <a:gd name="T62" fmla="*/ 2147483647 w 186"/>
              <a:gd name="T63" fmla="*/ 2147483647 h 183"/>
              <a:gd name="T64" fmla="*/ 2147483647 w 186"/>
              <a:gd name="T65" fmla="*/ 2147483647 h 183"/>
              <a:gd name="T66" fmla="*/ 2147483647 w 186"/>
              <a:gd name="T67" fmla="*/ 2147483647 h 183"/>
              <a:gd name="T68" fmla="*/ 2147483647 w 186"/>
              <a:gd name="T69" fmla="*/ 2147483647 h 183"/>
              <a:gd name="T70" fmla="*/ 2147483647 w 186"/>
              <a:gd name="T71" fmla="*/ 2147483647 h 183"/>
              <a:gd name="T72" fmla="*/ 2147483647 w 186"/>
              <a:gd name="T73" fmla="*/ 2147483647 h 183"/>
              <a:gd name="T74" fmla="*/ 2147483647 w 186"/>
              <a:gd name="T75" fmla="*/ 2147483647 h 183"/>
              <a:gd name="T76" fmla="*/ 2147483647 w 186"/>
              <a:gd name="T77" fmla="*/ 0 h 183"/>
              <a:gd name="T78" fmla="*/ 2147483647 w 186"/>
              <a:gd name="T79" fmla="*/ 2147483647 h 183"/>
              <a:gd name="T80" fmla="*/ 2147483647 w 186"/>
              <a:gd name="T81" fmla="*/ 2147483647 h 183"/>
              <a:gd name="T82" fmla="*/ 2147483647 w 186"/>
              <a:gd name="T83" fmla="*/ 2147483647 h 183"/>
              <a:gd name="T84" fmla="*/ 2147483647 w 186"/>
              <a:gd name="T85" fmla="*/ 2147483647 h 183"/>
              <a:gd name="T86" fmla="*/ 2147483647 w 186"/>
              <a:gd name="T87" fmla="*/ 2147483647 h 183"/>
              <a:gd name="T88" fmla="*/ 2147483647 w 186"/>
              <a:gd name="T89" fmla="*/ 2147483647 h 183"/>
              <a:gd name="T90" fmla="*/ 2147483647 w 186"/>
              <a:gd name="T91" fmla="*/ 2147483647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8" name="Freeform 35"/>
          <p:cNvSpPr>
            <a:spLocks noChangeArrowheads="1"/>
          </p:cNvSpPr>
          <p:nvPr/>
        </p:nvSpPr>
        <p:spPr bwMode="auto">
          <a:xfrm>
            <a:off x="5032375" y="4902200"/>
            <a:ext cx="171450" cy="411163"/>
          </a:xfrm>
          <a:custGeom>
            <a:avLst/>
            <a:gdLst>
              <a:gd name="T0" fmla="*/ 2147483647 w 53"/>
              <a:gd name="T1" fmla="*/ 0 h 128"/>
              <a:gd name="T2" fmla="*/ 2147483647 w 53"/>
              <a:gd name="T3" fmla="*/ 2147483647 h 128"/>
              <a:gd name="T4" fmla="*/ 0 w 53"/>
              <a:gd name="T5" fmla="*/ 2147483647 h 128"/>
              <a:gd name="T6" fmla="*/ 2147483647 w 53"/>
              <a:gd name="T7" fmla="*/ 2147483647 h 128"/>
              <a:gd name="T8" fmla="*/ 2147483647 w 53"/>
              <a:gd name="T9" fmla="*/ 2147483647 h 128"/>
              <a:gd name="T10" fmla="*/ 2147483647 w 53"/>
              <a:gd name="T11" fmla="*/ 2147483647 h 128"/>
              <a:gd name="T12" fmla="*/ 2147483647 w 53"/>
              <a:gd name="T13" fmla="*/ 2147483647 h 128"/>
              <a:gd name="T14" fmla="*/ 2147483647 w 53"/>
              <a:gd name="T15" fmla="*/ 2147483647 h 128"/>
              <a:gd name="T16" fmla="*/ 2147483647 w 53"/>
              <a:gd name="T17" fmla="*/ 2147483647 h 128"/>
              <a:gd name="T18" fmla="*/ 2147483647 w 53"/>
              <a:gd name="T19" fmla="*/ 2147483647 h 128"/>
              <a:gd name="T20" fmla="*/ 2147483647 w 53"/>
              <a:gd name="T21" fmla="*/ 2147483647 h 128"/>
              <a:gd name="T22" fmla="*/ 2147483647 w 53"/>
              <a:gd name="T23" fmla="*/ 2147483647 h 128"/>
              <a:gd name="T24" fmla="*/ 2147483647 w 53"/>
              <a:gd name="T25" fmla="*/ 2147483647 h 128"/>
              <a:gd name="T26" fmla="*/ 2147483647 w 53"/>
              <a:gd name="T27" fmla="*/ 2147483647 h 128"/>
              <a:gd name="T28" fmla="*/ 2147483647 w 53"/>
              <a:gd name="T29" fmla="*/ 2147483647 h 128"/>
              <a:gd name="T30" fmla="*/ 2147483647 w 53"/>
              <a:gd name="T31" fmla="*/ 2147483647 h 128"/>
              <a:gd name="T32" fmla="*/ 2147483647 w 53"/>
              <a:gd name="T33" fmla="*/ 2147483647 h 128"/>
              <a:gd name="T34" fmla="*/ 2147483647 w 53"/>
              <a:gd name="T35" fmla="*/ 2147483647 h 128"/>
              <a:gd name="T36" fmla="*/ 2147483647 w 53"/>
              <a:gd name="T37" fmla="*/ 2147483647 h 128"/>
              <a:gd name="T38" fmla="*/ 2147483647 w 53"/>
              <a:gd name="T39" fmla="*/ 2147483647 h 128"/>
              <a:gd name="T40" fmla="*/ 2147483647 w 53"/>
              <a:gd name="T41" fmla="*/ 2147483647 h 128"/>
              <a:gd name="T42" fmla="*/ 2147483647 w 53"/>
              <a:gd name="T43" fmla="*/ 2147483647 h 128"/>
              <a:gd name="T44" fmla="*/ 2147483647 w 53"/>
              <a:gd name="T45" fmla="*/ 2147483647 h 128"/>
              <a:gd name="T46" fmla="*/ 2147483647 w 53"/>
              <a:gd name="T47" fmla="*/ 2147483647 h 128"/>
              <a:gd name="T48" fmla="*/ 2147483647 w 53"/>
              <a:gd name="T49" fmla="*/ 2147483647 h 128"/>
              <a:gd name="T50" fmla="*/ 2147483647 w 53"/>
              <a:gd name="T51" fmla="*/ 2147483647 h 128"/>
              <a:gd name="T52" fmla="*/ 2147483647 w 53"/>
              <a:gd name="T53" fmla="*/ 2147483647 h 128"/>
              <a:gd name="T54" fmla="*/ 2147483647 w 53"/>
              <a:gd name="T55" fmla="*/ 2147483647 h 128"/>
              <a:gd name="T56" fmla="*/ 2147483647 w 53"/>
              <a:gd name="T57" fmla="*/ 2147483647 h 128"/>
              <a:gd name="T58" fmla="*/ 2147483647 w 53"/>
              <a:gd name="T59" fmla="*/ 2147483647 h 128"/>
              <a:gd name="T60" fmla="*/ 2147483647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09" name="Freeform 36"/>
          <p:cNvSpPr>
            <a:spLocks noChangeArrowheads="1"/>
          </p:cNvSpPr>
          <p:nvPr/>
        </p:nvSpPr>
        <p:spPr bwMode="auto">
          <a:xfrm>
            <a:off x="3776663" y="5630863"/>
            <a:ext cx="263525" cy="225425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2147483647 w 82"/>
              <a:gd name="T43" fmla="*/ 2147483647 h 70"/>
              <a:gd name="T44" fmla="*/ 2147483647 w 82"/>
              <a:gd name="T45" fmla="*/ 2147483647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0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10" name="直接连接符 34"/>
          <p:cNvSpPr>
            <a:spLocks noChangeShapeType="1"/>
          </p:cNvSpPr>
          <p:nvPr/>
        </p:nvSpPr>
        <p:spPr bwMode="auto">
          <a:xfrm>
            <a:off x="6118225" y="1501775"/>
            <a:ext cx="1588" cy="4395788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11" name="矩形 51"/>
          <p:cNvSpPr>
            <a:spLocks noChangeArrowheads="1"/>
          </p:cNvSpPr>
          <p:nvPr/>
        </p:nvSpPr>
        <p:spPr bwMode="auto">
          <a:xfrm>
            <a:off x="6497638" y="1898650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612" name="矩形 52"/>
          <p:cNvSpPr>
            <a:spLocks noChangeArrowheads="1"/>
          </p:cNvSpPr>
          <p:nvPr/>
        </p:nvSpPr>
        <p:spPr bwMode="auto">
          <a:xfrm>
            <a:off x="6497638" y="2562225"/>
            <a:ext cx="453548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4613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4614" name="组合 47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4615" name="文本框 48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6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4617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8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9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4620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109"/>
          <p:cNvSpPr>
            <a:spLocks noEditPoints="1" noChangeArrowheads="1"/>
          </p:cNvSpPr>
          <p:nvPr/>
        </p:nvSpPr>
        <p:spPr bwMode="auto">
          <a:xfrm>
            <a:off x="3152775" y="1339850"/>
            <a:ext cx="5886450" cy="2911475"/>
          </a:xfrm>
          <a:custGeom>
            <a:avLst/>
            <a:gdLst>
              <a:gd name="T0" fmla="*/ 2147483647 w 1530"/>
              <a:gd name="T1" fmla="*/ 1456643721 h 755"/>
              <a:gd name="T2" fmla="*/ 2147483647 w 1530"/>
              <a:gd name="T3" fmla="*/ 1010733007 h 755"/>
              <a:gd name="T4" fmla="*/ 2147483647 w 1530"/>
              <a:gd name="T5" fmla="*/ 862093532 h 755"/>
              <a:gd name="T6" fmla="*/ 2147483647 w 1530"/>
              <a:gd name="T7" fmla="*/ 401320799 h 755"/>
              <a:gd name="T8" fmla="*/ 2147483647 w 1530"/>
              <a:gd name="T9" fmla="*/ 74317810 h 755"/>
              <a:gd name="T10" fmla="*/ 2147483647 w 1530"/>
              <a:gd name="T11" fmla="*/ 1828236625 h 755"/>
              <a:gd name="T12" fmla="*/ 2147483647 w 1530"/>
              <a:gd name="T13" fmla="*/ 1397187931 h 755"/>
              <a:gd name="T14" fmla="*/ 2147483647 w 1530"/>
              <a:gd name="T15" fmla="*/ 1010733007 h 755"/>
              <a:gd name="T16" fmla="*/ 2147483647 w 1530"/>
              <a:gd name="T17" fmla="*/ 282409219 h 755"/>
              <a:gd name="T18" fmla="*/ 2147483647 w 1530"/>
              <a:gd name="T19" fmla="*/ 2147483647 h 755"/>
              <a:gd name="T20" fmla="*/ 2147483647 w 1530"/>
              <a:gd name="T21" fmla="*/ 2147483647 h 755"/>
              <a:gd name="T22" fmla="*/ 2147483647 w 1530"/>
              <a:gd name="T23" fmla="*/ 2147483647 h 755"/>
              <a:gd name="T24" fmla="*/ 2147483647 w 1530"/>
              <a:gd name="T25" fmla="*/ 2147483647 h 755"/>
              <a:gd name="T26" fmla="*/ 2147483647 w 1530"/>
              <a:gd name="T27" fmla="*/ 1605279340 h 755"/>
              <a:gd name="T28" fmla="*/ 2147483647 w 1530"/>
              <a:gd name="T29" fmla="*/ 1129640731 h 755"/>
              <a:gd name="T30" fmla="*/ 2147483647 w 1530"/>
              <a:gd name="T31" fmla="*/ 1575551445 h 755"/>
              <a:gd name="T32" fmla="*/ 2147483647 w 1530"/>
              <a:gd name="T33" fmla="*/ 1516095655 h 755"/>
              <a:gd name="T34" fmla="*/ 2147483647 w 1530"/>
              <a:gd name="T35" fmla="*/ 2147483647 h 755"/>
              <a:gd name="T36" fmla="*/ 2147483647 w 1530"/>
              <a:gd name="T37" fmla="*/ 1798508730 h 755"/>
              <a:gd name="T38" fmla="*/ 2147483647 w 1530"/>
              <a:gd name="T39" fmla="*/ 2147483647 h 755"/>
              <a:gd name="T40" fmla="*/ 2147483647 w 1530"/>
              <a:gd name="T41" fmla="*/ 2147483647 h 755"/>
              <a:gd name="T42" fmla="*/ 2147483647 w 1530"/>
              <a:gd name="T43" fmla="*/ 2147483647 h 755"/>
              <a:gd name="T44" fmla="*/ 2147483647 w 1530"/>
              <a:gd name="T45" fmla="*/ 2147483647 h 755"/>
              <a:gd name="T46" fmla="*/ 2147483647 w 1530"/>
              <a:gd name="T47" fmla="*/ 2147483647 h 755"/>
              <a:gd name="T48" fmla="*/ 2147483647 w 1530"/>
              <a:gd name="T49" fmla="*/ 2147483647 h 755"/>
              <a:gd name="T50" fmla="*/ 2147483647 w 1530"/>
              <a:gd name="T51" fmla="*/ 2147483647 h 755"/>
              <a:gd name="T52" fmla="*/ 2147483647 w 1530"/>
              <a:gd name="T53" fmla="*/ 2147483647 h 755"/>
              <a:gd name="T54" fmla="*/ 2147483647 w 1530"/>
              <a:gd name="T55" fmla="*/ 2147483647 h 755"/>
              <a:gd name="T56" fmla="*/ 2147483647 w 1530"/>
              <a:gd name="T57" fmla="*/ 2147483647 h 755"/>
              <a:gd name="T58" fmla="*/ 2147483647 w 1530"/>
              <a:gd name="T59" fmla="*/ 2147483647 h 755"/>
              <a:gd name="T60" fmla="*/ 2147483647 w 1530"/>
              <a:gd name="T61" fmla="*/ 2147483647 h 755"/>
              <a:gd name="T62" fmla="*/ 2147483647 w 1530"/>
              <a:gd name="T63" fmla="*/ 2147483647 h 755"/>
              <a:gd name="T64" fmla="*/ 2147483647 w 1530"/>
              <a:gd name="T65" fmla="*/ 2147483647 h 755"/>
              <a:gd name="T66" fmla="*/ 2147483647 w 1530"/>
              <a:gd name="T67" fmla="*/ 2147483647 h 755"/>
              <a:gd name="T68" fmla="*/ 2147483647 w 1530"/>
              <a:gd name="T69" fmla="*/ 668867998 h 755"/>
              <a:gd name="T70" fmla="*/ 2147483647 w 1530"/>
              <a:gd name="T71" fmla="*/ 1248552311 h 755"/>
              <a:gd name="T72" fmla="*/ 2147483647 w 1530"/>
              <a:gd name="T73" fmla="*/ 401320799 h 755"/>
              <a:gd name="T74" fmla="*/ 2147483647 w 1530"/>
              <a:gd name="T75" fmla="*/ 1753914959 h 755"/>
              <a:gd name="T76" fmla="*/ 2147483647 w 1530"/>
              <a:gd name="T77" fmla="*/ 2147483647 h 755"/>
              <a:gd name="T78" fmla="*/ 2147483647 w 1530"/>
              <a:gd name="T79" fmla="*/ 2147483647 h 755"/>
              <a:gd name="T80" fmla="*/ 2147483647 w 1530"/>
              <a:gd name="T81" fmla="*/ 2147483647 h 755"/>
              <a:gd name="T82" fmla="*/ 2147483647 w 1530"/>
              <a:gd name="T83" fmla="*/ 2147483647 h 755"/>
              <a:gd name="T84" fmla="*/ 2147483647 w 1530"/>
              <a:gd name="T85" fmla="*/ 2147483647 h 755"/>
              <a:gd name="T86" fmla="*/ 2147483647 w 1530"/>
              <a:gd name="T87" fmla="*/ 2147483647 h 755"/>
              <a:gd name="T88" fmla="*/ 2147483647 w 1530"/>
              <a:gd name="T89" fmla="*/ 2147483647 h 755"/>
              <a:gd name="T90" fmla="*/ 2147483647 w 1530"/>
              <a:gd name="T91" fmla="*/ 2147483647 h 755"/>
              <a:gd name="T92" fmla="*/ 2147483647 w 1530"/>
              <a:gd name="T93" fmla="*/ 2147483647 h 755"/>
              <a:gd name="T94" fmla="*/ 2147483647 w 1530"/>
              <a:gd name="T95" fmla="*/ 2147483647 h 755"/>
              <a:gd name="T96" fmla="*/ 2147483647 w 1530"/>
              <a:gd name="T97" fmla="*/ 2147483647 h 755"/>
              <a:gd name="T98" fmla="*/ 2147483647 w 1530"/>
              <a:gd name="T99" fmla="*/ 2147483647 h 755"/>
              <a:gd name="T100" fmla="*/ 2147483647 w 1530"/>
              <a:gd name="T101" fmla="*/ 2147483647 h 755"/>
              <a:gd name="T102" fmla="*/ 2147483647 w 1530"/>
              <a:gd name="T103" fmla="*/ 2147483647 h 755"/>
              <a:gd name="T104" fmla="*/ 2147483647 w 1530"/>
              <a:gd name="T105" fmla="*/ 1887688559 h 755"/>
              <a:gd name="T106" fmla="*/ 2147483647 w 1530"/>
              <a:gd name="T107" fmla="*/ 2006600139 h 755"/>
              <a:gd name="T108" fmla="*/ 503168360 w 1530"/>
              <a:gd name="T109" fmla="*/ 1798508730 h 755"/>
              <a:gd name="T110" fmla="*/ 917539814 w 1530"/>
              <a:gd name="T111" fmla="*/ 2147483647 h 755"/>
              <a:gd name="T112" fmla="*/ 2147483647 w 1530"/>
              <a:gd name="T113" fmla="*/ 2147483647 h 755"/>
              <a:gd name="T114" fmla="*/ 2147483647 w 1530"/>
              <a:gd name="T115" fmla="*/ 2147483647 h 755"/>
              <a:gd name="T116" fmla="*/ 2147483647 w 1530"/>
              <a:gd name="T117" fmla="*/ 2147483647 h 755"/>
              <a:gd name="T118" fmla="*/ 2147483647 w 1530"/>
              <a:gd name="T119" fmla="*/ 2147483647 h 755"/>
              <a:gd name="T120" fmla="*/ 2147483647 w 1530"/>
              <a:gd name="T121" fmla="*/ 2147483647 h 755"/>
              <a:gd name="T122" fmla="*/ 2147483647 w 1530"/>
              <a:gd name="T123" fmla="*/ 2147483647 h 755"/>
              <a:gd name="T124" fmla="*/ 2147483647 w 1530"/>
              <a:gd name="T125" fmla="*/ 2147483647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03" name="矩形标注 3"/>
          <p:cNvSpPr>
            <a:spLocks noChangeArrowheads="1"/>
          </p:cNvSpPr>
          <p:nvPr/>
        </p:nvSpPr>
        <p:spPr bwMode="auto">
          <a:xfrm>
            <a:off x="8513763" y="1971675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5604" name="文本框 6"/>
          <p:cNvSpPr>
            <a:spLocks noChangeArrowheads="1"/>
          </p:cNvSpPr>
          <p:nvPr/>
        </p:nvSpPr>
        <p:spPr bwMode="auto">
          <a:xfrm>
            <a:off x="8556625" y="2009775"/>
            <a:ext cx="973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05" name="矩形标注 5"/>
          <p:cNvSpPr>
            <a:spLocks noChangeArrowheads="1"/>
          </p:cNvSpPr>
          <p:nvPr/>
        </p:nvSpPr>
        <p:spPr bwMode="auto">
          <a:xfrm>
            <a:off x="8629650" y="3409950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5606" name="文本框 8"/>
          <p:cNvSpPr>
            <a:spLocks noChangeArrowheads="1"/>
          </p:cNvSpPr>
          <p:nvPr/>
        </p:nvSpPr>
        <p:spPr bwMode="auto">
          <a:xfrm>
            <a:off x="8686800" y="3446463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07" name="矩形标注 7"/>
          <p:cNvSpPr>
            <a:spLocks noChangeArrowheads="1"/>
          </p:cNvSpPr>
          <p:nvPr/>
        </p:nvSpPr>
        <p:spPr bwMode="auto">
          <a:xfrm>
            <a:off x="6751638" y="2871788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5608" name="文本框 10"/>
          <p:cNvSpPr>
            <a:spLocks noChangeArrowheads="1"/>
          </p:cNvSpPr>
          <p:nvPr/>
        </p:nvSpPr>
        <p:spPr bwMode="auto">
          <a:xfrm>
            <a:off x="6808788" y="2894013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09" name="矩形标注 9"/>
          <p:cNvSpPr>
            <a:spLocks noChangeArrowheads="1"/>
          </p:cNvSpPr>
          <p:nvPr/>
        </p:nvSpPr>
        <p:spPr bwMode="auto">
          <a:xfrm flipH="1">
            <a:off x="3152775" y="3170238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5610" name="文本框 12"/>
          <p:cNvSpPr>
            <a:spLocks noChangeArrowheads="1"/>
          </p:cNvSpPr>
          <p:nvPr/>
        </p:nvSpPr>
        <p:spPr bwMode="auto">
          <a:xfrm>
            <a:off x="3182938" y="31384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11" name="矩形标注 11"/>
          <p:cNvSpPr>
            <a:spLocks noChangeArrowheads="1"/>
          </p:cNvSpPr>
          <p:nvPr/>
        </p:nvSpPr>
        <p:spPr bwMode="auto">
          <a:xfrm flipH="1">
            <a:off x="1979613" y="1581150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5612" name="文本框 14"/>
          <p:cNvSpPr>
            <a:spLocks noChangeArrowheads="1"/>
          </p:cNvSpPr>
          <p:nvPr/>
        </p:nvSpPr>
        <p:spPr bwMode="auto">
          <a:xfrm>
            <a:off x="2008188" y="1549400"/>
            <a:ext cx="1211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13" name="矩形 132"/>
          <p:cNvSpPr>
            <a:spLocks noChangeArrowheads="1"/>
          </p:cNvSpPr>
          <p:nvPr/>
        </p:nvSpPr>
        <p:spPr bwMode="auto">
          <a:xfrm>
            <a:off x="1131888" y="45735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14" name="直接连接符 14"/>
          <p:cNvSpPr>
            <a:spLocks noChangeShapeType="1"/>
          </p:cNvSpPr>
          <p:nvPr/>
        </p:nvSpPr>
        <p:spPr bwMode="auto">
          <a:xfrm>
            <a:off x="1192213" y="505142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615" name="矩形 44"/>
          <p:cNvSpPr>
            <a:spLocks noChangeArrowheads="1"/>
          </p:cNvSpPr>
          <p:nvPr/>
        </p:nvSpPr>
        <p:spPr bwMode="auto">
          <a:xfrm>
            <a:off x="1192213" y="5118100"/>
            <a:ext cx="983773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561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5617" name="组合 2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25618" name="文本框 26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1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562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562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562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562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>
            <a:spLocks noChangeArrowheads="1"/>
          </p:cNvSpPr>
          <p:nvPr/>
        </p:nvSpPr>
        <p:spPr bwMode="auto">
          <a:xfrm>
            <a:off x="4464050" y="2533650"/>
            <a:ext cx="32639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</a:p>
        </p:txBody>
      </p:sp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4678363" y="3714750"/>
            <a:ext cx="2820987" cy="30797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28" name="Oval 5"/>
          <p:cNvSpPr>
            <a:spLocks noChangeArrowheads="1"/>
          </p:cNvSpPr>
          <p:nvPr/>
        </p:nvSpPr>
        <p:spPr bwMode="auto">
          <a:xfrm>
            <a:off x="3133725" y="1989138"/>
            <a:ext cx="344488" cy="341312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29" name="Oval 7"/>
          <p:cNvSpPr>
            <a:spLocks noChangeArrowheads="1"/>
          </p:cNvSpPr>
          <p:nvPr/>
        </p:nvSpPr>
        <p:spPr bwMode="auto">
          <a:xfrm>
            <a:off x="4125913" y="1774825"/>
            <a:ext cx="85725" cy="84138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30" name="Oval 8"/>
          <p:cNvSpPr>
            <a:spLocks noChangeArrowheads="1"/>
          </p:cNvSpPr>
          <p:nvPr/>
        </p:nvSpPr>
        <p:spPr bwMode="auto">
          <a:xfrm>
            <a:off x="5422900" y="1741488"/>
            <a:ext cx="85725" cy="84137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31" name="Oval 9"/>
          <p:cNvSpPr>
            <a:spLocks noChangeArrowheads="1"/>
          </p:cNvSpPr>
          <p:nvPr/>
        </p:nvSpPr>
        <p:spPr bwMode="auto">
          <a:xfrm>
            <a:off x="3351213" y="2800350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32" name="Oval 10"/>
          <p:cNvSpPr>
            <a:spLocks noChangeArrowheads="1"/>
          </p:cNvSpPr>
          <p:nvPr/>
        </p:nvSpPr>
        <p:spPr bwMode="auto">
          <a:xfrm>
            <a:off x="4765675" y="4508500"/>
            <a:ext cx="85725" cy="8572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33" name="Oval 11"/>
          <p:cNvSpPr>
            <a:spLocks noChangeArrowheads="1"/>
          </p:cNvSpPr>
          <p:nvPr/>
        </p:nvSpPr>
        <p:spPr bwMode="auto">
          <a:xfrm>
            <a:off x="3609975" y="4040188"/>
            <a:ext cx="515938" cy="511175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34" name="Oval 12"/>
          <p:cNvSpPr>
            <a:spLocks noChangeArrowheads="1"/>
          </p:cNvSpPr>
          <p:nvPr/>
        </p:nvSpPr>
        <p:spPr bwMode="auto">
          <a:xfrm>
            <a:off x="7797800" y="1398588"/>
            <a:ext cx="692150" cy="685800"/>
          </a:xfrm>
          <a:prstGeom prst="ellipse">
            <a:avLst/>
          </a:prstGeom>
          <a:noFill/>
          <a:ln w="60325" cap="rnd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26635" name="Freeform 13"/>
          <p:cNvSpPr>
            <a:spLocks noChangeArrowheads="1"/>
          </p:cNvSpPr>
          <p:nvPr/>
        </p:nvSpPr>
        <p:spPr bwMode="auto">
          <a:xfrm>
            <a:off x="6853238" y="2008188"/>
            <a:ext cx="1981200" cy="2767012"/>
          </a:xfrm>
          <a:custGeom>
            <a:avLst/>
            <a:gdLst>
              <a:gd name="T0" fmla="*/ 1507435 w 184"/>
              <a:gd name="T1" fmla="*/ 0 h 303"/>
              <a:gd name="T2" fmla="*/ 1981200 w 184"/>
              <a:gd name="T3" fmla="*/ 1086714 h 303"/>
              <a:gd name="T4" fmla="*/ 0 w 184"/>
              <a:gd name="T5" fmla="*/ 2767012 h 303"/>
              <a:gd name="T6" fmla="*/ 0 60000 65536"/>
              <a:gd name="T7" fmla="*/ 0 60000 65536"/>
              <a:gd name="T8" fmla="*/ 0 60000 65536"/>
              <a:gd name="T9" fmla="*/ 0 w 184"/>
              <a:gd name="T10" fmla="*/ 0 h 303"/>
              <a:gd name="T11" fmla="*/ 184 w 184"/>
              <a:gd name="T12" fmla="*/ 303 h 3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303">
                <a:moveTo>
                  <a:pt x="140" y="0"/>
                </a:moveTo>
                <a:cubicBezTo>
                  <a:pt x="168" y="32"/>
                  <a:pt x="184" y="74"/>
                  <a:pt x="184" y="119"/>
                </a:cubicBezTo>
                <a:cubicBezTo>
                  <a:pt x="184" y="221"/>
                  <a:pt x="102" y="303"/>
                  <a:pt x="0" y="303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6636" name="Freeform 14"/>
          <p:cNvSpPr>
            <a:spLocks noChangeArrowheads="1"/>
          </p:cNvSpPr>
          <p:nvPr/>
        </p:nvSpPr>
        <p:spPr bwMode="auto">
          <a:xfrm>
            <a:off x="4213225" y="2922588"/>
            <a:ext cx="7938" cy="138112"/>
          </a:xfrm>
          <a:custGeom>
            <a:avLst/>
            <a:gdLst>
              <a:gd name="T0" fmla="*/ 7938 w 1"/>
              <a:gd name="T1" fmla="*/ 138112 h 13"/>
              <a:gd name="T2" fmla="*/ 0 w 1"/>
              <a:gd name="T3" fmla="*/ 0 h 13"/>
              <a:gd name="T4" fmla="*/ 0 60000 65536"/>
              <a:gd name="T5" fmla="*/ 0 60000 65536"/>
              <a:gd name="T6" fmla="*/ 0 w 1"/>
              <a:gd name="T7" fmla="*/ 0 h 13"/>
              <a:gd name="T8" fmla="*/ 1 w 1"/>
              <a:gd name="T9" fmla="*/ 13 h 1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">
                <a:moveTo>
                  <a:pt x="1" y="13"/>
                </a:moveTo>
                <a:cubicBezTo>
                  <a:pt x="0" y="9"/>
                  <a:pt x="0" y="4"/>
                  <a:pt x="0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6637" name="Freeform 15"/>
          <p:cNvSpPr>
            <a:spLocks noChangeArrowheads="1"/>
          </p:cNvSpPr>
          <p:nvPr/>
        </p:nvSpPr>
        <p:spPr bwMode="auto">
          <a:xfrm>
            <a:off x="4222750" y="2433638"/>
            <a:ext cx="377825" cy="357187"/>
          </a:xfrm>
          <a:custGeom>
            <a:avLst/>
            <a:gdLst>
              <a:gd name="T0" fmla="*/ 0 w 58"/>
              <a:gd name="T1" fmla="*/ 357187 h 55"/>
              <a:gd name="T2" fmla="*/ 377825 w 58"/>
              <a:gd name="T3" fmla="*/ 0 h 55"/>
              <a:gd name="T4" fmla="*/ 0 60000 65536"/>
              <a:gd name="T5" fmla="*/ 0 60000 65536"/>
              <a:gd name="T6" fmla="*/ 0 w 58"/>
              <a:gd name="T7" fmla="*/ 0 h 55"/>
              <a:gd name="T8" fmla="*/ 58 w 58"/>
              <a:gd name="T9" fmla="*/ 55 h 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" h="55">
                <a:moveTo>
                  <a:pt x="0" y="55"/>
                </a:moveTo>
                <a:cubicBezTo>
                  <a:pt x="10" y="29"/>
                  <a:pt x="31" y="9"/>
                  <a:pt x="58" y="0"/>
                </a:cubicBezTo>
              </a:path>
            </a:pathLst>
          </a:custGeom>
          <a:noFill/>
          <a:ln w="60325" cap="rnd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6638" name="任意多边形 24"/>
          <p:cNvSpPr>
            <a:spLocks noChangeArrowheads="1"/>
          </p:cNvSpPr>
          <p:nvPr/>
        </p:nvSpPr>
        <p:spPr bwMode="auto">
          <a:xfrm>
            <a:off x="4011613" y="2300288"/>
            <a:ext cx="4170362" cy="1606550"/>
          </a:xfrm>
          <a:custGeom>
            <a:avLst/>
            <a:gdLst>
              <a:gd name="T0" fmla="*/ 267790 w 4170372"/>
              <a:gd name="T1" fmla="*/ 0 h 1606716"/>
              <a:gd name="T2" fmla="*/ 3902572 w 4170372"/>
              <a:gd name="T3" fmla="*/ 0 h 1606716"/>
              <a:gd name="T4" fmla="*/ 4170362 w 4170372"/>
              <a:gd name="T5" fmla="*/ 267763 h 1606716"/>
              <a:gd name="T6" fmla="*/ 4170362 w 4170372"/>
              <a:gd name="T7" fmla="*/ 1338787 h 1606716"/>
              <a:gd name="T8" fmla="*/ 3902572 w 4170372"/>
              <a:gd name="T9" fmla="*/ 1606550 h 1606716"/>
              <a:gd name="T10" fmla="*/ 3523358 w 4170372"/>
              <a:gd name="T11" fmla="*/ 1606550 h 1606716"/>
              <a:gd name="T12" fmla="*/ 3523358 w 4170372"/>
              <a:gd name="T13" fmla="*/ 1574492 h 1606716"/>
              <a:gd name="T14" fmla="*/ 3890364 w 4170372"/>
              <a:gd name="T15" fmla="*/ 1574492 h 1606716"/>
              <a:gd name="T16" fmla="*/ 4144947 w 4170372"/>
              <a:gd name="T17" fmla="*/ 1316228 h 1606716"/>
              <a:gd name="T18" fmla="*/ 4144947 w 4170372"/>
              <a:gd name="T19" fmla="*/ 283202 h 1606716"/>
              <a:gd name="T20" fmla="*/ 3890364 w 4170372"/>
              <a:gd name="T21" fmla="*/ 24937 h 1606716"/>
              <a:gd name="T22" fmla="*/ 287836 w 4170372"/>
              <a:gd name="T23" fmla="*/ 24937 h 1606716"/>
              <a:gd name="T24" fmla="*/ 33252 w 4170372"/>
              <a:gd name="T25" fmla="*/ 283202 h 1606716"/>
              <a:gd name="T26" fmla="*/ 33252 w 4170372"/>
              <a:gd name="T27" fmla="*/ 1316228 h 1606716"/>
              <a:gd name="T28" fmla="*/ 287836 w 4170372"/>
              <a:gd name="T29" fmla="*/ 1574492 h 1606716"/>
              <a:gd name="T30" fmla="*/ 664748 w 4170372"/>
              <a:gd name="T31" fmla="*/ 1574492 h 1606716"/>
              <a:gd name="T32" fmla="*/ 664748 w 4170372"/>
              <a:gd name="T33" fmla="*/ 1606550 h 1606716"/>
              <a:gd name="T34" fmla="*/ 267790 w 4170372"/>
              <a:gd name="T35" fmla="*/ 1606550 h 1606716"/>
              <a:gd name="T36" fmla="*/ 0 w 4170372"/>
              <a:gd name="T37" fmla="*/ 1338787 h 1606716"/>
              <a:gd name="T38" fmla="*/ 0 w 4170372"/>
              <a:gd name="T39" fmla="*/ 267763 h 1606716"/>
              <a:gd name="T40" fmla="*/ 267790 w 4170372"/>
              <a:gd name="T41" fmla="*/ 0 h 16067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170372"/>
              <a:gd name="T64" fmla="*/ 0 h 1606716"/>
              <a:gd name="T65" fmla="*/ 4170372 w 4170372"/>
              <a:gd name="T66" fmla="*/ 1606716 h 160671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170372" h="1606716">
                <a:moveTo>
                  <a:pt x="267791" y="0"/>
                </a:moveTo>
                <a:lnTo>
                  <a:pt x="3902581" y="0"/>
                </a:lnTo>
                <a:cubicBezTo>
                  <a:pt x="4050478" y="0"/>
                  <a:pt x="4170372" y="119894"/>
                  <a:pt x="4170372" y="267791"/>
                </a:cubicBezTo>
                <a:lnTo>
                  <a:pt x="4170372" y="1338925"/>
                </a:lnTo>
                <a:cubicBezTo>
                  <a:pt x="4170372" y="1486822"/>
                  <a:pt x="4050478" y="1606716"/>
                  <a:pt x="3902581" y="1606716"/>
                </a:cubicBezTo>
                <a:lnTo>
                  <a:pt x="3523366" y="1606716"/>
                </a:lnTo>
                <a:lnTo>
                  <a:pt x="3523366" y="1574655"/>
                </a:lnTo>
                <a:lnTo>
                  <a:pt x="3890373" y="1574655"/>
                </a:lnTo>
                <a:cubicBezTo>
                  <a:pt x="4030976" y="1574655"/>
                  <a:pt x="4144957" y="1459014"/>
                  <a:pt x="4144957" y="1316364"/>
                </a:cubicBezTo>
                <a:lnTo>
                  <a:pt x="4144957" y="283231"/>
                </a:lnTo>
                <a:cubicBezTo>
                  <a:pt x="4144957" y="140581"/>
                  <a:pt x="4030976" y="24940"/>
                  <a:pt x="3890373" y="24940"/>
                </a:cubicBezTo>
                <a:lnTo>
                  <a:pt x="287837" y="24940"/>
                </a:lnTo>
                <a:cubicBezTo>
                  <a:pt x="147233" y="24940"/>
                  <a:pt x="33252" y="140581"/>
                  <a:pt x="33252" y="283231"/>
                </a:cubicBezTo>
                <a:lnTo>
                  <a:pt x="33252" y="1316364"/>
                </a:lnTo>
                <a:cubicBezTo>
                  <a:pt x="33252" y="1459014"/>
                  <a:pt x="147233" y="1574655"/>
                  <a:pt x="287837" y="1574655"/>
                </a:cubicBezTo>
                <a:lnTo>
                  <a:pt x="664750" y="1574655"/>
                </a:lnTo>
                <a:lnTo>
                  <a:pt x="664750" y="1606716"/>
                </a:lnTo>
                <a:lnTo>
                  <a:pt x="267791" y="1606716"/>
                </a:lnTo>
                <a:cubicBezTo>
                  <a:pt x="119894" y="1606716"/>
                  <a:pt x="0" y="1486822"/>
                  <a:pt x="0" y="1338925"/>
                </a:cubicBezTo>
                <a:lnTo>
                  <a:pt x="0" y="267791"/>
                </a:lnTo>
                <a:cubicBezTo>
                  <a:pt x="0" y="119894"/>
                  <a:pt x="119894" y="0"/>
                  <a:pt x="267791" y="0"/>
                </a:cubicBezTo>
                <a:close/>
              </a:path>
            </a:pathLst>
          </a:custGeom>
          <a:solidFill>
            <a:schemeClr val="bg1"/>
          </a:solidFill>
          <a:ln w="28575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Aft>
                <a:spcPts val="0"/>
              </a:spcAft>
              <a:buFontTx/>
              <a:buNone/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http://www.ypppt.com/article/2017/3636.html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189" y="1429452"/>
            <a:ext cx="2341067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8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prstClr val="white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prstClr val="white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7808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"/>
          <p:cNvGrpSpPr>
            <a:grpSpLocks/>
          </p:cNvGrpSpPr>
          <p:nvPr/>
        </p:nvGrpSpPr>
        <p:grpSpPr bwMode="auto">
          <a:xfrm>
            <a:off x="4132263" y="660400"/>
            <a:ext cx="3927475" cy="3843338"/>
            <a:chOff x="0" y="0"/>
            <a:chExt cx="1390650" cy="1360488"/>
          </a:xfrm>
        </p:grpSpPr>
        <p:sp>
          <p:nvSpPr>
            <p:cNvPr id="6149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0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4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157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58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3175 w 1"/>
                <a:gd name="T1" fmla="*/ 49213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59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207963 h 55"/>
                <a:gd name="T2" fmla="*/ 219075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60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6147" name="文本框 17"/>
          <p:cNvSpPr>
            <a:spLocks noChangeArrowheads="1"/>
          </p:cNvSpPr>
          <p:nvPr/>
        </p:nvSpPr>
        <p:spPr bwMode="auto">
          <a:xfrm>
            <a:off x="5334000" y="1216025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8" name="矩形 1"/>
          <p:cNvSpPr>
            <a:spLocks noChangeArrowheads="1"/>
          </p:cNvSpPr>
          <p:nvPr/>
        </p:nvSpPr>
        <p:spPr bwMode="auto">
          <a:xfrm>
            <a:off x="2155825" y="4718050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MH_Text_1"/>
          <p:cNvSpPr>
            <a:spLocks noChangeArrowheads="1"/>
          </p:cNvSpPr>
          <p:nvPr/>
        </p:nvSpPr>
        <p:spPr bwMode="auto">
          <a:xfrm>
            <a:off x="1639888" y="1973263"/>
            <a:ext cx="3095625" cy="925512"/>
          </a:xfrm>
          <a:custGeom>
            <a:avLst/>
            <a:gdLst>
              <a:gd name="T0" fmla="*/ 1 w 2114551"/>
              <a:gd name="T1" fmla="*/ 0 h 1000123"/>
              <a:gd name="T2" fmla="*/ 3095625 w 2114551"/>
              <a:gd name="T3" fmla="*/ 0 h 1000123"/>
              <a:gd name="T4" fmla="*/ 3095625 w 2114551"/>
              <a:gd name="T5" fmla="*/ 925512 h 1000123"/>
              <a:gd name="T6" fmla="*/ 732072 w 2114551"/>
              <a:gd name="T7" fmla="*/ 925512 h 1000123"/>
              <a:gd name="T8" fmla="*/ 0 w 2114551"/>
              <a:gd name="T9" fmla="*/ 462756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171" name="MH_Text_1"/>
          <p:cNvSpPr>
            <a:spLocks noChangeArrowheads="1"/>
          </p:cNvSpPr>
          <p:nvPr/>
        </p:nvSpPr>
        <p:spPr bwMode="auto">
          <a:xfrm>
            <a:off x="6540500" y="1973263"/>
            <a:ext cx="3094038" cy="925512"/>
          </a:xfrm>
          <a:custGeom>
            <a:avLst/>
            <a:gdLst>
              <a:gd name="T0" fmla="*/ 1 w 2114551"/>
              <a:gd name="T1" fmla="*/ 0 h 1000123"/>
              <a:gd name="T2" fmla="*/ 3094038 w 2114551"/>
              <a:gd name="T3" fmla="*/ 0 h 1000123"/>
              <a:gd name="T4" fmla="*/ 3094038 w 2114551"/>
              <a:gd name="T5" fmla="*/ 925512 h 1000123"/>
              <a:gd name="T6" fmla="*/ 731697 w 2114551"/>
              <a:gd name="T7" fmla="*/ 925512 h 1000123"/>
              <a:gd name="T8" fmla="*/ 0 w 2114551"/>
              <a:gd name="T9" fmla="*/ 462756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172" name="MH_Text_1"/>
          <p:cNvSpPr>
            <a:spLocks noChangeArrowheads="1"/>
          </p:cNvSpPr>
          <p:nvPr/>
        </p:nvSpPr>
        <p:spPr bwMode="auto">
          <a:xfrm>
            <a:off x="1639888" y="3349625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3095625 w 2114551"/>
              <a:gd name="T3" fmla="*/ 0 h 1000123"/>
              <a:gd name="T4" fmla="*/ 3095625 w 2114551"/>
              <a:gd name="T5" fmla="*/ 925513 h 1000123"/>
              <a:gd name="T6" fmla="*/ 732072 w 2114551"/>
              <a:gd name="T7" fmla="*/ 925513 h 1000123"/>
              <a:gd name="T8" fmla="*/ 0 w 2114551"/>
              <a:gd name="T9" fmla="*/ 462756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173" name="MH_Text_1"/>
          <p:cNvSpPr>
            <a:spLocks noChangeArrowheads="1"/>
          </p:cNvSpPr>
          <p:nvPr/>
        </p:nvSpPr>
        <p:spPr bwMode="auto">
          <a:xfrm>
            <a:off x="6540500" y="3349625"/>
            <a:ext cx="3094038" cy="925513"/>
          </a:xfrm>
          <a:custGeom>
            <a:avLst/>
            <a:gdLst>
              <a:gd name="T0" fmla="*/ 1 w 2114551"/>
              <a:gd name="T1" fmla="*/ 0 h 1000123"/>
              <a:gd name="T2" fmla="*/ 3094038 w 2114551"/>
              <a:gd name="T3" fmla="*/ 0 h 1000123"/>
              <a:gd name="T4" fmla="*/ 3094038 w 2114551"/>
              <a:gd name="T5" fmla="*/ 925513 h 1000123"/>
              <a:gd name="T6" fmla="*/ 731697 w 2114551"/>
              <a:gd name="T7" fmla="*/ 925513 h 1000123"/>
              <a:gd name="T8" fmla="*/ 0 w 2114551"/>
              <a:gd name="T9" fmla="*/ 462756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174" name="MH_Text_1"/>
          <p:cNvSpPr>
            <a:spLocks noChangeArrowheads="1"/>
          </p:cNvSpPr>
          <p:nvPr/>
        </p:nvSpPr>
        <p:spPr bwMode="auto">
          <a:xfrm>
            <a:off x="1639888" y="4724400"/>
            <a:ext cx="3095625" cy="925513"/>
          </a:xfrm>
          <a:custGeom>
            <a:avLst/>
            <a:gdLst>
              <a:gd name="T0" fmla="*/ 1 w 2114551"/>
              <a:gd name="T1" fmla="*/ 0 h 1000123"/>
              <a:gd name="T2" fmla="*/ 3095625 w 2114551"/>
              <a:gd name="T3" fmla="*/ 0 h 1000123"/>
              <a:gd name="T4" fmla="*/ 3095625 w 2114551"/>
              <a:gd name="T5" fmla="*/ 925513 h 1000123"/>
              <a:gd name="T6" fmla="*/ 732072 w 2114551"/>
              <a:gd name="T7" fmla="*/ 925513 h 1000123"/>
              <a:gd name="T8" fmla="*/ 0 w 2114551"/>
              <a:gd name="T9" fmla="*/ 462756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175" name="MH_Text_1"/>
          <p:cNvSpPr>
            <a:spLocks noChangeArrowheads="1"/>
          </p:cNvSpPr>
          <p:nvPr/>
        </p:nvSpPr>
        <p:spPr bwMode="auto">
          <a:xfrm>
            <a:off x="6540500" y="4724400"/>
            <a:ext cx="3094038" cy="925513"/>
          </a:xfrm>
          <a:custGeom>
            <a:avLst/>
            <a:gdLst>
              <a:gd name="T0" fmla="*/ 1 w 2114551"/>
              <a:gd name="T1" fmla="*/ 0 h 1000123"/>
              <a:gd name="T2" fmla="*/ 3094038 w 2114551"/>
              <a:gd name="T3" fmla="*/ 0 h 1000123"/>
              <a:gd name="T4" fmla="*/ 3094038 w 2114551"/>
              <a:gd name="T5" fmla="*/ 925513 h 1000123"/>
              <a:gd name="T6" fmla="*/ 731697 w 2114551"/>
              <a:gd name="T7" fmla="*/ 925513 h 1000123"/>
              <a:gd name="T8" fmla="*/ 0 w 2114551"/>
              <a:gd name="T9" fmla="*/ 462756 h 1000123"/>
              <a:gd name="T10" fmla="*/ 1 w 2114551"/>
              <a:gd name="T11" fmla="*/ 0 h 1000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14551"/>
              <a:gd name="T19" fmla="*/ 0 h 1000123"/>
              <a:gd name="T20" fmla="*/ 2114551 w 2114551"/>
              <a:gd name="T21" fmla="*/ 1000123 h 1000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717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7177" name="组合 23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7178" name="文本框 24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18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8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8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718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H_SubTitle_4"/>
          <p:cNvSpPr>
            <a:spLocks noChangeArrowheads="1"/>
          </p:cNvSpPr>
          <p:nvPr/>
        </p:nvSpPr>
        <p:spPr bwMode="auto">
          <a:xfrm>
            <a:off x="508000" y="4862513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195" name="MH_SubTitle_2"/>
          <p:cNvSpPr>
            <a:spLocks noChangeArrowheads="1"/>
          </p:cNvSpPr>
          <p:nvPr/>
        </p:nvSpPr>
        <p:spPr bwMode="auto">
          <a:xfrm>
            <a:off x="508000" y="308610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196" name="MH_SubTitle_3"/>
          <p:cNvSpPr>
            <a:spLocks noChangeArrowheads="1"/>
          </p:cNvSpPr>
          <p:nvPr/>
        </p:nvSpPr>
        <p:spPr bwMode="auto">
          <a:xfrm>
            <a:off x="508000" y="3975100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197" name="MH_SubTitle_1"/>
          <p:cNvSpPr>
            <a:spLocks noChangeArrowheads="1"/>
          </p:cNvSpPr>
          <p:nvPr/>
        </p:nvSpPr>
        <p:spPr bwMode="auto">
          <a:xfrm>
            <a:off x="508000" y="2198688"/>
            <a:ext cx="3013075" cy="5111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此处输入文本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198" name="MH_Other_2"/>
          <p:cNvSpPr>
            <a:spLocks noChangeArrowheads="1"/>
          </p:cNvSpPr>
          <p:nvPr/>
        </p:nvSpPr>
        <p:spPr bwMode="auto">
          <a:xfrm>
            <a:off x="3241675" y="1792288"/>
            <a:ext cx="2333625" cy="40116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8199" name="MH_Title_1"/>
          <p:cNvSpPr>
            <a:spLocks noChangeArrowheads="1"/>
          </p:cNvSpPr>
          <p:nvPr/>
        </p:nvSpPr>
        <p:spPr bwMode="auto">
          <a:xfrm>
            <a:off x="3603625" y="2463800"/>
            <a:ext cx="1614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0" name="MH_Desc_1"/>
          <p:cNvSpPr>
            <a:spLocks noChangeArrowheads="1"/>
          </p:cNvSpPr>
          <p:nvPr/>
        </p:nvSpPr>
        <p:spPr bwMode="auto">
          <a:xfrm>
            <a:off x="3654425" y="3067050"/>
            <a:ext cx="1514475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1" name="MH_SubTitle_4"/>
          <p:cNvSpPr>
            <a:spLocks noChangeArrowheads="1"/>
          </p:cNvSpPr>
          <p:nvPr/>
        </p:nvSpPr>
        <p:spPr bwMode="auto">
          <a:xfrm>
            <a:off x="7888288" y="3135313"/>
            <a:ext cx="2519362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2" name="MH_SubTitle_3"/>
          <p:cNvSpPr>
            <a:spLocks noChangeArrowheads="1"/>
          </p:cNvSpPr>
          <p:nvPr/>
        </p:nvSpPr>
        <p:spPr bwMode="auto">
          <a:xfrm>
            <a:off x="7888288" y="3817938"/>
            <a:ext cx="2519362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3" name="MH_SubTitle_2"/>
          <p:cNvSpPr>
            <a:spLocks noChangeArrowheads="1"/>
          </p:cNvSpPr>
          <p:nvPr/>
        </p:nvSpPr>
        <p:spPr bwMode="auto">
          <a:xfrm>
            <a:off x="7888288" y="4500563"/>
            <a:ext cx="2519362" cy="598487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4" name="MH_SubTitle_1"/>
          <p:cNvSpPr>
            <a:spLocks noChangeArrowheads="1"/>
          </p:cNvSpPr>
          <p:nvPr/>
        </p:nvSpPr>
        <p:spPr bwMode="auto">
          <a:xfrm>
            <a:off x="7888288" y="5183188"/>
            <a:ext cx="2519362" cy="5984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5" name="MH_SubTitle_5"/>
          <p:cNvSpPr>
            <a:spLocks noChangeArrowheads="1"/>
          </p:cNvSpPr>
          <p:nvPr/>
        </p:nvSpPr>
        <p:spPr bwMode="auto">
          <a:xfrm>
            <a:off x="7115175" y="1095375"/>
            <a:ext cx="4086225" cy="1971675"/>
          </a:xfrm>
          <a:prstGeom prst="upArrow">
            <a:avLst>
              <a:gd name="adj1" fmla="val 61519"/>
              <a:gd name="adj2" fmla="val 8313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820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8207" name="组合 29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8208" name="文本框 31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0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21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21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21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21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F6A7319-5C4E-441E-8DAB-DE6803D1CBAD}" type="slidenum">
              <a:rPr lang="zh-CN" altLang="en-US">
                <a:solidFill>
                  <a:srgbClr val="898989"/>
                </a:solidFill>
                <a:ea typeface="微软雅黑 Light" panose="020B0502040204020203" pitchFamily="34" charset="-122"/>
              </a:rPr>
              <a:pPr eaLnBrk="1" hangingPunct="1"/>
              <a:t>6</a:t>
            </a:fld>
            <a:endParaRPr lang="zh-CN" altLang="en-US" sz="1800" dirty="0">
              <a:ea typeface="微软雅黑 Light" panose="020B0502040204020203" pitchFamily="34" charset="-122"/>
            </a:endParaRPr>
          </a:p>
        </p:txBody>
      </p:sp>
      <p:sp>
        <p:nvSpPr>
          <p:cNvPr id="9219" name="MH_SubTitle_2"/>
          <p:cNvSpPr>
            <a:spLocks noChangeArrowheads="1"/>
          </p:cNvSpPr>
          <p:nvPr/>
        </p:nvSpPr>
        <p:spPr bwMode="auto">
          <a:xfrm>
            <a:off x="6318250" y="2384425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0" name="MH_Other_3"/>
          <p:cNvSpPr>
            <a:spLocks noChangeArrowheads="1"/>
          </p:cNvSpPr>
          <p:nvPr/>
        </p:nvSpPr>
        <p:spPr bwMode="auto">
          <a:xfrm>
            <a:off x="6313488" y="2384425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642937 w 745331"/>
              <a:gd name="T3" fmla="*/ 384633 h 873919"/>
              <a:gd name="T4" fmla="*/ 8216 w 745331"/>
              <a:gd name="T5" fmla="*/ 784225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  <a:ea typeface="微软雅黑 Light" panose="020B0502040204020203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1" name="MH_SubTitle_1"/>
          <p:cNvSpPr>
            <a:spLocks noChangeArrowheads="1"/>
          </p:cNvSpPr>
          <p:nvPr/>
        </p:nvSpPr>
        <p:spPr bwMode="auto">
          <a:xfrm flipH="1">
            <a:off x="1771650" y="2384425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600" dirty="0">
              <a:solidFill>
                <a:srgbClr val="333333"/>
              </a:solidFill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2" name="MH_Other_6"/>
          <p:cNvSpPr>
            <a:spLocks noChangeArrowheads="1"/>
          </p:cNvSpPr>
          <p:nvPr/>
        </p:nvSpPr>
        <p:spPr bwMode="auto">
          <a:xfrm flipH="1">
            <a:off x="5265738" y="2384425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642937 w 745331"/>
              <a:gd name="T3" fmla="*/ 384633 h 873919"/>
              <a:gd name="T4" fmla="*/ 8216 w 745331"/>
              <a:gd name="T5" fmla="*/ 784225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  <a:ea typeface="微软雅黑 Light" panose="020B0502040204020203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3" name="MH_SubTitle_4"/>
          <p:cNvSpPr>
            <a:spLocks noChangeArrowheads="1"/>
          </p:cNvSpPr>
          <p:nvPr/>
        </p:nvSpPr>
        <p:spPr bwMode="auto">
          <a:xfrm>
            <a:off x="6318250" y="3557588"/>
            <a:ext cx="4017963" cy="788987"/>
          </a:xfrm>
          <a:prstGeom prst="homePlate">
            <a:avLst>
              <a:gd name="adj" fmla="val 76530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4" name="MH_Other_9"/>
          <p:cNvSpPr>
            <a:spLocks noChangeArrowheads="1"/>
          </p:cNvSpPr>
          <p:nvPr/>
        </p:nvSpPr>
        <p:spPr bwMode="auto">
          <a:xfrm>
            <a:off x="6313488" y="3557588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642937 w 745331"/>
              <a:gd name="T3" fmla="*/ 384633 h 873919"/>
              <a:gd name="T4" fmla="*/ 8216 w 745331"/>
              <a:gd name="T5" fmla="*/ 784225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  <a:ea typeface="微软雅黑 Light" panose="020B0502040204020203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04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5" name="MH_SubTitle_3"/>
          <p:cNvSpPr>
            <a:spLocks noChangeArrowheads="1"/>
          </p:cNvSpPr>
          <p:nvPr/>
        </p:nvSpPr>
        <p:spPr bwMode="auto">
          <a:xfrm flipH="1">
            <a:off x="1771650" y="3557588"/>
            <a:ext cx="4132263" cy="788987"/>
          </a:xfrm>
          <a:prstGeom prst="homePlate">
            <a:avLst>
              <a:gd name="adj" fmla="val 76525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6" name="MH_Other_12"/>
          <p:cNvSpPr>
            <a:spLocks noChangeArrowheads="1"/>
          </p:cNvSpPr>
          <p:nvPr/>
        </p:nvSpPr>
        <p:spPr bwMode="auto">
          <a:xfrm flipH="1">
            <a:off x="5265738" y="3557588"/>
            <a:ext cx="642937" cy="784225"/>
          </a:xfrm>
          <a:custGeom>
            <a:avLst/>
            <a:gdLst>
              <a:gd name="T0" fmla="*/ 0 w 745331"/>
              <a:gd name="T1" fmla="*/ 0 h 873919"/>
              <a:gd name="T2" fmla="*/ 642937 w 745331"/>
              <a:gd name="T3" fmla="*/ 384633 h 873919"/>
              <a:gd name="T4" fmla="*/ 8216 w 745331"/>
              <a:gd name="T5" fmla="*/ 784225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  <a:ea typeface="微软雅黑 Light" panose="020B0502040204020203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7" name="MH_SubTitle_6"/>
          <p:cNvSpPr>
            <a:spLocks noChangeArrowheads="1"/>
          </p:cNvSpPr>
          <p:nvPr/>
        </p:nvSpPr>
        <p:spPr bwMode="auto">
          <a:xfrm>
            <a:off x="6318250" y="4730750"/>
            <a:ext cx="4017963" cy="788988"/>
          </a:xfrm>
          <a:prstGeom prst="homePlate">
            <a:avLst>
              <a:gd name="adj" fmla="val 76577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00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8" name="MH_Other_15"/>
          <p:cNvSpPr>
            <a:spLocks noChangeArrowheads="1"/>
          </p:cNvSpPr>
          <p:nvPr/>
        </p:nvSpPr>
        <p:spPr bwMode="auto">
          <a:xfrm>
            <a:off x="6313488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642937 w 745331"/>
              <a:gd name="T3" fmla="*/ 383855 h 873919"/>
              <a:gd name="T4" fmla="*/ 8216 w 745331"/>
              <a:gd name="T5" fmla="*/ 782638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28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  <a:ea typeface="微软雅黑 Light" panose="020B0502040204020203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06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29" name="MH_SubTitle_5"/>
          <p:cNvSpPr>
            <a:spLocks noChangeArrowheads="1"/>
          </p:cNvSpPr>
          <p:nvPr/>
        </p:nvSpPr>
        <p:spPr bwMode="auto">
          <a:xfrm flipH="1">
            <a:off x="1771650" y="4730750"/>
            <a:ext cx="4132263" cy="788988"/>
          </a:xfrm>
          <a:prstGeom prst="homePlate">
            <a:avLst>
              <a:gd name="adj" fmla="val 76573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828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30" name="MH_Other_18"/>
          <p:cNvSpPr>
            <a:spLocks noChangeArrowheads="1"/>
          </p:cNvSpPr>
          <p:nvPr/>
        </p:nvSpPr>
        <p:spPr bwMode="auto">
          <a:xfrm flipH="1">
            <a:off x="5265738" y="4730750"/>
            <a:ext cx="642937" cy="782638"/>
          </a:xfrm>
          <a:custGeom>
            <a:avLst/>
            <a:gdLst>
              <a:gd name="T0" fmla="*/ 0 w 745331"/>
              <a:gd name="T1" fmla="*/ 0 h 873919"/>
              <a:gd name="T2" fmla="*/ 642937 w 745331"/>
              <a:gd name="T3" fmla="*/ 383855 h 873919"/>
              <a:gd name="T4" fmla="*/ 8216 w 745331"/>
              <a:gd name="T5" fmla="*/ 782638 h 873919"/>
              <a:gd name="T6" fmla="*/ 0 w 745331"/>
              <a:gd name="T7" fmla="*/ 0 h 873919"/>
              <a:gd name="T8" fmla="*/ 0 60000 65536"/>
              <a:gd name="T9" fmla="*/ 0 60000 65536"/>
              <a:gd name="T10" fmla="*/ 0 60000 65536"/>
              <a:gd name="T11" fmla="*/ 0 60000 65536"/>
              <a:gd name="T12" fmla="*/ 0 w 745331"/>
              <a:gd name="T13" fmla="*/ 0 h 873919"/>
              <a:gd name="T14" fmla="*/ 745331 w 745331"/>
              <a:gd name="T15" fmla="*/ 873919 h 8739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3600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latin typeface="Calibri" panose="020F0502020204030204" pitchFamily="34" charset="0"/>
                <a:ea typeface="微软雅黑 Light" panose="020B0502040204020203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05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9231" name="矩形 1"/>
          <p:cNvSpPr>
            <a:spLocks noChangeArrowheads="1"/>
          </p:cNvSpPr>
          <p:nvPr/>
        </p:nvSpPr>
        <p:spPr bwMode="auto">
          <a:xfrm>
            <a:off x="2351088" y="2454275"/>
            <a:ext cx="3028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9232" name="矩形 22"/>
          <p:cNvSpPr>
            <a:spLocks noChangeArrowheads="1"/>
          </p:cNvSpPr>
          <p:nvPr/>
        </p:nvSpPr>
        <p:spPr bwMode="auto">
          <a:xfrm>
            <a:off x="6918325" y="2444750"/>
            <a:ext cx="3028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9233" name="矩形 23"/>
          <p:cNvSpPr>
            <a:spLocks noChangeArrowheads="1"/>
          </p:cNvSpPr>
          <p:nvPr/>
        </p:nvSpPr>
        <p:spPr bwMode="auto">
          <a:xfrm>
            <a:off x="2351088" y="3625850"/>
            <a:ext cx="3028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9234" name="矩形 25"/>
          <p:cNvSpPr>
            <a:spLocks noChangeArrowheads="1"/>
          </p:cNvSpPr>
          <p:nvPr/>
        </p:nvSpPr>
        <p:spPr bwMode="auto">
          <a:xfrm>
            <a:off x="2351088" y="4799013"/>
            <a:ext cx="3028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9235" name="矩形 28"/>
          <p:cNvSpPr>
            <a:spLocks noChangeArrowheads="1"/>
          </p:cNvSpPr>
          <p:nvPr/>
        </p:nvSpPr>
        <p:spPr bwMode="auto">
          <a:xfrm>
            <a:off x="6918325" y="3625850"/>
            <a:ext cx="3028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9236" name="矩形 30"/>
          <p:cNvSpPr>
            <a:spLocks noChangeArrowheads="1"/>
          </p:cNvSpPr>
          <p:nvPr/>
        </p:nvSpPr>
        <p:spPr bwMode="auto">
          <a:xfrm>
            <a:off x="6918325" y="4799013"/>
            <a:ext cx="3028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200" dirty="0">
                <a:solidFill>
                  <a:srgbClr val="333333"/>
                </a:solidFill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9237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9238" name="组合 35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9239" name="文本框 43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40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241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242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243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244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MH_Desc_1"/>
          <p:cNvSpPr>
            <a:spLocks noChangeArrowheads="1"/>
          </p:cNvSpPr>
          <p:nvPr/>
        </p:nvSpPr>
        <p:spPr bwMode="auto">
          <a:xfrm>
            <a:off x="6370638" y="2159000"/>
            <a:ext cx="2913062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0243" name="MH_SubTitle_1"/>
          <p:cNvSpPr>
            <a:spLocks noChangeArrowheads="1"/>
          </p:cNvSpPr>
          <p:nvPr/>
        </p:nvSpPr>
        <p:spPr bwMode="auto">
          <a:xfrm>
            <a:off x="2908300" y="2046288"/>
            <a:ext cx="3209925" cy="804862"/>
          </a:xfrm>
          <a:custGeom>
            <a:avLst/>
            <a:gdLst>
              <a:gd name="T0" fmla="*/ 754257 w 5009091"/>
              <a:gd name="T1" fmla="*/ 39288 h 1255217"/>
              <a:gd name="T2" fmla="*/ 743337 w 5009091"/>
              <a:gd name="T3" fmla="*/ 43820 h 1255217"/>
              <a:gd name="T4" fmla="*/ 743137 w 5009091"/>
              <a:gd name="T5" fmla="*/ 44019 h 1255217"/>
              <a:gd name="T6" fmla="*/ 740425 w 5009091"/>
              <a:gd name="T7" fmla="*/ 48555 h 1255217"/>
              <a:gd name="T8" fmla="*/ 786574 w 5009091"/>
              <a:gd name="T9" fmla="*/ 94793 h 1255217"/>
              <a:gd name="T10" fmla="*/ 791097 w 5009091"/>
              <a:gd name="T11" fmla="*/ 105735 h 1255217"/>
              <a:gd name="T12" fmla="*/ 791067 w 5009091"/>
              <a:gd name="T13" fmla="*/ 106046 h 1255217"/>
              <a:gd name="T14" fmla="*/ 786574 w 5009091"/>
              <a:gd name="T15" fmla="*/ 117300 h 1255217"/>
              <a:gd name="T16" fmla="*/ 740426 w 5009091"/>
              <a:gd name="T17" fmla="*/ 163538 h 1255217"/>
              <a:gd name="T18" fmla="*/ 743138 w 5009091"/>
              <a:gd name="T19" fmla="*/ 168073 h 1255217"/>
              <a:gd name="T20" fmla="*/ 743337 w 5009091"/>
              <a:gd name="T21" fmla="*/ 168273 h 1255217"/>
              <a:gd name="T22" fmla="*/ 765178 w 5009091"/>
              <a:gd name="T23" fmla="*/ 168273 h 1255217"/>
              <a:gd name="T24" fmla="*/ 816053 w 5009091"/>
              <a:gd name="T25" fmla="*/ 117300 h 1255217"/>
              <a:gd name="T26" fmla="*/ 820547 w 5009091"/>
              <a:gd name="T27" fmla="*/ 106046 h 1255217"/>
              <a:gd name="T28" fmla="*/ 820577 w 5009091"/>
              <a:gd name="T29" fmla="*/ 105735 h 1255217"/>
              <a:gd name="T30" fmla="*/ 816053 w 5009091"/>
              <a:gd name="T31" fmla="*/ 94793 h 1255217"/>
              <a:gd name="T32" fmla="*/ 765178 w 5009091"/>
              <a:gd name="T33" fmla="*/ 43820 h 1255217"/>
              <a:gd name="T34" fmla="*/ 754257 w 5009091"/>
              <a:gd name="T35" fmla="*/ 39288 h 1255217"/>
              <a:gd name="T36" fmla="*/ 739476 w 5009091"/>
              <a:gd name="T37" fmla="*/ 0 h 1255217"/>
              <a:gd name="T38" fmla="*/ 756823 w 5009091"/>
              <a:gd name="T39" fmla="*/ 7200 h 1255217"/>
              <a:gd name="T40" fmla="*/ 837638 w 5009091"/>
              <a:gd name="T41" fmla="*/ 88171 h 1255217"/>
              <a:gd name="T42" fmla="*/ 844823 w 5009091"/>
              <a:gd name="T43" fmla="*/ 105552 h 1255217"/>
              <a:gd name="T44" fmla="*/ 844776 w 5009091"/>
              <a:gd name="T45" fmla="*/ 106046 h 1255217"/>
              <a:gd name="T46" fmla="*/ 837638 w 5009091"/>
              <a:gd name="T47" fmla="*/ 123922 h 1255217"/>
              <a:gd name="T48" fmla="*/ 756823 w 5009091"/>
              <a:gd name="T49" fmla="*/ 204893 h 1255217"/>
              <a:gd name="T50" fmla="*/ 722128 w 5009091"/>
              <a:gd name="T51" fmla="*/ 204893 h 1255217"/>
              <a:gd name="T52" fmla="*/ 721847 w 5009091"/>
              <a:gd name="T53" fmla="*/ 204612 h 1255217"/>
              <a:gd name="T54" fmla="*/ 721124 w 5009091"/>
              <a:gd name="T55" fmla="*/ 204758 h 1255217"/>
              <a:gd name="T56" fmla="*/ 21420 w 5009091"/>
              <a:gd name="T57" fmla="*/ 204758 h 1255217"/>
              <a:gd name="T58" fmla="*/ 0 w 5009091"/>
              <a:gd name="T59" fmla="*/ 183298 h 1255217"/>
              <a:gd name="T60" fmla="*/ 0 w 5009091"/>
              <a:gd name="T61" fmla="*/ 28794 h 1255217"/>
              <a:gd name="T62" fmla="*/ 21420 w 5009091"/>
              <a:gd name="T63" fmla="*/ 7335 h 1255217"/>
              <a:gd name="T64" fmla="*/ 721124 w 5009091"/>
              <a:gd name="T65" fmla="*/ 7335 h 1255217"/>
              <a:gd name="T66" fmla="*/ 721847 w 5009091"/>
              <a:gd name="T67" fmla="*/ 7480 h 1255217"/>
              <a:gd name="T68" fmla="*/ 722128 w 5009091"/>
              <a:gd name="T69" fmla="*/ 7200 h 1255217"/>
              <a:gd name="T70" fmla="*/ 739476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0244" name="MH_SubTitle_2"/>
          <p:cNvSpPr>
            <a:spLocks noChangeArrowheads="1"/>
          </p:cNvSpPr>
          <p:nvPr/>
        </p:nvSpPr>
        <p:spPr bwMode="auto">
          <a:xfrm flipH="1">
            <a:off x="2908300" y="3322638"/>
            <a:ext cx="3209925" cy="803275"/>
          </a:xfrm>
          <a:custGeom>
            <a:avLst/>
            <a:gdLst>
              <a:gd name="T0" fmla="*/ 754257 w 5009091"/>
              <a:gd name="T1" fmla="*/ 39055 h 1255217"/>
              <a:gd name="T2" fmla="*/ 743337 w 5009091"/>
              <a:gd name="T3" fmla="*/ 43561 h 1255217"/>
              <a:gd name="T4" fmla="*/ 743137 w 5009091"/>
              <a:gd name="T5" fmla="*/ 43760 h 1255217"/>
              <a:gd name="T6" fmla="*/ 740425 w 5009091"/>
              <a:gd name="T7" fmla="*/ 48269 h 1255217"/>
              <a:gd name="T8" fmla="*/ 786574 w 5009091"/>
              <a:gd name="T9" fmla="*/ 94234 h 1255217"/>
              <a:gd name="T10" fmla="*/ 791097 w 5009091"/>
              <a:gd name="T11" fmla="*/ 105111 h 1255217"/>
              <a:gd name="T12" fmla="*/ 791067 w 5009091"/>
              <a:gd name="T13" fmla="*/ 105420 h 1255217"/>
              <a:gd name="T14" fmla="*/ 786574 w 5009091"/>
              <a:gd name="T15" fmla="*/ 116607 h 1255217"/>
              <a:gd name="T16" fmla="*/ 740426 w 5009091"/>
              <a:gd name="T17" fmla="*/ 162572 h 1255217"/>
              <a:gd name="T18" fmla="*/ 743138 w 5009091"/>
              <a:gd name="T19" fmla="*/ 167081 h 1255217"/>
              <a:gd name="T20" fmla="*/ 743337 w 5009091"/>
              <a:gd name="T21" fmla="*/ 167279 h 1255217"/>
              <a:gd name="T22" fmla="*/ 765178 w 5009091"/>
              <a:gd name="T23" fmla="*/ 167279 h 1255217"/>
              <a:gd name="T24" fmla="*/ 816053 w 5009091"/>
              <a:gd name="T25" fmla="*/ 116607 h 1255217"/>
              <a:gd name="T26" fmla="*/ 820547 w 5009091"/>
              <a:gd name="T27" fmla="*/ 105420 h 1255217"/>
              <a:gd name="T28" fmla="*/ 820577 w 5009091"/>
              <a:gd name="T29" fmla="*/ 105111 h 1255217"/>
              <a:gd name="T30" fmla="*/ 816053 w 5009091"/>
              <a:gd name="T31" fmla="*/ 94234 h 1255217"/>
              <a:gd name="T32" fmla="*/ 765178 w 5009091"/>
              <a:gd name="T33" fmla="*/ 43561 h 1255217"/>
              <a:gd name="T34" fmla="*/ 754257 w 5009091"/>
              <a:gd name="T35" fmla="*/ 39055 h 1255217"/>
              <a:gd name="T36" fmla="*/ 739476 w 5009091"/>
              <a:gd name="T37" fmla="*/ 0 h 1255217"/>
              <a:gd name="T38" fmla="*/ 756823 w 5009091"/>
              <a:gd name="T39" fmla="*/ 7157 h 1255217"/>
              <a:gd name="T40" fmla="*/ 837638 w 5009091"/>
              <a:gd name="T41" fmla="*/ 87651 h 1255217"/>
              <a:gd name="T42" fmla="*/ 844823 w 5009091"/>
              <a:gd name="T43" fmla="*/ 104929 h 1255217"/>
              <a:gd name="T44" fmla="*/ 844776 w 5009091"/>
              <a:gd name="T45" fmla="*/ 105420 h 1255217"/>
              <a:gd name="T46" fmla="*/ 837638 w 5009091"/>
              <a:gd name="T47" fmla="*/ 123191 h 1255217"/>
              <a:gd name="T48" fmla="*/ 756823 w 5009091"/>
              <a:gd name="T49" fmla="*/ 203684 h 1255217"/>
              <a:gd name="T50" fmla="*/ 722128 w 5009091"/>
              <a:gd name="T51" fmla="*/ 203684 h 1255217"/>
              <a:gd name="T52" fmla="*/ 721847 w 5009091"/>
              <a:gd name="T53" fmla="*/ 203404 h 1255217"/>
              <a:gd name="T54" fmla="*/ 721124 w 5009091"/>
              <a:gd name="T55" fmla="*/ 203549 h 1255217"/>
              <a:gd name="T56" fmla="*/ 21420 w 5009091"/>
              <a:gd name="T57" fmla="*/ 203549 h 1255217"/>
              <a:gd name="T58" fmla="*/ 0 w 5009091"/>
              <a:gd name="T59" fmla="*/ 182216 h 1255217"/>
              <a:gd name="T60" fmla="*/ 0 w 5009091"/>
              <a:gd name="T61" fmla="*/ 28624 h 1255217"/>
              <a:gd name="T62" fmla="*/ 21420 w 5009091"/>
              <a:gd name="T63" fmla="*/ 7292 h 1255217"/>
              <a:gd name="T64" fmla="*/ 721124 w 5009091"/>
              <a:gd name="T65" fmla="*/ 7292 h 1255217"/>
              <a:gd name="T66" fmla="*/ 721847 w 5009091"/>
              <a:gd name="T67" fmla="*/ 7437 h 1255217"/>
              <a:gd name="T68" fmla="*/ 722128 w 5009091"/>
              <a:gd name="T69" fmla="*/ 7157 h 1255217"/>
              <a:gd name="T70" fmla="*/ 739476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0" rIns="9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0245" name="MH_SubTitle_3"/>
          <p:cNvSpPr>
            <a:spLocks noChangeArrowheads="1"/>
          </p:cNvSpPr>
          <p:nvPr/>
        </p:nvSpPr>
        <p:spPr bwMode="auto">
          <a:xfrm>
            <a:off x="2908300" y="4597400"/>
            <a:ext cx="3209925" cy="804863"/>
          </a:xfrm>
          <a:custGeom>
            <a:avLst/>
            <a:gdLst>
              <a:gd name="T0" fmla="*/ 754257 w 5009091"/>
              <a:gd name="T1" fmla="*/ 39288 h 1255217"/>
              <a:gd name="T2" fmla="*/ 743337 w 5009091"/>
              <a:gd name="T3" fmla="*/ 43820 h 1255217"/>
              <a:gd name="T4" fmla="*/ 743137 w 5009091"/>
              <a:gd name="T5" fmla="*/ 44020 h 1255217"/>
              <a:gd name="T6" fmla="*/ 740425 w 5009091"/>
              <a:gd name="T7" fmla="*/ 48556 h 1255217"/>
              <a:gd name="T8" fmla="*/ 786574 w 5009091"/>
              <a:gd name="T9" fmla="*/ 94794 h 1255217"/>
              <a:gd name="T10" fmla="*/ 791097 w 5009091"/>
              <a:gd name="T11" fmla="*/ 105736 h 1255217"/>
              <a:gd name="T12" fmla="*/ 791067 w 5009091"/>
              <a:gd name="T13" fmla="*/ 106047 h 1255217"/>
              <a:gd name="T14" fmla="*/ 786574 w 5009091"/>
              <a:gd name="T15" fmla="*/ 117301 h 1255217"/>
              <a:gd name="T16" fmla="*/ 740426 w 5009091"/>
              <a:gd name="T17" fmla="*/ 163538 h 1255217"/>
              <a:gd name="T18" fmla="*/ 743138 w 5009091"/>
              <a:gd name="T19" fmla="*/ 168074 h 1255217"/>
              <a:gd name="T20" fmla="*/ 743337 w 5009091"/>
              <a:gd name="T21" fmla="*/ 168274 h 1255217"/>
              <a:gd name="T22" fmla="*/ 765178 w 5009091"/>
              <a:gd name="T23" fmla="*/ 168274 h 1255217"/>
              <a:gd name="T24" fmla="*/ 816053 w 5009091"/>
              <a:gd name="T25" fmla="*/ 117301 h 1255217"/>
              <a:gd name="T26" fmla="*/ 820547 w 5009091"/>
              <a:gd name="T27" fmla="*/ 106047 h 1255217"/>
              <a:gd name="T28" fmla="*/ 820577 w 5009091"/>
              <a:gd name="T29" fmla="*/ 105736 h 1255217"/>
              <a:gd name="T30" fmla="*/ 816053 w 5009091"/>
              <a:gd name="T31" fmla="*/ 94794 h 1255217"/>
              <a:gd name="T32" fmla="*/ 765178 w 5009091"/>
              <a:gd name="T33" fmla="*/ 43820 h 1255217"/>
              <a:gd name="T34" fmla="*/ 754257 w 5009091"/>
              <a:gd name="T35" fmla="*/ 39288 h 1255217"/>
              <a:gd name="T36" fmla="*/ 739476 w 5009091"/>
              <a:gd name="T37" fmla="*/ 0 h 1255217"/>
              <a:gd name="T38" fmla="*/ 756823 w 5009091"/>
              <a:gd name="T39" fmla="*/ 7200 h 1255217"/>
              <a:gd name="T40" fmla="*/ 837638 w 5009091"/>
              <a:gd name="T41" fmla="*/ 88171 h 1255217"/>
              <a:gd name="T42" fmla="*/ 844823 w 5009091"/>
              <a:gd name="T43" fmla="*/ 105553 h 1255217"/>
              <a:gd name="T44" fmla="*/ 844776 w 5009091"/>
              <a:gd name="T45" fmla="*/ 106047 h 1255217"/>
              <a:gd name="T46" fmla="*/ 837638 w 5009091"/>
              <a:gd name="T47" fmla="*/ 123922 h 1255217"/>
              <a:gd name="T48" fmla="*/ 756823 w 5009091"/>
              <a:gd name="T49" fmla="*/ 204894 h 1255217"/>
              <a:gd name="T50" fmla="*/ 722128 w 5009091"/>
              <a:gd name="T51" fmla="*/ 204894 h 1255217"/>
              <a:gd name="T52" fmla="*/ 721847 w 5009091"/>
              <a:gd name="T53" fmla="*/ 204613 h 1255217"/>
              <a:gd name="T54" fmla="*/ 721124 w 5009091"/>
              <a:gd name="T55" fmla="*/ 204759 h 1255217"/>
              <a:gd name="T56" fmla="*/ 21420 w 5009091"/>
              <a:gd name="T57" fmla="*/ 204759 h 1255217"/>
              <a:gd name="T58" fmla="*/ 0 w 5009091"/>
              <a:gd name="T59" fmla="*/ 183299 h 1255217"/>
              <a:gd name="T60" fmla="*/ 0 w 5009091"/>
              <a:gd name="T61" fmla="*/ 28794 h 1255217"/>
              <a:gd name="T62" fmla="*/ 21420 w 5009091"/>
              <a:gd name="T63" fmla="*/ 7335 h 1255217"/>
              <a:gd name="T64" fmla="*/ 721124 w 5009091"/>
              <a:gd name="T65" fmla="*/ 7335 h 1255217"/>
              <a:gd name="T66" fmla="*/ 721847 w 5009091"/>
              <a:gd name="T67" fmla="*/ 7480 h 1255217"/>
              <a:gd name="T68" fmla="*/ 722128 w 5009091"/>
              <a:gd name="T69" fmla="*/ 7200 h 1255217"/>
              <a:gd name="T70" fmla="*/ 739476 w 5009091"/>
              <a:gd name="T71" fmla="*/ 0 h 1255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009091"/>
              <a:gd name="T109" fmla="*/ 0 h 1255217"/>
              <a:gd name="T110" fmla="*/ 5009091 w 5009091"/>
              <a:gd name="T111" fmla="*/ 1255217 h 1255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009091" h="1255217">
                <a:moveTo>
                  <a:pt x="4472112" y="232513"/>
                </a:moveTo>
                <a:cubicBezTo>
                  <a:pt x="4448677" y="232513"/>
                  <a:pt x="4425242" y="241454"/>
                  <a:pt x="4407361" y="259336"/>
                </a:cubicBezTo>
                <a:lnTo>
                  <a:pt x="4406178" y="260519"/>
                </a:lnTo>
                <a:lnTo>
                  <a:pt x="4390099" y="287363"/>
                </a:lnTo>
                <a:lnTo>
                  <a:pt x="4663721" y="561011"/>
                </a:lnTo>
                <a:cubicBezTo>
                  <a:pt x="4681601" y="578892"/>
                  <a:pt x="4690542" y="602330"/>
                  <a:pt x="4690542" y="625767"/>
                </a:cubicBezTo>
                <a:cubicBezTo>
                  <a:pt x="4690542" y="626383"/>
                  <a:pt x="4690535" y="626998"/>
                  <a:pt x="4690365" y="627610"/>
                </a:cubicBezTo>
                <a:cubicBezTo>
                  <a:pt x="4691004" y="651655"/>
                  <a:pt x="4682071" y="675856"/>
                  <a:pt x="4663721" y="694208"/>
                </a:cubicBezTo>
                <a:lnTo>
                  <a:pt x="4390100" y="967855"/>
                </a:lnTo>
                <a:lnTo>
                  <a:pt x="4406179" y="994698"/>
                </a:lnTo>
                <a:lnTo>
                  <a:pt x="4407362" y="995881"/>
                </a:lnTo>
                <a:cubicBezTo>
                  <a:pt x="4443122" y="1031646"/>
                  <a:pt x="4501103" y="1031646"/>
                  <a:pt x="4536863" y="995881"/>
                </a:cubicBezTo>
                <a:lnTo>
                  <a:pt x="4838508" y="694208"/>
                </a:lnTo>
                <a:cubicBezTo>
                  <a:pt x="4856858" y="675856"/>
                  <a:pt x="4865792" y="651655"/>
                  <a:pt x="4865152" y="627610"/>
                </a:cubicBezTo>
                <a:cubicBezTo>
                  <a:pt x="4865322" y="626998"/>
                  <a:pt x="4865329" y="626383"/>
                  <a:pt x="4865329" y="625767"/>
                </a:cubicBezTo>
                <a:cubicBezTo>
                  <a:pt x="4865329" y="602330"/>
                  <a:pt x="4856388" y="578892"/>
                  <a:pt x="4838508" y="561011"/>
                </a:cubicBezTo>
                <a:lnTo>
                  <a:pt x="4536862" y="259336"/>
                </a:lnTo>
                <a:cubicBezTo>
                  <a:pt x="4518982" y="241454"/>
                  <a:pt x="4495547" y="232513"/>
                  <a:pt x="4472112" y="232513"/>
                </a:cubicBezTo>
                <a:close/>
                <a:moveTo>
                  <a:pt x="4384468" y="0"/>
                </a:moveTo>
                <a:cubicBezTo>
                  <a:pt x="4421694" y="0"/>
                  <a:pt x="4458920" y="14203"/>
                  <a:pt x="4487323" y="42608"/>
                </a:cubicBezTo>
                <a:lnTo>
                  <a:pt x="4966487" y="521818"/>
                </a:lnTo>
                <a:cubicBezTo>
                  <a:pt x="4994889" y="550223"/>
                  <a:pt x="5009091" y="587454"/>
                  <a:pt x="5009091" y="624683"/>
                </a:cubicBezTo>
                <a:cubicBezTo>
                  <a:pt x="5009091" y="625661"/>
                  <a:pt x="5009080" y="626638"/>
                  <a:pt x="5008811" y="627610"/>
                </a:cubicBezTo>
                <a:cubicBezTo>
                  <a:pt x="5009826" y="665805"/>
                  <a:pt x="4995635" y="704250"/>
                  <a:pt x="4966487" y="733401"/>
                </a:cubicBezTo>
                <a:lnTo>
                  <a:pt x="4487324" y="1212608"/>
                </a:lnTo>
                <a:cubicBezTo>
                  <a:pt x="4430520" y="1269420"/>
                  <a:pt x="4338418" y="1269420"/>
                  <a:pt x="4281613" y="1212608"/>
                </a:cubicBezTo>
                <a:lnTo>
                  <a:pt x="4279948" y="1210943"/>
                </a:lnTo>
                <a:lnTo>
                  <a:pt x="4275661" y="1211808"/>
                </a:lnTo>
                <a:lnTo>
                  <a:pt x="127005" y="1211808"/>
                </a:lnTo>
                <a:cubicBezTo>
                  <a:pt x="56862" y="1211808"/>
                  <a:pt x="0" y="1154946"/>
                  <a:pt x="0" y="1084803"/>
                </a:cubicBezTo>
                <a:lnTo>
                  <a:pt x="0" y="170413"/>
                </a:lnTo>
                <a:cubicBezTo>
                  <a:pt x="0" y="100270"/>
                  <a:pt x="56862" y="43408"/>
                  <a:pt x="127005" y="43408"/>
                </a:cubicBezTo>
                <a:lnTo>
                  <a:pt x="4275661" y="43408"/>
                </a:lnTo>
                <a:lnTo>
                  <a:pt x="4279946" y="44273"/>
                </a:lnTo>
                <a:lnTo>
                  <a:pt x="4281611" y="42608"/>
                </a:lnTo>
                <a:cubicBezTo>
                  <a:pt x="4310014" y="14203"/>
                  <a:pt x="4347241" y="0"/>
                  <a:pt x="4384468" y="0"/>
                </a:cubicBez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54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0246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0247" name="组合 14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0248" name="文本框 15"/>
            <p:cNvSpPr>
              <a:spLocks noChangeArrowheads="1"/>
            </p:cNvSpPr>
            <p:nvPr/>
          </p:nvSpPr>
          <p:spPr bwMode="auto">
            <a:xfrm>
              <a:off x="192417" y="241187"/>
              <a:ext cx="530253" cy="72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49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250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251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252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253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"/>
          <p:cNvGrpSpPr>
            <a:grpSpLocks/>
          </p:cNvGrpSpPr>
          <p:nvPr/>
        </p:nvGrpSpPr>
        <p:grpSpPr bwMode="auto">
          <a:xfrm>
            <a:off x="4132263" y="698500"/>
            <a:ext cx="3927475" cy="3843338"/>
            <a:chOff x="0" y="0"/>
            <a:chExt cx="1390650" cy="1360488"/>
          </a:xfrm>
        </p:grpSpPr>
        <p:sp>
          <p:nvSpPr>
            <p:cNvPr id="11269" name="Oval 5"/>
            <p:cNvSpPr>
              <a:spLocks noChangeArrowheads="1"/>
            </p:cNvSpPr>
            <p:nvPr/>
          </p:nvSpPr>
          <p:spPr bwMode="auto">
            <a:xfrm>
              <a:off x="0" y="122237"/>
              <a:ext cx="120650" cy="120650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0" name="Freeform 6"/>
            <p:cNvSpPr>
              <a:spLocks noChangeArrowheads="1"/>
            </p:cNvSpPr>
            <p:nvPr/>
          </p:nvSpPr>
          <p:spPr bwMode="auto">
            <a:xfrm>
              <a:off x="944562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271" name="Oval 7"/>
            <p:cNvSpPr>
              <a:spLocks noChangeArrowheads="1"/>
            </p:cNvSpPr>
            <p:nvPr/>
          </p:nvSpPr>
          <p:spPr bwMode="auto">
            <a:xfrm>
              <a:off x="347662" y="46037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2" name="Oval 8"/>
            <p:cNvSpPr>
              <a:spLocks noChangeArrowheads="1"/>
            </p:cNvSpPr>
            <p:nvPr/>
          </p:nvSpPr>
          <p:spPr bwMode="auto">
            <a:xfrm>
              <a:off x="922337" y="158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3" name="Oval 9"/>
            <p:cNvSpPr>
              <a:spLocks noChangeArrowheads="1"/>
            </p:cNvSpPr>
            <p:nvPr/>
          </p:nvSpPr>
          <p:spPr bwMode="auto">
            <a:xfrm>
              <a:off x="76200" y="409575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4" name="Oval 10"/>
            <p:cNvSpPr>
              <a:spLocks noChangeArrowheads="1"/>
            </p:cNvSpPr>
            <p:nvPr/>
          </p:nvSpPr>
          <p:spPr bwMode="auto">
            <a:xfrm>
              <a:off x="393700" y="1270000"/>
              <a:ext cx="30163" cy="30163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5" name="Oval 11"/>
            <p:cNvSpPr>
              <a:spLocks noChangeArrowheads="1"/>
            </p:cNvSpPr>
            <p:nvPr/>
          </p:nvSpPr>
          <p:spPr bwMode="auto">
            <a:xfrm>
              <a:off x="0" y="1058862"/>
              <a:ext cx="180975" cy="180975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6" name="Oval 12"/>
            <p:cNvSpPr>
              <a:spLocks noChangeArrowheads="1"/>
            </p:cNvSpPr>
            <p:nvPr/>
          </p:nvSpPr>
          <p:spPr bwMode="auto">
            <a:xfrm>
              <a:off x="1027112" y="0"/>
              <a:ext cx="242888" cy="242888"/>
            </a:xfrm>
            <a:prstGeom prst="ellipse">
              <a:avLst/>
            </a:prstGeom>
            <a:noFill/>
            <a:ln w="6032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7" name="Freeform 13"/>
            <p:cNvSpPr>
              <a:spLocks noChangeArrowheads="1"/>
            </p:cNvSpPr>
            <p:nvPr/>
          </p:nvSpPr>
          <p:spPr bwMode="auto">
            <a:xfrm>
              <a:off x="695325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278" name="Freeform 14"/>
            <p:cNvSpPr>
              <a:spLocks noChangeArrowheads="1"/>
            </p:cNvSpPr>
            <p:nvPr/>
          </p:nvSpPr>
          <p:spPr bwMode="auto">
            <a:xfrm>
              <a:off x="333375" y="665162"/>
              <a:ext cx="3175" cy="49213"/>
            </a:xfrm>
            <a:custGeom>
              <a:avLst/>
              <a:gdLst>
                <a:gd name="T0" fmla="*/ 3175 w 1"/>
                <a:gd name="T1" fmla="*/ 49213 h 13"/>
                <a:gd name="T2" fmla="*/ 0 w 1"/>
                <a:gd name="T3" fmla="*/ 0 h 13"/>
                <a:gd name="T4" fmla="*/ 0 60000 65536"/>
                <a:gd name="T5" fmla="*/ 0 60000 65536"/>
                <a:gd name="T6" fmla="*/ 0 w 1"/>
                <a:gd name="T7" fmla="*/ 0 h 13"/>
                <a:gd name="T8" fmla="*/ 1 w 1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279" name="Freeform 15"/>
            <p:cNvSpPr>
              <a:spLocks noChangeArrowheads="1"/>
            </p:cNvSpPr>
            <p:nvPr/>
          </p:nvSpPr>
          <p:spPr bwMode="auto">
            <a:xfrm>
              <a:off x="358775" y="322262"/>
              <a:ext cx="219075" cy="207963"/>
            </a:xfrm>
            <a:custGeom>
              <a:avLst/>
              <a:gdLst>
                <a:gd name="T0" fmla="*/ 0 w 58"/>
                <a:gd name="T1" fmla="*/ 207963 h 55"/>
                <a:gd name="T2" fmla="*/ 219075 w 58"/>
                <a:gd name="T3" fmla="*/ 0 h 55"/>
                <a:gd name="T4" fmla="*/ 0 60000 65536"/>
                <a:gd name="T5" fmla="*/ 0 60000 65536"/>
                <a:gd name="T6" fmla="*/ 0 w 58"/>
                <a:gd name="T7" fmla="*/ 0 h 55"/>
                <a:gd name="T8" fmla="*/ 58 w 58"/>
                <a:gd name="T9" fmla="*/ 55 h 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280" name="Freeform 16"/>
            <p:cNvSpPr>
              <a:spLocks noChangeArrowheads="1"/>
            </p:cNvSpPr>
            <p:nvPr/>
          </p:nvSpPr>
          <p:spPr bwMode="auto">
            <a:xfrm>
              <a:off x="211137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60325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11267" name="文本框 17"/>
          <p:cNvSpPr>
            <a:spLocks noChangeArrowheads="1"/>
          </p:cNvSpPr>
          <p:nvPr/>
        </p:nvSpPr>
        <p:spPr bwMode="auto">
          <a:xfrm>
            <a:off x="5334000" y="1254125"/>
            <a:ext cx="1497013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8" name="矩形 1"/>
          <p:cNvSpPr>
            <a:spLocks noChangeArrowheads="1"/>
          </p:cNvSpPr>
          <p:nvPr/>
        </p:nvSpPr>
        <p:spPr bwMode="auto">
          <a:xfrm>
            <a:off x="2155825" y="4756150"/>
            <a:ext cx="7880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6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H_Other_1"/>
          <p:cNvSpPr>
            <a:spLocks noChangeArrowheads="1"/>
          </p:cNvSpPr>
          <p:nvPr/>
        </p:nvSpPr>
        <p:spPr bwMode="auto">
          <a:xfrm>
            <a:off x="4775200" y="2498725"/>
            <a:ext cx="2644775" cy="2660650"/>
          </a:xfrm>
          <a:prstGeom prst="ellipse">
            <a:avLst/>
          </a:prstGeom>
          <a:noFill/>
          <a:ln w="53975" cmpd="dbl">
            <a:solidFill>
              <a:srgbClr val="C9C9C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1" name="MH_Other_2"/>
          <p:cNvSpPr>
            <a:spLocks noChangeArrowheads="1"/>
          </p:cNvSpPr>
          <p:nvPr/>
        </p:nvSpPr>
        <p:spPr bwMode="auto">
          <a:xfrm>
            <a:off x="4692650" y="2462213"/>
            <a:ext cx="830263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2" name="MH_Other_3"/>
          <p:cNvSpPr>
            <a:spLocks noChangeArrowheads="1"/>
          </p:cNvSpPr>
          <p:nvPr/>
        </p:nvSpPr>
        <p:spPr bwMode="auto">
          <a:xfrm>
            <a:off x="4310063" y="3411538"/>
            <a:ext cx="830262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3" name="MH_Other_4"/>
          <p:cNvSpPr>
            <a:spLocks noChangeArrowheads="1"/>
          </p:cNvSpPr>
          <p:nvPr/>
        </p:nvSpPr>
        <p:spPr bwMode="auto">
          <a:xfrm>
            <a:off x="4692650" y="4408488"/>
            <a:ext cx="830263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4" name="MH_Other_5"/>
          <p:cNvSpPr>
            <a:spLocks noChangeArrowheads="1"/>
          </p:cNvSpPr>
          <p:nvPr/>
        </p:nvSpPr>
        <p:spPr bwMode="auto">
          <a:xfrm>
            <a:off x="6684963" y="2462213"/>
            <a:ext cx="830262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5" name="MH_Other_6"/>
          <p:cNvSpPr>
            <a:spLocks noChangeArrowheads="1"/>
          </p:cNvSpPr>
          <p:nvPr/>
        </p:nvSpPr>
        <p:spPr bwMode="auto">
          <a:xfrm>
            <a:off x="7016750" y="3411538"/>
            <a:ext cx="831850" cy="835025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6" name="MH_Other_7"/>
          <p:cNvSpPr>
            <a:spLocks noChangeArrowheads="1"/>
          </p:cNvSpPr>
          <p:nvPr/>
        </p:nvSpPr>
        <p:spPr bwMode="auto">
          <a:xfrm>
            <a:off x="6684963" y="4408488"/>
            <a:ext cx="830262" cy="836612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8000" dirty="0">
              <a:solidFill>
                <a:schemeClr val="bg1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7" name="MH_Other_8"/>
          <p:cNvSpPr>
            <a:spLocks noChangeArrowheads="1"/>
          </p:cNvSpPr>
          <p:nvPr/>
        </p:nvSpPr>
        <p:spPr bwMode="auto">
          <a:xfrm>
            <a:off x="5053013" y="2895600"/>
            <a:ext cx="82550" cy="82550"/>
          </a:xfrm>
          <a:custGeom>
            <a:avLst/>
            <a:gdLst>
              <a:gd name="T0" fmla="*/ 206026456 w 36"/>
              <a:gd name="T1" fmla="*/ 114460161 h 36"/>
              <a:gd name="T2" fmla="*/ 91566294 w 36"/>
              <a:gd name="T3" fmla="*/ 0 h 36"/>
              <a:gd name="T4" fmla="*/ 91566294 w 36"/>
              <a:gd name="T5" fmla="*/ 0 h 36"/>
              <a:gd name="T6" fmla="*/ 0 w 36"/>
              <a:gd name="T7" fmla="*/ 206026456 h 36"/>
              <a:gd name="T8" fmla="*/ 206026456 w 36"/>
              <a:gd name="T9" fmla="*/ 114460161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6"/>
              <a:gd name="T17" fmla="*/ 36 w 36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6">
                <a:moveTo>
                  <a:pt x="36" y="20"/>
                </a:moveTo>
                <a:lnTo>
                  <a:pt x="16" y="0"/>
                </a:lnTo>
                <a:lnTo>
                  <a:pt x="0" y="36"/>
                </a:lnTo>
                <a:lnTo>
                  <a:pt x="36" y="2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298" name="MH_Other_9"/>
          <p:cNvSpPr>
            <a:spLocks noChangeArrowheads="1"/>
          </p:cNvSpPr>
          <p:nvPr/>
        </p:nvSpPr>
        <p:spPr bwMode="auto">
          <a:xfrm>
            <a:off x="5135563" y="2941638"/>
            <a:ext cx="1587" cy="1587"/>
          </a:xfrm>
          <a:prstGeom prst="rect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 dirty="0">
              <a:solidFill>
                <a:srgbClr val="000000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299" name="MH_Other_10"/>
          <p:cNvSpPr>
            <a:spLocks noChangeArrowheads="1"/>
          </p:cNvSpPr>
          <p:nvPr/>
        </p:nvSpPr>
        <p:spPr bwMode="auto">
          <a:xfrm>
            <a:off x="5100638" y="2697163"/>
            <a:ext cx="209550" cy="204787"/>
          </a:xfrm>
          <a:custGeom>
            <a:avLst/>
            <a:gdLst>
              <a:gd name="T0" fmla="*/ 465521082 w 91"/>
              <a:gd name="T1" fmla="*/ 0 h 89"/>
              <a:gd name="T2" fmla="*/ 0 w 91"/>
              <a:gd name="T3" fmla="*/ 465163316 h 89"/>
              <a:gd name="T4" fmla="*/ 45976652 w 91"/>
              <a:gd name="T5" fmla="*/ 511104633 h 89"/>
              <a:gd name="T6" fmla="*/ 522993048 w 91"/>
              <a:gd name="T7" fmla="*/ 45941317 h 89"/>
              <a:gd name="T8" fmla="*/ 465521082 w 91"/>
              <a:gd name="T9" fmla="*/ 0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89"/>
              <a:gd name="T17" fmla="*/ 91 w 91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89">
                <a:moveTo>
                  <a:pt x="81" y="0"/>
                </a:moveTo>
                <a:lnTo>
                  <a:pt x="0" y="81"/>
                </a:lnTo>
                <a:lnTo>
                  <a:pt x="8" y="89"/>
                </a:lnTo>
                <a:lnTo>
                  <a:pt x="91" y="8"/>
                </a:lnTo>
                <a:lnTo>
                  <a:pt x="81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0" name="MH_Other_11"/>
          <p:cNvSpPr>
            <a:spLocks noChangeArrowheads="1"/>
          </p:cNvSpPr>
          <p:nvPr/>
        </p:nvSpPr>
        <p:spPr bwMode="auto">
          <a:xfrm>
            <a:off x="5129213" y="2725738"/>
            <a:ext cx="207962" cy="206375"/>
          </a:xfrm>
          <a:custGeom>
            <a:avLst/>
            <a:gdLst>
              <a:gd name="T0" fmla="*/ 0 w 91"/>
              <a:gd name="T1" fmla="*/ 469282992 h 90"/>
              <a:gd name="T2" fmla="*/ 45628234 w 91"/>
              <a:gd name="T3" fmla="*/ 515066139 h 90"/>
              <a:gd name="T4" fmla="*/ 519029731 w 91"/>
              <a:gd name="T5" fmla="*/ 45783147 h 90"/>
              <a:gd name="T6" fmla="*/ 473401497 w 91"/>
              <a:gd name="T7" fmla="*/ 0 h 90"/>
              <a:gd name="T8" fmla="*/ 0 w 91"/>
              <a:gd name="T9" fmla="*/ 469282992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90"/>
              <a:gd name="T17" fmla="*/ 91 w 91"/>
              <a:gd name="T18" fmla="*/ 90 h 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90">
                <a:moveTo>
                  <a:pt x="0" y="82"/>
                </a:moveTo>
                <a:lnTo>
                  <a:pt x="8" y="90"/>
                </a:lnTo>
                <a:lnTo>
                  <a:pt x="91" y="8"/>
                </a:lnTo>
                <a:lnTo>
                  <a:pt x="83" y="0"/>
                </a:lnTo>
                <a:lnTo>
                  <a:pt x="0" y="82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1" name="MH_Other_12"/>
          <p:cNvSpPr>
            <a:spLocks noChangeArrowheads="1"/>
          </p:cNvSpPr>
          <p:nvPr/>
        </p:nvSpPr>
        <p:spPr bwMode="auto">
          <a:xfrm>
            <a:off x="5300663" y="2670175"/>
            <a:ext cx="65087" cy="60325"/>
          </a:xfrm>
          <a:custGeom>
            <a:avLst/>
            <a:gdLst>
              <a:gd name="T0" fmla="*/ 144393960 w 21"/>
              <a:gd name="T1" fmla="*/ 58717339 h 20"/>
              <a:gd name="T2" fmla="*/ 0 w 21"/>
              <a:gd name="T3" fmla="*/ 58717339 h 20"/>
              <a:gd name="T4" fmla="*/ 154708700 w 21"/>
              <a:gd name="T5" fmla="*/ 195724463 h 20"/>
              <a:gd name="T6" fmla="*/ 144393960 w 21"/>
              <a:gd name="T7" fmla="*/ 58717339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1"/>
              <a:gd name="T13" fmla="*/ 0 h 20"/>
              <a:gd name="T14" fmla="*/ 21 w 21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" h="20">
                <a:moveTo>
                  <a:pt x="14" y="6"/>
                </a:moveTo>
                <a:cubicBezTo>
                  <a:pt x="8" y="0"/>
                  <a:pt x="0" y="6"/>
                  <a:pt x="0" y="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21" y="13"/>
                  <a:pt x="14" y="6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2" name="MH_Other_13"/>
          <p:cNvSpPr>
            <a:spLocks noChangeArrowheads="1"/>
          </p:cNvSpPr>
          <p:nvPr/>
        </p:nvSpPr>
        <p:spPr bwMode="auto">
          <a:xfrm>
            <a:off x="4906963" y="2679700"/>
            <a:ext cx="384175" cy="377825"/>
          </a:xfrm>
          <a:custGeom>
            <a:avLst/>
            <a:gdLst>
              <a:gd name="T0" fmla="*/ 843988766 w 167"/>
              <a:gd name="T1" fmla="*/ 828670978 h 165"/>
              <a:gd name="T2" fmla="*/ 114829217 w 167"/>
              <a:gd name="T3" fmla="*/ 828670978 h 165"/>
              <a:gd name="T4" fmla="*/ 114829217 w 167"/>
              <a:gd name="T5" fmla="*/ 114300077 h 165"/>
              <a:gd name="T6" fmla="*/ 798058000 w 167"/>
              <a:gd name="T7" fmla="*/ 114300077 h 165"/>
              <a:gd name="T8" fmla="*/ 918629138 w 167"/>
              <a:gd name="T9" fmla="*/ 0 h 165"/>
              <a:gd name="T10" fmla="*/ 0 w 167"/>
              <a:gd name="T11" fmla="*/ 0 h 165"/>
              <a:gd name="T12" fmla="*/ 0 w 167"/>
              <a:gd name="T13" fmla="*/ 942971055 h 165"/>
              <a:gd name="T14" fmla="*/ 958817984 w 167"/>
              <a:gd name="T15" fmla="*/ 942971055 h 165"/>
              <a:gd name="T16" fmla="*/ 958817984 w 167"/>
              <a:gd name="T17" fmla="*/ 348613403 h 165"/>
              <a:gd name="T18" fmla="*/ 843988766 w 167"/>
              <a:gd name="T19" fmla="*/ 462913480 h 165"/>
              <a:gd name="T20" fmla="*/ 843988766 w 167"/>
              <a:gd name="T21" fmla="*/ 828670978 h 1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65"/>
              <a:gd name="T35" fmla="*/ 167 w 167"/>
              <a:gd name="T36" fmla="*/ 165 h 1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65">
                <a:moveTo>
                  <a:pt x="147" y="145"/>
                </a:moveTo>
                <a:lnTo>
                  <a:pt x="20" y="145"/>
                </a:lnTo>
                <a:lnTo>
                  <a:pt x="20" y="20"/>
                </a:lnTo>
                <a:lnTo>
                  <a:pt x="139" y="20"/>
                </a:lnTo>
                <a:lnTo>
                  <a:pt x="160" y="0"/>
                </a:lnTo>
                <a:lnTo>
                  <a:pt x="0" y="0"/>
                </a:lnTo>
                <a:lnTo>
                  <a:pt x="0" y="165"/>
                </a:lnTo>
                <a:lnTo>
                  <a:pt x="167" y="165"/>
                </a:lnTo>
                <a:lnTo>
                  <a:pt x="167" y="61"/>
                </a:lnTo>
                <a:lnTo>
                  <a:pt x="147" y="81"/>
                </a:lnTo>
                <a:lnTo>
                  <a:pt x="147" y="145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3" name="MH_Other_14"/>
          <p:cNvSpPr>
            <a:spLocks noEditPoints="1" noChangeArrowheads="1"/>
          </p:cNvSpPr>
          <p:nvPr/>
        </p:nvSpPr>
        <p:spPr bwMode="auto">
          <a:xfrm>
            <a:off x="4500563" y="3625850"/>
            <a:ext cx="430212" cy="425450"/>
          </a:xfrm>
          <a:custGeom>
            <a:avLst/>
            <a:gdLst>
              <a:gd name="T0" fmla="*/ 1229210783 w 95"/>
              <a:gd name="T1" fmla="*/ 867730436 h 93"/>
              <a:gd name="T2" fmla="*/ 1424083234 w 95"/>
              <a:gd name="T3" fmla="*/ 776391353 h 93"/>
              <a:gd name="T4" fmla="*/ 1424083234 w 95"/>
              <a:gd name="T5" fmla="*/ 624158024 h 93"/>
              <a:gd name="T6" fmla="*/ 1229210783 w 95"/>
              <a:gd name="T7" fmla="*/ 548043646 h 93"/>
              <a:gd name="T8" fmla="*/ 1199227271 w 95"/>
              <a:gd name="T9" fmla="*/ 456699989 h 93"/>
              <a:gd name="T10" fmla="*/ 1274179259 w 95"/>
              <a:gd name="T11" fmla="*/ 258797118 h 93"/>
              <a:gd name="T12" fmla="*/ 1154258796 w 95"/>
              <a:gd name="T13" fmla="*/ 152233330 h 93"/>
              <a:gd name="T14" fmla="*/ 959381817 w 95"/>
              <a:gd name="T15" fmla="*/ 228352282 h 93"/>
              <a:gd name="T16" fmla="*/ 884429830 w 95"/>
              <a:gd name="T17" fmla="*/ 197902871 h 93"/>
              <a:gd name="T18" fmla="*/ 794488350 w 95"/>
              <a:gd name="T19" fmla="*/ 0 h 93"/>
              <a:gd name="T20" fmla="*/ 629594884 w 95"/>
              <a:gd name="T21" fmla="*/ 0 h 93"/>
              <a:gd name="T22" fmla="*/ 554642896 w 95"/>
              <a:gd name="T23" fmla="*/ 197902871 h 93"/>
              <a:gd name="T24" fmla="*/ 464701417 w 95"/>
              <a:gd name="T25" fmla="*/ 228352282 h 93"/>
              <a:gd name="T26" fmla="*/ 269824438 w 95"/>
              <a:gd name="T27" fmla="*/ 152233330 h 93"/>
              <a:gd name="T28" fmla="*/ 149903975 w 95"/>
              <a:gd name="T29" fmla="*/ 258797118 h 93"/>
              <a:gd name="T30" fmla="*/ 239845454 w 95"/>
              <a:gd name="T31" fmla="*/ 456699989 h 93"/>
              <a:gd name="T32" fmla="*/ 194872450 w 95"/>
              <a:gd name="T33" fmla="*/ 548043646 h 93"/>
              <a:gd name="T34" fmla="*/ 0 w 95"/>
              <a:gd name="T35" fmla="*/ 624158024 h 93"/>
              <a:gd name="T36" fmla="*/ 0 w 95"/>
              <a:gd name="T37" fmla="*/ 791616059 h 93"/>
              <a:gd name="T38" fmla="*/ 194872450 w 95"/>
              <a:gd name="T39" fmla="*/ 867730436 h 93"/>
              <a:gd name="T40" fmla="*/ 239845454 w 95"/>
              <a:gd name="T41" fmla="*/ 959074094 h 93"/>
              <a:gd name="T42" fmla="*/ 164893467 w 95"/>
              <a:gd name="T43" fmla="*/ 1156976965 h 93"/>
              <a:gd name="T44" fmla="*/ 269824438 w 95"/>
              <a:gd name="T45" fmla="*/ 1263540753 h 93"/>
              <a:gd name="T46" fmla="*/ 464701417 w 95"/>
              <a:gd name="T47" fmla="*/ 1187421801 h 93"/>
              <a:gd name="T48" fmla="*/ 554642896 w 95"/>
              <a:gd name="T49" fmla="*/ 1217871211 h 93"/>
              <a:gd name="T50" fmla="*/ 644584375 w 95"/>
              <a:gd name="T51" fmla="*/ 1415774082 h 93"/>
              <a:gd name="T52" fmla="*/ 794488350 w 95"/>
              <a:gd name="T53" fmla="*/ 1415774082 h 93"/>
              <a:gd name="T54" fmla="*/ 884429830 w 95"/>
              <a:gd name="T55" fmla="*/ 1217871211 h 93"/>
              <a:gd name="T56" fmla="*/ 959381817 w 95"/>
              <a:gd name="T57" fmla="*/ 1187421801 h 93"/>
              <a:gd name="T58" fmla="*/ 1169248288 w 95"/>
              <a:gd name="T59" fmla="*/ 1263540753 h 93"/>
              <a:gd name="T60" fmla="*/ 1274179259 w 95"/>
              <a:gd name="T61" fmla="*/ 1141752259 h 93"/>
              <a:gd name="T62" fmla="*/ 1199227271 w 95"/>
              <a:gd name="T63" fmla="*/ 959074094 h 93"/>
              <a:gd name="T64" fmla="*/ 1229210783 w 95"/>
              <a:gd name="T65" fmla="*/ 867730436 h 93"/>
              <a:gd name="T66" fmla="*/ 719536363 w 95"/>
              <a:gd name="T67" fmla="*/ 928624683 h 93"/>
              <a:gd name="T68" fmla="*/ 494680400 w 95"/>
              <a:gd name="T69" fmla="*/ 700276976 h 93"/>
              <a:gd name="T70" fmla="*/ 719536363 w 95"/>
              <a:gd name="T71" fmla="*/ 487149399 h 93"/>
              <a:gd name="T72" fmla="*/ 944392325 w 95"/>
              <a:gd name="T73" fmla="*/ 700276976 h 93"/>
              <a:gd name="T74" fmla="*/ 719536363 w 95"/>
              <a:gd name="T75" fmla="*/ 928624683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5"/>
              <a:gd name="T115" fmla="*/ 0 h 93"/>
              <a:gd name="T116" fmla="*/ 95 w 95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4" name="MH_Other_15"/>
          <p:cNvSpPr>
            <a:spLocks noChangeArrowheads="1"/>
          </p:cNvSpPr>
          <p:nvPr/>
        </p:nvSpPr>
        <p:spPr bwMode="auto">
          <a:xfrm>
            <a:off x="4670425" y="3794125"/>
            <a:ext cx="88900" cy="85725"/>
          </a:xfrm>
          <a:prstGeom prst="ellipse">
            <a:avLst/>
          </a:pr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600" dirty="0">
              <a:solidFill>
                <a:srgbClr val="000000"/>
              </a:solidFill>
              <a:ea typeface="微软雅黑 Light" panose="020B0502040204020203" pitchFamily="34" charset="-122"/>
              <a:sym typeface="Calibri" panose="020F0502020204030204" pitchFamily="34" charset="0"/>
            </a:endParaRPr>
          </a:p>
        </p:txBody>
      </p:sp>
      <p:sp>
        <p:nvSpPr>
          <p:cNvPr id="12305" name="MH_Other_16"/>
          <p:cNvSpPr>
            <a:spLocks noChangeArrowheads="1"/>
          </p:cNvSpPr>
          <p:nvPr/>
        </p:nvSpPr>
        <p:spPr bwMode="auto">
          <a:xfrm>
            <a:off x="7256463" y="3586163"/>
            <a:ext cx="352425" cy="442912"/>
          </a:xfrm>
          <a:custGeom>
            <a:avLst/>
            <a:gdLst>
              <a:gd name="T0" fmla="*/ 7193 w 352425"/>
              <a:gd name="T1" fmla="*/ 298449 h 442913"/>
              <a:gd name="T2" fmla="*/ 176213 w 352425"/>
              <a:gd name="T3" fmla="*/ 352623 h 442913"/>
              <a:gd name="T4" fmla="*/ 345233 w 352425"/>
              <a:gd name="T5" fmla="*/ 298449 h 442913"/>
              <a:gd name="T6" fmla="*/ 352425 w 352425"/>
              <a:gd name="T7" fmla="*/ 312895 h 442913"/>
              <a:gd name="T8" fmla="*/ 352425 w 352425"/>
              <a:gd name="T9" fmla="*/ 367069 h 442913"/>
              <a:gd name="T10" fmla="*/ 176213 w 352425"/>
              <a:gd name="T11" fmla="*/ 442912 h 442913"/>
              <a:gd name="T12" fmla="*/ 0 w 352425"/>
              <a:gd name="T13" fmla="*/ 367069 h 442913"/>
              <a:gd name="T14" fmla="*/ 0 w 352425"/>
              <a:gd name="T15" fmla="*/ 312895 h 442913"/>
              <a:gd name="T16" fmla="*/ 7193 w 352425"/>
              <a:gd name="T17" fmla="*/ 298449 h 442913"/>
              <a:gd name="T18" fmla="*/ 7193 w 352425"/>
              <a:gd name="T19" fmla="*/ 184150 h 442913"/>
              <a:gd name="T20" fmla="*/ 176213 w 352425"/>
              <a:gd name="T21" fmla="*/ 243204 h 442913"/>
              <a:gd name="T22" fmla="*/ 345233 w 352425"/>
              <a:gd name="T23" fmla="*/ 184150 h 442913"/>
              <a:gd name="T24" fmla="*/ 352425 w 352425"/>
              <a:gd name="T25" fmla="*/ 202605 h 442913"/>
              <a:gd name="T26" fmla="*/ 352425 w 352425"/>
              <a:gd name="T27" fmla="*/ 257968 h 442913"/>
              <a:gd name="T28" fmla="*/ 176213 w 352425"/>
              <a:gd name="T29" fmla="*/ 331787 h 442913"/>
              <a:gd name="T30" fmla="*/ 0 w 352425"/>
              <a:gd name="T31" fmla="*/ 257968 h 442913"/>
              <a:gd name="T32" fmla="*/ 0 w 352425"/>
              <a:gd name="T33" fmla="*/ 202605 h 442913"/>
              <a:gd name="T34" fmla="*/ 7193 w 352425"/>
              <a:gd name="T35" fmla="*/ 184150 h 442913"/>
              <a:gd name="T36" fmla="*/ 7193 w 352425"/>
              <a:gd name="T37" fmla="*/ 76200 h 442913"/>
              <a:gd name="T38" fmla="*/ 176213 w 352425"/>
              <a:gd name="T39" fmla="*/ 130795 h 442913"/>
              <a:gd name="T40" fmla="*/ 345233 w 352425"/>
              <a:gd name="T41" fmla="*/ 76200 h 442913"/>
              <a:gd name="T42" fmla="*/ 352425 w 352425"/>
              <a:gd name="T43" fmla="*/ 94398 h 442913"/>
              <a:gd name="T44" fmla="*/ 352425 w 352425"/>
              <a:gd name="T45" fmla="*/ 148993 h 442913"/>
              <a:gd name="T46" fmla="*/ 176213 w 352425"/>
              <a:gd name="T47" fmla="*/ 225424 h 442913"/>
              <a:gd name="T48" fmla="*/ 0 w 352425"/>
              <a:gd name="T49" fmla="*/ 148993 h 442913"/>
              <a:gd name="T50" fmla="*/ 0 w 352425"/>
              <a:gd name="T51" fmla="*/ 94398 h 442913"/>
              <a:gd name="T52" fmla="*/ 7193 w 352425"/>
              <a:gd name="T53" fmla="*/ 76200 h 442913"/>
              <a:gd name="T54" fmla="*/ 177006 w 352425"/>
              <a:gd name="T55" fmla="*/ 0 h 442913"/>
              <a:gd name="T56" fmla="*/ 349250 w 352425"/>
              <a:gd name="T57" fmla="*/ 57944 h 442913"/>
              <a:gd name="T58" fmla="*/ 177006 w 352425"/>
              <a:gd name="T59" fmla="*/ 115888 h 442913"/>
              <a:gd name="T60" fmla="*/ 4762 w 352425"/>
              <a:gd name="T61" fmla="*/ 57944 h 442913"/>
              <a:gd name="T62" fmla="*/ 177006 w 352425"/>
              <a:gd name="T63" fmla="*/ 0 h 4429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2425"/>
              <a:gd name="T97" fmla="*/ 0 h 442913"/>
              <a:gd name="T98" fmla="*/ 352425 w 352425"/>
              <a:gd name="T99" fmla="*/ 442913 h 44291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2425" h="442913">
                <a:moveTo>
                  <a:pt x="7193" y="298450"/>
                </a:moveTo>
                <a:cubicBezTo>
                  <a:pt x="25173" y="330954"/>
                  <a:pt x="93501" y="352624"/>
                  <a:pt x="176213" y="352624"/>
                </a:cubicBezTo>
                <a:cubicBezTo>
                  <a:pt x="258925" y="352624"/>
                  <a:pt x="327252" y="330954"/>
                  <a:pt x="345233" y="298450"/>
                </a:cubicBezTo>
                <a:cubicBezTo>
                  <a:pt x="348829" y="302062"/>
                  <a:pt x="352425" y="309285"/>
                  <a:pt x="352425" y="312896"/>
                </a:cubicBezTo>
                <a:cubicBezTo>
                  <a:pt x="352425" y="312896"/>
                  <a:pt x="352425" y="312896"/>
                  <a:pt x="352425" y="367070"/>
                </a:cubicBezTo>
                <a:cubicBezTo>
                  <a:pt x="352425" y="410409"/>
                  <a:pt x="273309" y="442913"/>
                  <a:pt x="176213" y="442913"/>
                </a:cubicBezTo>
                <a:cubicBezTo>
                  <a:pt x="79116" y="442913"/>
                  <a:pt x="0" y="410409"/>
                  <a:pt x="0" y="367070"/>
                </a:cubicBezTo>
                <a:cubicBezTo>
                  <a:pt x="0" y="367070"/>
                  <a:pt x="0" y="367070"/>
                  <a:pt x="0" y="312896"/>
                </a:cubicBezTo>
                <a:cubicBezTo>
                  <a:pt x="0" y="309285"/>
                  <a:pt x="3596" y="302062"/>
                  <a:pt x="7193" y="298450"/>
                </a:cubicBezTo>
                <a:close/>
                <a:moveTo>
                  <a:pt x="7193" y="184150"/>
                </a:moveTo>
                <a:cubicBezTo>
                  <a:pt x="25173" y="217369"/>
                  <a:pt x="93501" y="243205"/>
                  <a:pt x="176213" y="243205"/>
                </a:cubicBezTo>
                <a:cubicBezTo>
                  <a:pt x="258925" y="243205"/>
                  <a:pt x="327252" y="217369"/>
                  <a:pt x="345233" y="184150"/>
                </a:cubicBezTo>
                <a:cubicBezTo>
                  <a:pt x="348829" y="191532"/>
                  <a:pt x="352425" y="195223"/>
                  <a:pt x="352425" y="202605"/>
                </a:cubicBezTo>
                <a:cubicBezTo>
                  <a:pt x="352425" y="202605"/>
                  <a:pt x="352425" y="202605"/>
                  <a:pt x="352425" y="257969"/>
                </a:cubicBezTo>
                <a:cubicBezTo>
                  <a:pt x="352425" y="298570"/>
                  <a:pt x="273309" y="331788"/>
                  <a:pt x="176213" y="331788"/>
                </a:cubicBezTo>
                <a:cubicBezTo>
                  <a:pt x="79116" y="331788"/>
                  <a:pt x="0" y="298570"/>
                  <a:pt x="0" y="257969"/>
                </a:cubicBezTo>
                <a:cubicBezTo>
                  <a:pt x="0" y="257969"/>
                  <a:pt x="0" y="257969"/>
                  <a:pt x="0" y="202605"/>
                </a:cubicBezTo>
                <a:cubicBezTo>
                  <a:pt x="0" y="195223"/>
                  <a:pt x="3596" y="191532"/>
                  <a:pt x="7193" y="184150"/>
                </a:cubicBezTo>
                <a:close/>
                <a:moveTo>
                  <a:pt x="7193" y="76200"/>
                </a:moveTo>
                <a:cubicBezTo>
                  <a:pt x="10789" y="108957"/>
                  <a:pt x="86308" y="130795"/>
                  <a:pt x="176213" y="130795"/>
                </a:cubicBezTo>
                <a:cubicBezTo>
                  <a:pt x="269713" y="130795"/>
                  <a:pt x="341637" y="108957"/>
                  <a:pt x="345233" y="76200"/>
                </a:cubicBezTo>
                <a:cubicBezTo>
                  <a:pt x="348829" y="83479"/>
                  <a:pt x="352425" y="87119"/>
                  <a:pt x="352425" y="94398"/>
                </a:cubicBezTo>
                <a:cubicBezTo>
                  <a:pt x="352425" y="94398"/>
                  <a:pt x="352425" y="94398"/>
                  <a:pt x="352425" y="148993"/>
                </a:cubicBezTo>
                <a:cubicBezTo>
                  <a:pt x="352425" y="189029"/>
                  <a:pt x="273309" y="225425"/>
                  <a:pt x="176213" y="225425"/>
                </a:cubicBezTo>
                <a:cubicBezTo>
                  <a:pt x="79116" y="225425"/>
                  <a:pt x="0" y="189029"/>
                  <a:pt x="0" y="148993"/>
                </a:cubicBezTo>
                <a:cubicBezTo>
                  <a:pt x="0" y="148993"/>
                  <a:pt x="0" y="148993"/>
                  <a:pt x="0" y="94398"/>
                </a:cubicBezTo>
                <a:cubicBezTo>
                  <a:pt x="0" y="87119"/>
                  <a:pt x="3596" y="83479"/>
                  <a:pt x="7193" y="76200"/>
                </a:cubicBezTo>
                <a:close/>
                <a:moveTo>
                  <a:pt x="177006" y="0"/>
                </a:moveTo>
                <a:cubicBezTo>
                  <a:pt x="272134" y="0"/>
                  <a:pt x="349250" y="25942"/>
                  <a:pt x="349250" y="57944"/>
                </a:cubicBezTo>
                <a:cubicBezTo>
                  <a:pt x="349250" y="89946"/>
                  <a:pt x="272134" y="115888"/>
                  <a:pt x="177006" y="115888"/>
                </a:cubicBezTo>
                <a:cubicBezTo>
                  <a:pt x="81878" y="115888"/>
                  <a:pt x="4762" y="89946"/>
                  <a:pt x="4762" y="57944"/>
                </a:cubicBezTo>
                <a:cubicBezTo>
                  <a:pt x="4762" y="25942"/>
                  <a:pt x="81878" y="0"/>
                  <a:pt x="177006" y="0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6" name="MH_Other_17"/>
          <p:cNvSpPr>
            <a:spLocks noEditPoints="1" noChangeArrowheads="1"/>
          </p:cNvSpPr>
          <p:nvPr/>
        </p:nvSpPr>
        <p:spPr bwMode="auto">
          <a:xfrm>
            <a:off x="4868863" y="4624388"/>
            <a:ext cx="412750" cy="404812"/>
          </a:xfrm>
          <a:custGeom>
            <a:avLst/>
            <a:gdLst>
              <a:gd name="T0" fmla="*/ 2147483647 w 113"/>
              <a:gd name="T1" fmla="*/ 2147483647 h 112"/>
              <a:gd name="T2" fmla="*/ 2147483647 w 113"/>
              <a:gd name="T3" fmla="*/ 2147483647 h 112"/>
              <a:gd name="T4" fmla="*/ 2147483647 w 113"/>
              <a:gd name="T5" fmla="*/ 2147483647 h 112"/>
              <a:gd name="T6" fmla="*/ 2147483647 w 113"/>
              <a:gd name="T7" fmla="*/ 2147483647 h 112"/>
              <a:gd name="T8" fmla="*/ 2147483647 w 113"/>
              <a:gd name="T9" fmla="*/ 2147483647 h 112"/>
              <a:gd name="T10" fmla="*/ 2147483647 w 113"/>
              <a:gd name="T11" fmla="*/ 2147483647 h 112"/>
              <a:gd name="T12" fmla="*/ 2147483647 w 113"/>
              <a:gd name="T13" fmla="*/ 2147483647 h 112"/>
              <a:gd name="T14" fmla="*/ 2147483647 w 113"/>
              <a:gd name="T15" fmla="*/ 2147483647 h 112"/>
              <a:gd name="T16" fmla="*/ 2147483647 w 113"/>
              <a:gd name="T17" fmla="*/ 2147483647 h 112"/>
              <a:gd name="T18" fmla="*/ 2147483647 w 113"/>
              <a:gd name="T19" fmla="*/ 2147483647 h 112"/>
              <a:gd name="T20" fmla="*/ 2147483647 w 113"/>
              <a:gd name="T21" fmla="*/ 2147483647 h 112"/>
              <a:gd name="T22" fmla="*/ 2147483647 w 113"/>
              <a:gd name="T23" fmla="*/ 2147483647 h 112"/>
              <a:gd name="T24" fmla="*/ 2147483647 w 113"/>
              <a:gd name="T25" fmla="*/ 2147483647 h 112"/>
              <a:gd name="T26" fmla="*/ 2147483647 w 113"/>
              <a:gd name="T27" fmla="*/ 2147483647 h 112"/>
              <a:gd name="T28" fmla="*/ 2147483647 w 113"/>
              <a:gd name="T29" fmla="*/ 2147483647 h 112"/>
              <a:gd name="T30" fmla="*/ 2147483647 w 113"/>
              <a:gd name="T31" fmla="*/ 2147483647 h 112"/>
              <a:gd name="T32" fmla="*/ 2147483647 w 113"/>
              <a:gd name="T33" fmla="*/ 2147483647 h 112"/>
              <a:gd name="T34" fmla="*/ 2147483647 w 113"/>
              <a:gd name="T35" fmla="*/ 2147483647 h 1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13"/>
              <a:gd name="T55" fmla="*/ 0 h 112"/>
              <a:gd name="T56" fmla="*/ 113 w 113"/>
              <a:gd name="T57" fmla="*/ 112 h 1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7" name="MH_Other_18"/>
          <p:cNvSpPr>
            <a:spLocks noEditPoints="1" noChangeArrowheads="1"/>
          </p:cNvSpPr>
          <p:nvPr/>
        </p:nvSpPr>
        <p:spPr bwMode="auto">
          <a:xfrm>
            <a:off x="6883400" y="4600575"/>
            <a:ext cx="434975" cy="428625"/>
          </a:xfrm>
          <a:custGeom>
            <a:avLst/>
            <a:gdLst>
              <a:gd name="T0" fmla="*/ 2147483647 w 120"/>
              <a:gd name="T1" fmla="*/ 2147483647 h 118"/>
              <a:gd name="T2" fmla="*/ 2147483647 w 120"/>
              <a:gd name="T3" fmla="*/ 2147483647 h 118"/>
              <a:gd name="T4" fmla="*/ 2147483647 w 120"/>
              <a:gd name="T5" fmla="*/ 2147483647 h 118"/>
              <a:gd name="T6" fmla="*/ 2147483647 w 120"/>
              <a:gd name="T7" fmla="*/ 2147483647 h 118"/>
              <a:gd name="T8" fmla="*/ 2147483647 w 120"/>
              <a:gd name="T9" fmla="*/ 2147483647 h 118"/>
              <a:gd name="T10" fmla="*/ 2147483647 w 120"/>
              <a:gd name="T11" fmla="*/ 2147483647 h 118"/>
              <a:gd name="T12" fmla="*/ 2147483647 w 120"/>
              <a:gd name="T13" fmla="*/ 2147483647 h 118"/>
              <a:gd name="T14" fmla="*/ 2147483647 w 120"/>
              <a:gd name="T15" fmla="*/ 2147483647 h 118"/>
              <a:gd name="T16" fmla="*/ 2147483647 w 120"/>
              <a:gd name="T17" fmla="*/ 2147483647 h 118"/>
              <a:gd name="T18" fmla="*/ 2147483647 w 120"/>
              <a:gd name="T19" fmla="*/ 2147483647 h 118"/>
              <a:gd name="T20" fmla="*/ 2147483647 w 120"/>
              <a:gd name="T21" fmla="*/ 2147483647 h 118"/>
              <a:gd name="T22" fmla="*/ 2147483647 w 120"/>
              <a:gd name="T23" fmla="*/ 2147483647 h 118"/>
              <a:gd name="T24" fmla="*/ 2147483647 w 120"/>
              <a:gd name="T25" fmla="*/ 2147483647 h 118"/>
              <a:gd name="T26" fmla="*/ 2147483647 w 120"/>
              <a:gd name="T27" fmla="*/ 2147483647 h 118"/>
              <a:gd name="T28" fmla="*/ 2147483647 w 120"/>
              <a:gd name="T29" fmla="*/ 2147483647 h 118"/>
              <a:gd name="T30" fmla="*/ 2147483647 w 120"/>
              <a:gd name="T31" fmla="*/ 2147483647 h 118"/>
              <a:gd name="T32" fmla="*/ 2147483647 w 120"/>
              <a:gd name="T33" fmla="*/ 2147483647 h 118"/>
              <a:gd name="T34" fmla="*/ 2147483647 w 120"/>
              <a:gd name="T35" fmla="*/ 2147483647 h 118"/>
              <a:gd name="T36" fmla="*/ 2147483647 w 120"/>
              <a:gd name="T37" fmla="*/ 2147483647 h 118"/>
              <a:gd name="T38" fmla="*/ 2147483647 w 120"/>
              <a:gd name="T39" fmla="*/ 2147483647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8" name="MH_Other_19"/>
          <p:cNvSpPr>
            <a:spLocks noEditPoints="1" noChangeArrowheads="1"/>
          </p:cNvSpPr>
          <p:nvPr/>
        </p:nvSpPr>
        <p:spPr bwMode="auto">
          <a:xfrm>
            <a:off x="6873875" y="2595563"/>
            <a:ext cx="201613" cy="368300"/>
          </a:xfrm>
          <a:custGeom>
            <a:avLst/>
            <a:gdLst>
              <a:gd name="T0" fmla="*/ 2147483647 w 50"/>
              <a:gd name="T1" fmla="*/ 2147483647 h 90"/>
              <a:gd name="T2" fmla="*/ 2147483647 w 50"/>
              <a:gd name="T3" fmla="*/ 2147483647 h 90"/>
              <a:gd name="T4" fmla="*/ 2147483647 w 50"/>
              <a:gd name="T5" fmla="*/ 0 h 90"/>
              <a:gd name="T6" fmla="*/ 2147483647 w 50"/>
              <a:gd name="T7" fmla="*/ 0 h 90"/>
              <a:gd name="T8" fmla="*/ 0 w 50"/>
              <a:gd name="T9" fmla="*/ 2147483647 h 90"/>
              <a:gd name="T10" fmla="*/ 0 w 50"/>
              <a:gd name="T11" fmla="*/ 2147483647 h 90"/>
              <a:gd name="T12" fmla="*/ 2147483647 w 50"/>
              <a:gd name="T13" fmla="*/ 2147483647 h 90"/>
              <a:gd name="T14" fmla="*/ 2147483647 w 50"/>
              <a:gd name="T15" fmla="*/ 2147483647 h 90"/>
              <a:gd name="T16" fmla="*/ 2147483647 w 50"/>
              <a:gd name="T17" fmla="*/ 2147483647 h 90"/>
              <a:gd name="T18" fmla="*/ 2147483647 w 50"/>
              <a:gd name="T19" fmla="*/ 2147483647 h 90"/>
              <a:gd name="T20" fmla="*/ 2147483647 w 50"/>
              <a:gd name="T21" fmla="*/ 2147483647 h 90"/>
              <a:gd name="T22" fmla="*/ 2147483647 w 50"/>
              <a:gd name="T23" fmla="*/ 2147483647 h 90"/>
              <a:gd name="T24" fmla="*/ 2147483647 w 50"/>
              <a:gd name="T25" fmla="*/ 2147483647 h 90"/>
              <a:gd name="T26" fmla="*/ 2147483647 w 50"/>
              <a:gd name="T27" fmla="*/ 2147483647 h 90"/>
              <a:gd name="T28" fmla="*/ 2147483647 w 50"/>
              <a:gd name="T29" fmla="*/ 2147483647 h 90"/>
              <a:gd name="T30" fmla="*/ 2147483647 w 50"/>
              <a:gd name="T31" fmla="*/ 2147483647 h 90"/>
              <a:gd name="T32" fmla="*/ 2147483647 w 50"/>
              <a:gd name="T33" fmla="*/ 2147483647 h 90"/>
              <a:gd name="T34" fmla="*/ 2147483647 w 50"/>
              <a:gd name="T35" fmla="*/ 2147483647 h 90"/>
              <a:gd name="T36" fmla="*/ 2147483647 w 50"/>
              <a:gd name="T37" fmla="*/ 2147483647 h 90"/>
              <a:gd name="T38" fmla="*/ 2147483647 w 50"/>
              <a:gd name="T39" fmla="*/ 2147483647 h 90"/>
              <a:gd name="T40" fmla="*/ 2147483647 w 50"/>
              <a:gd name="T41" fmla="*/ 2147483647 h 90"/>
              <a:gd name="T42" fmla="*/ 2147483647 w 50"/>
              <a:gd name="T43" fmla="*/ 2147483647 h 90"/>
              <a:gd name="T44" fmla="*/ 2147483647 w 50"/>
              <a:gd name="T45" fmla="*/ 2147483647 h 90"/>
              <a:gd name="T46" fmla="*/ 2147483647 w 50"/>
              <a:gd name="T47" fmla="*/ 2147483647 h 90"/>
              <a:gd name="T48" fmla="*/ 2147483647 w 50"/>
              <a:gd name="T49" fmla="*/ 2147483647 h 90"/>
              <a:gd name="T50" fmla="*/ 2147483647 w 50"/>
              <a:gd name="T51" fmla="*/ 2147483647 h 90"/>
              <a:gd name="T52" fmla="*/ 2147483647 w 50"/>
              <a:gd name="T53" fmla="*/ 2147483647 h 90"/>
              <a:gd name="T54" fmla="*/ 2147483647 w 50"/>
              <a:gd name="T55" fmla="*/ 2147483647 h 90"/>
              <a:gd name="T56" fmla="*/ 2147483647 w 50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0"/>
              <a:gd name="T88" fmla="*/ 0 h 90"/>
              <a:gd name="T89" fmla="*/ 50 w 50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09" name="MH_Other_20"/>
          <p:cNvSpPr>
            <a:spLocks noEditPoints="1" noChangeArrowheads="1"/>
          </p:cNvSpPr>
          <p:nvPr/>
        </p:nvSpPr>
        <p:spPr bwMode="auto">
          <a:xfrm>
            <a:off x="7110413" y="2733675"/>
            <a:ext cx="207962" cy="368300"/>
          </a:xfrm>
          <a:custGeom>
            <a:avLst/>
            <a:gdLst>
              <a:gd name="T0" fmla="*/ 2147483647 w 51"/>
              <a:gd name="T1" fmla="*/ 0 h 90"/>
              <a:gd name="T2" fmla="*/ 2147483647 w 51"/>
              <a:gd name="T3" fmla="*/ 0 h 90"/>
              <a:gd name="T4" fmla="*/ 0 w 51"/>
              <a:gd name="T5" fmla="*/ 2147483647 h 90"/>
              <a:gd name="T6" fmla="*/ 0 w 51"/>
              <a:gd name="T7" fmla="*/ 2147483647 h 90"/>
              <a:gd name="T8" fmla="*/ 2147483647 w 51"/>
              <a:gd name="T9" fmla="*/ 2147483647 h 90"/>
              <a:gd name="T10" fmla="*/ 2147483647 w 51"/>
              <a:gd name="T11" fmla="*/ 2147483647 h 90"/>
              <a:gd name="T12" fmla="*/ 2147483647 w 51"/>
              <a:gd name="T13" fmla="*/ 2147483647 h 90"/>
              <a:gd name="T14" fmla="*/ 2147483647 w 51"/>
              <a:gd name="T15" fmla="*/ 2147483647 h 90"/>
              <a:gd name="T16" fmla="*/ 2147483647 w 51"/>
              <a:gd name="T17" fmla="*/ 0 h 90"/>
              <a:gd name="T18" fmla="*/ 2147483647 w 51"/>
              <a:gd name="T19" fmla="*/ 2147483647 h 90"/>
              <a:gd name="T20" fmla="*/ 2147483647 w 51"/>
              <a:gd name="T21" fmla="*/ 2147483647 h 90"/>
              <a:gd name="T22" fmla="*/ 2147483647 w 51"/>
              <a:gd name="T23" fmla="*/ 2147483647 h 90"/>
              <a:gd name="T24" fmla="*/ 2147483647 w 51"/>
              <a:gd name="T25" fmla="*/ 2147483647 h 90"/>
              <a:gd name="T26" fmla="*/ 2147483647 w 51"/>
              <a:gd name="T27" fmla="*/ 2147483647 h 90"/>
              <a:gd name="T28" fmla="*/ 2147483647 w 51"/>
              <a:gd name="T29" fmla="*/ 2147483647 h 90"/>
              <a:gd name="T30" fmla="*/ 2147483647 w 51"/>
              <a:gd name="T31" fmla="*/ 2147483647 h 90"/>
              <a:gd name="T32" fmla="*/ 2147483647 w 51"/>
              <a:gd name="T33" fmla="*/ 2147483647 h 90"/>
              <a:gd name="T34" fmla="*/ 2147483647 w 51"/>
              <a:gd name="T35" fmla="*/ 2147483647 h 90"/>
              <a:gd name="T36" fmla="*/ 2147483647 w 51"/>
              <a:gd name="T37" fmla="*/ 2147483647 h 90"/>
              <a:gd name="T38" fmla="*/ 2147483647 w 51"/>
              <a:gd name="T39" fmla="*/ 2147483647 h 90"/>
              <a:gd name="T40" fmla="*/ 2147483647 w 51"/>
              <a:gd name="T41" fmla="*/ 2147483647 h 90"/>
              <a:gd name="T42" fmla="*/ 2147483647 w 51"/>
              <a:gd name="T43" fmla="*/ 2147483647 h 90"/>
              <a:gd name="T44" fmla="*/ 2147483647 w 51"/>
              <a:gd name="T45" fmla="*/ 2147483647 h 90"/>
              <a:gd name="T46" fmla="*/ 2147483647 w 51"/>
              <a:gd name="T47" fmla="*/ 2147483647 h 90"/>
              <a:gd name="T48" fmla="*/ 2147483647 w 51"/>
              <a:gd name="T49" fmla="*/ 2147483647 h 90"/>
              <a:gd name="T50" fmla="*/ 2147483647 w 51"/>
              <a:gd name="T51" fmla="*/ 2147483647 h 90"/>
              <a:gd name="T52" fmla="*/ 2147483647 w 51"/>
              <a:gd name="T53" fmla="*/ 2147483647 h 90"/>
              <a:gd name="T54" fmla="*/ 2147483647 w 51"/>
              <a:gd name="T55" fmla="*/ 2147483647 h 90"/>
              <a:gd name="T56" fmla="*/ 2147483647 w 51"/>
              <a:gd name="T57" fmla="*/ 2147483647 h 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1"/>
              <a:gd name="T88" fmla="*/ 0 h 90"/>
              <a:gd name="T89" fmla="*/ 51 w 51"/>
              <a:gd name="T90" fmla="*/ 90 h 9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10" name="MH_Other_21"/>
          <p:cNvSpPr>
            <a:spLocks noChangeArrowheads="1"/>
          </p:cNvSpPr>
          <p:nvPr/>
        </p:nvSpPr>
        <p:spPr bwMode="auto">
          <a:xfrm>
            <a:off x="7094538" y="2617788"/>
            <a:ext cx="122237" cy="100012"/>
          </a:xfrm>
          <a:custGeom>
            <a:avLst/>
            <a:gdLst>
              <a:gd name="T0" fmla="*/ 244061450 w 40"/>
              <a:gd name="T1" fmla="*/ 249611768 h 33"/>
              <a:gd name="T2" fmla="*/ 305076049 w 40"/>
              <a:gd name="T3" fmla="*/ 249611768 h 33"/>
              <a:gd name="T4" fmla="*/ 305076049 w 40"/>
              <a:gd name="T5" fmla="*/ 60513321 h 33"/>
              <a:gd name="T6" fmla="*/ 305076049 w 40"/>
              <a:gd name="T7" fmla="*/ 0 h 33"/>
              <a:gd name="T8" fmla="*/ 244061450 w 40"/>
              <a:gd name="T9" fmla="*/ 0 h 33"/>
              <a:gd name="T10" fmla="*/ 0 w 40"/>
              <a:gd name="T11" fmla="*/ 0 h 33"/>
              <a:gd name="T12" fmla="*/ 0 w 40"/>
              <a:gd name="T13" fmla="*/ 60513321 h 33"/>
              <a:gd name="T14" fmla="*/ 244061450 w 40"/>
              <a:gd name="T15" fmla="*/ 60513321 h 33"/>
              <a:gd name="T16" fmla="*/ 244061450 w 40"/>
              <a:gd name="T17" fmla="*/ 249611768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11" name="MH_Other_22"/>
          <p:cNvSpPr>
            <a:spLocks noChangeArrowheads="1"/>
          </p:cNvSpPr>
          <p:nvPr/>
        </p:nvSpPr>
        <p:spPr bwMode="auto">
          <a:xfrm>
            <a:off x="6985000" y="2986088"/>
            <a:ext cx="100013" cy="100012"/>
          </a:xfrm>
          <a:custGeom>
            <a:avLst/>
            <a:gdLst>
              <a:gd name="T0" fmla="*/ 60513926 w 33"/>
              <a:gd name="T1" fmla="*/ 0 h 33"/>
              <a:gd name="T2" fmla="*/ 0 w 33"/>
              <a:gd name="T3" fmla="*/ 0 h 33"/>
              <a:gd name="T4" fmla="*/ 0 w 33"/>
              <a:gd name="T5" fmla="*/ 189098447 h 33"/>
              <a:gd name="T6" fmla="*/ 0 w 33"/>
              <a:gd name="T7" fmla="*/ 249611768 h 33"/>
              <a:gd name="T8" fmla="*/ 60513926 w 33"/>
              <a:gd name="T9" fmla="*/ 249611768 h 33"/>
              <a:gd name="T10" fmla="*/ 249614264 w 33"/>
              <a:gd name="T11" fmla="*/ 249611768 h 33"/>
              <a:gd name="T12" fmla="*/ 249614264 w 33"/>
              <a:gd name="T13" fmla="*/ 189098447 h 33"/>
              <a:gd name="T14" fmla="*/ 60513926 w 33"/>
              <a:gd name="T15" fmla="*/ 189098447 h 33"/>
              <a:gd name="T16" fmla="*/ 60513926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12312" name="MH_SubTitle_1"/>
          <p:cNvSpPr>
            <a:spLocks noChangeArrowheads="1"/>
          </p:cNvSpPr>
          <p:nvPr/>
        </p:nvSpPr>
        <p:spPr bwMode="auto">
          <a:xfrm>
            <a:off x="1401763" y="25336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313" name="MH_SubTitle_2"/>
          <p:cNvSpPr>
            <a:spLocks noChangeArrowheads="1"/>
          </p:cNvSpPr>
          <p:nvPr/>
        </p:nvSpPr>
        <p:spPr bwMode="auto">
          <a:xfrm>
            <a:off x="984250" y="3494088"/>
            <a:ext cx="3067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314" name="MH_SubTitle_3"/>
          <p:cNvSpPr>
            <a:spLocks noChangeArrowheads="1"/>
          </p:cNvSpPr>
          <p:nvPr/>
        </p:nvSpPr>
        <p:spPr bwMode="auto">
          <a:xfrm>
            <a:off x="1401763" y="4489450"/>
            <a:ext cx="3033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315" name="MH_SubTitle_4"/>
          <p:cNvSpPr>
            <a:spLocks noChangeArrowheads="1"/>
          </p:cNvSpPr>
          <p:nvPr/>
        </p:nvSpPr>
        <p:spPr bwMode="auto">
          <a:xfrm>
            <a:off x="7770813" y="25336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316" name="MH_SubTitle_5"/>
          <p:cNvSpPr>
            <a:spLocks noChangeArrowheads="1"/>
          </p:cNvSpPr>
          <p:nvPr/>
        </p:nvSpPr>
        <p:spPr bwMode="auto">
          <a:xfrm>
            <a:off x="8110538" y="3494088"/>
            <a:ext cx="3209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317" name="MH_SubTitle_6"/>
          <p:cNvSpPr>
            <a:spLocks noChangeArrowheads="1"/>
          </p:cNvSpPr>
          <p:nvPr/>
        </p:nvSpPr>
        <p:spPr bwMode="auto">
          <a:xfrm>
            <a:off x="7770813" y="44894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 dirty="0">
              <a:latin typeface="Calibri" panose="020F050202020403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2318" name="矩形 1"/>
          <p:cNvSpPr>
            <a:spLocks noChangeArrowheads="1"/>
          </p:cNvSpPr>
          <p:nvPr/>
        </p:nvSpPr>
        <p:spPr bwMode="auto">
          <a:xfrm>
            <a:off x="1233488" y="352425"/>
            <a:ext cx="3776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12319" name="组合 40"/>
          <p:cNvGrpSpPr>
            <a:grpSpLocks/>
          </p:cNvGrpSpPr>
          <p:nvPr/>
        </p:nvGrpSpPr>
        <p:grpSpPr bwMode="auto">
          <a:xfrm>
            <a:off x="98425" y="93663"/>
            <a:ext cx="922338" cy="1065212"/>
            <a:chOff x="0" y="0"/>
            <a:chExt cx="1179513" cy="1360488"/>
          </a:xfrm>
        </p:grpSpPr>
        <p:sp>
          <p:nvSpPr>
            <p:cNvPr id="12320" name="文本框 41"/>
            <p:cNvSpPr>
              <a:spLocks noChangeArrowheads="1"/>
            </p:cNvSpPr>
            <p:nvPr/>
          </p:nvSpPr>
          <p:spPr bwMode="auto">
            <a:xfrm>
              <a:off x="157122" y="241187"/>
              <a:ext cx="600843" cy="82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21" name="Freeform 6"/>
            <p:cNvSpPr>
              <a:spLocks noChangeArrowheads="1"/>
            </p:cNvSpPr>
            <p:nvPr/>
          </p:nvSpPr>
          <p:spPr bwMode="auto">
            <a:xfrm>
              <a:off x="733425" y="960437"/>
              <a:ext cx="136525" cy="136525"/>
            </a:xfrm>
            <a:custGeom>
              <a:avLst/>
              <a:gdLst>
                <a:gd name="T0" fmla="*/ 109978 w 36"/>
                <a:gd name="T1" fmla="*/ 109978 h 36"/>
                <a:gd name="T2" fmla="*/ 26547 w 36"/>
                <a:gd name="T3" fmla="*/ 109978 h 36"/>
                <a:gd name="T4" fmla="*/ 26547 w 36"/>
                <a:gd name="T5" fmla="*/ 26547 h 36"/>
                <a:gd name="T6" fmla="*/ 109978 w 36"/>
                <a:gd name="T7" fmla="*/ 26547 h 36"/>
                <a:gd name="T8" fmla="*/ 109978 w 36"/>
                <a:gd name="T9" fmla="*/ 10997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322" name="Oval 8"/>
            <p:cNvSpPr>
              <a:spLocks noChangeArrowheads="1"/>
            </p:cNvSpPr>
            <p:nvPr/>
          </p:nvSpPr>
          <p:spPr bwMode="auto">
            <a:xfrm>
              <a:off x="711200" y="15875"/>
              <a:ext cx="30163" cy="30163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323" name="Oval 12"/>
            <p:cNvSpPr>
              <a:spLocks noChangeArrowheads="1"/>
            </p:cNvSpPr>
            <p:nvPr/>
          </p:nvSpPr>
          <p:spPr bwMode="auto">
            <a:xfrm>
              <a:off x="815975" y="0"/>
              <a:ext cx="242888" cy="242888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微软雅黑 Light" panose="020B0502040204020203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324" name="Freeform 13"/>
            <p:cNvSpPr>
              <a:spLocks noChangeArrowheads="1"/>
            </p:cNvSpPr>
            <p:nvPr/>
          </p:nvSpPr>
          <p:spPr bwMode="auto">
            <a:xfrm>
              <a:off x="484188" y="215900"/>
              <a:ext cx="695325" cy="1144588"/>
            </a:xfrm>
            <a:custGeom>
              <a:avLst/>
              <a:gdLst>
                <a:gd name="T0" fmla="*/ 529052 w 184"/>
                <a:gd name="T1" fmla="*/ 0 h 303"/>
                <a:gd name="T2" fmla="*/ 695325 w 184"/>
                <a:gd name="T3" fmla="*/ 449525 h 303"/>
                <a:gd name="T4" fmla="*/ 0 w 184"/>
                <a:gd name="T5" fmla="*/ 1144588 h 303"/>
                <a:gd name="T6" fmla="*/ 0 60000 65536"/>
                <a:gd name="T7" fmla="*/ 0 60000 65536"/>
                <a:gd name="T8" fmla="*/ 0 60000 65536"/>
                <a:gd name="T9" fmla="*/ 0 w 184"/>
                <a:gd name="T10" fmla="*/ 0 h 303"/>
                <a:gd name="T11" fmla="*/ 184 w 184"/>
                <a:gd name="T12" fmla="*/ 303 h 3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325" name="Freeform 16"/>
            <p:cNvSpPr>
              <a:spLocks noChangeArrowheads="1"/>
            </p:cNvSpPr>
            <p:nvPr/>
          </p:nvSpPr>
          <p:spPr bwMode="auto">
            <a:xfrm>
              <a:off x="0" y="182562"/>
              <a:ext cx="968375" cy="966788"/>
            </a:xfrm>
            <a:custGeom>
              <a:avLst/>
              <a:gdLst>
                <a:gd name="T0" fmla="*/ 756543 w 256"/>
                <a:gd name="T1" fmla="*/ 883705 h 256"/>
                <a:gd name="T2" fmla="*/ 484188 w 256"/>
                <a:gd name="T3" fmla="*/ 966788 h 256"/>
                <a:gd name="T4" fmla="*/ 0 w 256"/>
                <a:gd name="T5" fmla="*/ 483394 h 256"/>
                <a:gd name="T6" fmla="*/ 484188 w 256"/>
                <a:gd name="T7" fmla="*/ 0 h 256"/>
                <a:gd name="T8" fmla="*/ 968375 w 256"/>
                <a:gd name="T9" fmla="*/ 483394 h 256"/>
                <a:gd name="T10" fmla="*/ 847328 w 256"/>
                <a:gd name="T11" fmla="*/ 804398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256"/>
                <a:gd name="T20" fmla="*/ 256 w 256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8100" cap="rnd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3248</Words>
  <Characters>0</Characters>
  <Application>Microsoft Office PowerPoint</Application>
  <DocSecurity>0</DocSecurity>
  <PresentationFormat>宽屏</PresentationFormat>
  <Lines>0</Lines>
  <Paragraphs>178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cp:lastModifiedBy>ypppt</cp:lastModifiedBy>
  <cp:revision>10</cp:revision>
  <dcterms:created xsi:type="dcterms:W3CDTF">2015-08-25T06:05:00Z</dcterms:created>
  <dcterms:modified xsi:type="dcterms:W3CDTF">2017-02-04T03:24:38Z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