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20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A1672-F54A-44FA-B253-92307894A63F}" type="datetimeFigureOut">
              <a:rPr lang="zh-CN" altLang="en-US" smtClean="0"/>
              <a:t>2017/2/27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91FA6E-E0BE-48D7-85DD-F4F3D7BAAF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005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034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421D-3C67-4B90-AB9F-FA5EC35BEBE1}" type="datetimeFigureOut">
              <a:rPr lang="zh-CN" altLang="en-US" smtClean="0"/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B6783-F811-4299-ACF7-DA9FA8194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795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421D-3C67-4B90-AB9F-FA5EC35BEBE1}" type="datetimeFigureOut">
              <a:rPr lang="zh-CN" altLang="en-US" smtClean="0"/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B6783-F811-4299-ACF7-DA9FA8194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994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421D-3C67-4B90-AB9F-FA5EC35BEBE1}" type="datetimeFigureOut">
              <a:rPr lang="zh-CN" altLang="en-US" smtClean="0"/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B6783-F811-4299-ACF7-DA9FA8194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1706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087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368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651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1907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9606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2308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2144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959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421D-3C67-4B90-AB9F-FA5EC35BEBE1}" type="datetimeFigureOut">
              <a:rPr lang="zh-CN" altLang="en-US" smtClean="0"/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B6783-F811-4299-ACF7-DA9FA8194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1595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8256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2055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437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421D-3C67-4B90-AB9F-FA5EC35BEBE1}" type="datetimeFigureOut">
              <a:rPr lang="zh-CN" altLang="en-US" smtClean="0"/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B6783-F811-4299-ACF7-DA9FA8194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818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421D-3C67-4B90-AB9F-FA5EC35BEBE1}" type="datetimeFigureOut">
              <a:rPr lang="zh-CN" altLang="en-US" smtClean="0"/>
              <a:t>2017/2/27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B6783-F811-4299-ACF7-DA9FA8194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49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421D-3C67-4B90-AB9F-FA5EC35BEBE1}" type="datetimeFigureOut">
              <a:rPr lang="zh-CN" altLang="en-US" smtClean="0"/>
              <a:t>2017/2/27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B6783-F811-4299-ACF7-DA9FA8194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93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421D-3C67-4B90-AB9F-FA5EC35BEBE1}" type="datetimeFigureOut">
              <a:rPr lang="zh-CN" altLang="en-US" smtClean="0"/>
              <a:t>2017/2/27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B6783-F811-4299-ACF7-DA9FA8194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59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421D-3C67-4B90-AB9F-FA5EC35BEBE1}" type="datetimeFigureOut">
              <a:rPr lang="zh-CN" altLang="en-US" smtClean="0"/>
              <a:t>2017/2/27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B6783-F811-4299-ACF7-DA9FA8194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39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421D-3C67-4B90-AB9F-FA5EC35BEBE1}" type="datetimeFigureOut">
              <a:rPr lang="zh-CN" altLang="en-US" smtClean="0"/>
              <a:t>2017/2/27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B6783-F811-4299-ACF7-DA9FA8194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57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421D-3C67-4B90-AB9F-FA5EC35BEBE1}" type="datetimeFigureOut">
              <a:rPr lang="zh-CN" altLang="en-US" smtClean="0"/>
              <a:t>2017/2/27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B6783-F811-4299-ACF7-DA9FA8194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58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4421D-3C67-4B90-AB9F-FA5EC35BEBE1}" type="datetimeFigureOut">
              <a:rPr lang="zh-CN" altLang="en-US" smtClean="0"/>
              <a:t>2017/2/27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B6783-F811-4299-ACF7-DA9FA8194A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124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92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2" name="组合 431"/>
          <p:cNvGrpSpPr/>
          <p:nvPr/>
        </p:nvGrpSpPr>
        <p:grpSpPr>
          <a:xfrm>
            <a:off x="611195" y="1985964"/>
            <a:ext cx="10948987" cy="4527550"/>
            <a:chOff x="588961" y="1804989"/>
            <a:chExt cx="10948987" cy="4527550"/>
          </a:xfrm>
        </p:grpSpPr>
        <p:grpSp>
          <p:nvGrpSpPr>
            <p:cNvPr id="431" name="组合 430"/>
            <p:cNvGrpSpPr/>
            <p:nvPr/>
          </p:nvGrpSpPr>
          <p:grpSpPr>
            <a:xfrm>
              <a:off x="8810624" y="5205414"/>
              <a:ext cx="1176338" cy="1098550"/>
              <a:chOff x="8772524" y="5614989"/>
              <a:chExt cx="1176338" cy="1098550"/>
            </a:xfrm>
          </p:grpSpPr>
          <p:sp>
            <p:nvSpPr>
              <p:cNvPr id="211" name="Freeform 6"/>
              <p:cNvSpPr>
                <a:spLocks/>
              </p:cNvSpPr>
              <p:nvPr/>
            </p:nvSpPr>
            <p:spPr bwMode="auto">
              <a:xfrm>
                <a:off x="8772524" y="6189664"/>
                <a:ext cx="1176338" cy="523875"/>
              </a:xfrm>
              <a:custGeom>
                <a:avLst/>
                <a:gdLst>
                  <a:gd name="T0" fmla="*/ 221 w 442"/>
                  <a:gd name="T1" fmla="*/ 197 h 197"/>
                  <a:gd name="T2" fmla="*/ 442 w 442"/>
                  <a:gd name="T3" fmla="*/ 165 h 197"/>
                  <a:gd name="T4" fmla="*/ 426 w 442"/>
                  <a:gd name="T5" fmla="*/ 40 h 197"/>
                  <a:gd name="T6" fmla="*/ 362 w 442"/>
                  <a:gd name="T7" fmla="*/ 10 h 197"/>
                  <a:gd name="T8" fmla="*/ 81 w 442"/>
                  <a:gd name="T9" fmla="*/ 10 h 197"/>
                  <a:gd name="T10" fmla="*/ 16 w 442"/>
                  <a:gd name="T11" fmla="*/ 40 h 197"/>
                  <a:gd name="T12" fmla="*/ 0 w 442"/>
                  <a:gd name="T13" fmla="*/ 165 h 197"/>
                  <a:gd name="T14" fmla="*/ 221 w 442"/>
                  <a:gd name="T15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2" h="197">
                    <a:moveTo>
                      <a:pt x="221" y="197"/>
                    </a:moveTo>
                    <a:cubicBezTo>
                      <a:pt x="301" y="197"/>
                      <a:pt x="376" y="185"/>
                      <a:pt x="442" y="165"/>
                    </a:cubicBezTo>
                    <a:cubicBezTo>
                      <a:pt x="426" y="40"/>
                      <a:pt x="426" y="40"/>
                      <a:pt x="426" y="40"/>
                    </a:cubicBezTo>
                    <a:cubicBezTo>
                      <a:pt x="424" y="25"/>
                      <a:pt x="396" y="14"/>
                      <a:pt x="362" y="10"/>
                    </a:cubicBezTo>
                    <a:cubicBezTo>
                      <a:pt x="268" y="0"/>
                      <a:pt x="175" y="0"/>
                      <a:pt x="81" y="10"/>
                    </a:cubicBezTo>
                    <a:cubicBezTo>
                      <a:pt x="46" y="14"/>
                      <a:pt x="18" y="25"/>
                      <a:pt x="16" y="4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67" y="185"/>
                      <a:pt x="142" y="197"/>
                      <a:pt x="221" y="197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7"/>
              <p:cNvSpPr>
                <a:spLocks/>
              </p:cNvSpPr>
              <p:nvPr/>
            </p:nvSpPr>
            <p:spPr bwMode="auto">
              <a:xfrm>
                <a:off x="9107487" y="6189664"/>
                <a:ext cx="508000" cy="523875"/>
              </a:xfrm>
              <a:custGeom>
                <a:avLst/>
                <a:gdLst>
                  <a:gd name="T0" fmla="*/ 142 w 191"/>
                  <a:gd name="T1" fmla="*/ 195 h 197"/>
                  <a:gd name="T2" fmla="*/ 149 w 191"/>
                  <a:gd name="T3" fmla="*/ 195 h 197"/>
                  <a:gd name="T4" fmla="*/ 183 w 191"/>
                  <a:gd name="T5" fmla="*/ 80 h 197"/>
                  <a:gd name="T6" fmla="*/ 190 w 191"/>
                  <a:gd name="T7" fmla="*/ 5 h 197"/>
                  <a:gd name="T8" fmla="*/ 0 w 191"/>
                  <a:gd name="T9" fmla="*/ 5 h 197"/>
                  <a:gd name="T10" fmla="*/ 7 w 191"/>
                  <a:gd name="T11" fmla="*/ 80 h 197"/>
                  <a:gd name="T12" fmla="*/ 42 w 191"/>
                  <a:gd name="T13" fmla="*/ 195 h 197"/>
                  <a:gd name="T14" fmla="*/ 48 w 191"/>
                  <a:gd name="T15" fmla="*/ 195 h 197"/>
                  <a:gd name="T16" fmla="*/ 65 w 191"/>
                  <a:gd name="T17" fmla="*/ 196 h 197"/>
                  <a:gd name="T18" fmla="*/ 95 w 191"/>
                  <a:gd name="T19" fmla="*/ 197 h 197"/>
                  <a:gd name="T20" fmla="*/ 126 w 191"/>
                  <a:gd name="T21" fmla="*/ 196 h 197"/>
                  <a:gd name="T22" fmla="*/ 142 w 191"/>
                  <a:gd name="T23" fmla="*/ 195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1" h="197">
                    <a:moveTo>
                      <a:pt x="142" y="195"/>
                    </a:moveTo>
                    <a:cubicBezTo>
                      <a:pt x="144" y="195"/>
                      <a:pt x="146" y="195"/>
                      <a:pt x="149" y="195"/>
                    </a:cubicBezTo>
                    <a:cubicBezTo>
                      <a:pt x="161" y="163"/>
                      <a:pt x="173" y="123"/>
                      <a:pt x="183" y="80"/>
                    </a:cubicBezTo>
                    <a:cubicBezTo>
                      <a:pt x="189" y="54"/>
                      <a:pt x="191" y="29"/>
                      <a:pt x="190" y="5"/>
                    </a:cubicBezTo>
                    <a:cubicBezTo>
                      <a:pt x="127" y="0"/>
                      <a:pt x="64" y="0"/>
                      <a:pt x="0" y="5"/>
                    </a:cubicBezTo>
                    <a:cubicBezTo>
                      <a:pt x="0" y="29"/>
                      <a:pt x="2" y="54"/>
                      <a:pt x="7" y="80"/>
                    </a:cubicBezTo>
                    <a:cubicBezTo>
                      <a:pt x="17" y="123"/>
                      <a:pt x="29" y="163"/>
                      <a:pt x="42" y="195"/>
                    </a:cubicBezTo>
                    <a:cubicBezTo>
                      <a:pt x="44" y="195"/>
                      <a:pt x="46" y="195"/>
                      <a:pt x="48" y="195"/>
                    </a:cubicBezTo>
                    <a:cubicBezTo>
                      <a:pt x="54" y="196"/>
                      <a:pt x="59" y="196"/>
                      <a:pt x="65" y="196"/>
                    </a:cubicBezTo>
                    <a:cubicBezTo>
                      <a:pt x="75" y="196"/>
                      <a:pt x="85" y="197"/>
                      <a:pt x="95" y="197"/>
                    </a:cubicBezTo>
                    <a:cubicBezTo>
                      <a:pt x="105" y="197"/>
                      <a:pt x="116" y="196"/>
                      <a:pt x="126" y="196"/>
                    </a:cubicBezTo>
                    <a:cubicBezTo>
                      <a:pt x="131" y="196"/>
                      <a:pt x="137" y="196"/>
                      <a:pt x="142" y="195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8"/>
              <p:cNvSpPr>
                <a:spLocks/>
              </p:cNvSpPr>
              <p:nvPr/>
            </p:nvSpPr>
            <p:spPr bwMode="auto">
              <a:xfrm>
                <a:off x="9166224" y="6013451"/>
                <a:ext cx="369888" cy="390525"/>
              </a:xfrm>
              <a:custGeom>
                <a:avLst/>
                <a:gdLst>
                  <a:gd name="T0" fmla="*/ 134 w 139"/>
                  <a:gd name="T1" fmla="*/ 98 h 147"/>
                  <a:gd name="T2" fmla="*/ 69 w 139"/>
                  <a:gd name="T3" fmla="*/ 147 h 147"/>
                  <a:gd name="T4" fmla="*/ 5 w 139"/>
                  <a:gd name="T5" fmla="*/ 98 h 147"/>
                  <a:gd name="T6" fmla="*/ 2 w 139"/>
                  <a:gd name="T7" fmla="*/ 55 h 147"/>
                  <a:gd name="T8" fmla="*/ 69 w 139"/>
                  <a:gd name="T9" fmla="*/ 0 h 147"/>
                  <a:gd name="T10" fmla="*/ 137 w 139"/>
                  <a:gd name="T11" fmla="*/ 55 h 147"/>
                  <a:gd name="T12" fmla="*/ 134 w 139"/>
                  <a:gd name="T13" fmla="*/ 9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47">
                    <a:moveTo>
                      <a:pt x="134" y="98"/>
                    </a:moveTo>
                    <a:cubicBezTo>
                      <a:pt x="132" y="127"/>
                      <a:pt x="103" y="147"/>
                      <a:pt x="69" y="147"/>
                    </a:cubicBezTo>
                    <a:cubicBezTo>
                      <a:pt x="35" y="146"/>
                      <a:pt x="7" y="126"/>
                      <a:pt x="5" y="98"/>
                    </a:cubicBezTo>
                    <a:cubicBezTo>
                      <a:pt x="4" y="84"/>
                      <a:pt x="3" y="69"/>
                      <a:pt x="2" y="55"/>
                    </a:cubicBezTo>
                    <a:cubicBezTo>
                      <a:pt x="0" y="26"/>
                      <a:pt x="30" y="0"/>
                      <a:pt x="69" y="0"/>
                    </a:cubicBezTo>
                    <a:cubicBezTo>
                      <a:pt x="109" y="0"/>
                      <a:pt x="139" y="27"/>
                      <a:pt x="137" y="55"/>
                    </a:cubicBezTo>
                    <a:cubicBezTo>
                      <a:pt x="136" y="69"/>
                      <a:pt x="135" y="84"/>
                      <a:pt x="134" y="98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9"/>
              <p:cNvSpPr>
                <a:spLocks/>
              </p:cNvSpPr>
              <p:nvPr/>
            </p:nvSpPr>
            <p:spPr bwMode="auto">
              <a:xfrm>
                <a:off x="9334499" y="6021389"/>
                <a:ext cx="196850" cy="382588"/>
              </a:xfrm>
              <a:custGeom>
                <a:avLst/>
                <a:gdLst>
                  <a:gd name="T0" fmla="*/ 28 w 74"/>
                  <a:gd name="T1" fmla="*/ 0 h 144"/>
                  <a:gd name="T2" fmla="*/ 1 w 74"/>
                  <a:gd name="T3" fmla="*/ 69 h 144"/>
                  <a:gd name="T4" fmla="*/ 1 w 74"/>
                  <a:gd name="T5" fmla="*/ 129 h 144"/>
                  <a:gd name="T6" fmla="*/ 2 w 74"/>
                  <a:gd name="T7" fmla="*/ 143 h 144"/>
                  <a:gd name="T8" fmla="*/ 6 w 74"/>
                  <a:gd name="T9" fmla="*/ 144 h 144"/>
                  <a:gd name="T10" fmla="*/ 71 w 74"/>
                  <a:gd name="T11" fmla="*/ 95 h 144"/>
                  <a:gd name="T12" fmla="*/ 73 w 74"/>
                  <a:gd name="T13" fmla="*/ 72 h 144"/>
                  <a:gd name="T14" fmla="*/ 67 w 74"/>
                  <a:gd name="T15" fmla="*/ 27 h 144"/>
                  <a:gd name="T16" fmla="*/ 28 w 74"/>
                  <a:gd name="T1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144">
                    <a:moveTo>
                      <a:pt x="28" y="0"/>
                    </a:moveTo>
                    <a:cubicBezTo>
                      <a:pt x="12" y="8"/>
                      <a:pt x="0" y="36"/>
                      <a:pt x="1" y="69"/>
                    </a:cubicBezTo>
                    <a:cubicBezTo>
                      <a:pt x="1" y="89"/>
                      <a:pt x="1" y="109"/>
                      <a:pt x="1" y="129"/>
                    </a:cubicBezTo>
                    <a:cubicBezTo>
                      <a:pt x="1" y="134"/>
                      <a:pt x="1" y="139"/>
                      <a:pt x="2" y="143"/>
                    </a:cubicBezTo>
                    <a:cubicBezTo>
                      <a:pt x="3" y="143"/>
                      <a:pt x="5" y="144"/>
                      <a:pt x="6" y="144"/>
                    </a:cubicBezTo>
                    <a:cubicBezTo>
                      <a:pt x="40" y="144"/>
                      <a:pt x="69" y="124"/>
                      <a:pt x="71" y="95"/>
                    </a:cubicBezTo>
                    <a:cubicBezTo>
                      <a:pt x="72" y="87"/>
                      <a:pt x="72" y="80"/>
                      <a:pt x="73" y="72"/>
                    </a:cubicBezTo>
                    <a:cubicBezTo>
                      <a:pt x="74" y="55"/>
                      <a:pt x="72" y="40"/>
                      <a:pt x="67" y="27"/>
                    </a:cubicBezTo>
                    <a:cubicBezTo>
                      <a:pt x="60" y="15"/>
                      <a:pt x="46" y="5"/>
                      <a:pt x="28" y="0"/>
                    </a:cubicBezTo>
                    <a:close/>
                  </a:path>
                </a:pathLst>
              </a:custGeom>
              <a:solidFill>
                <a:srgbClr val="C0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0"/>
              <p:cNvSpPr>
                <a:spLocks/>
              </p:cNvSpPr>
              <p:nvPr/>
            </p:nvSpPr>
            <p:spPr bwMode="auto">
              <a:xfrm>
                <a:off x="9113837" y="5870576"/>
                <a:ext cx="66675" cy="198438"/>
              </a:xfrm>
              <a:custGeom>
                <a:avLst/>
                <a:gdLst>
                  <a:gd name="T0" fmla="*/ 25 w 25"/>
                  <a:gd name="T1" fmla="*/ 57 h 75"/>
                  <a:gd name="T2" fmla="*/ 15 w 25"/>
                  <a:gd name="T3" fmla="*/ 74 h 75"/>
                  <a:gd name="T4" fmla="*/ 3 w 25"/>
                  <a:gd name="T5" fmla="*/ 60 h 75"/>
                  <a:gd name="T6" fmla="*/ 1 w 25"/>
                  <a:gd name="T7" fmla="*/ 18 h 75"/>
                  <a:gd name="T8" fmla="*/ 11 w 25"/>
                  <a:gd name="T9" fmla="*/ 1 h 75"/>
                  <a:gd name="T10" fmla="*/ 23 w 25"/>
                  <a:gd name="T11" fmla="*/ 15 h 75"/>
                  <a:gd name="T12" fmla="*/ 25 w 25"/>
                  <a:gd name="T13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75">
                    <a:moveTo>
                      <a:pt x="25" y="57"/>
                    </a:moveTo>
                    <a:cubicBezTo>
                      <a:pt x="25" y="66"/>
                      <a:pt x="20" y="73"/>
                      <a:pt x="15" y="74"/>
                    </a:cubicBezTo>
                    <a:cubicBezTo>
                      <a:pt x="9" y="75"/>
                      <a:pt x="3" y="69"/>
                      <a:pt x="3" y="60"/>
                    </a:cubicBezTo>
                    <a:cubicBezTo>
                      <a:pt x="2" y="46"/>
                      <a:pt x="1" y="32"/>
                      <a:pt x="1" y="18"/>
                    </a:cubicBezTo>
                    <a:cubicBezTo>
                      <a:pt x="0" y="10"/>
                      <a:pt x="5" y="2"/>
                      <a:pt x="11" y="1"/>
                    </a:cubicBezTo>
                    <a:cubicBezTo>
                      <a:pt x="17" y="0"/>
                      <a:pt x="23" y="7"/>
                      <a:pt x="23" y="15"/>
                    </a:cubicBezTo>
                    <a:cubicBezTo>
                      <a:pt x="24" y="29"/>
                      <a:pt x="24" y="43"/>
                      <a:pt x="25" y="57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1"/>
              <p:cNvSpPr>
                <a:spLocks/>
              </p:cNvSpPr>
              <p:nvPr/>
            </p:nvSpPr>
            <p:spPr bwMode="auto">
              <a:xfrm>
                <a:off x="9517062" y="5870576"/>
                <a:ext cx="66675" cy="198438"/>
              </a:xfrm>
              <a:custGeom>
                <a:avLst/>
                <a:gdLst>
                  <a:gd name="T0" fmla="*/ 22 w 25"/>
                  <a:gd name="T1" fmla="*/ 60 h 75"/>
                  <a:gd name="T2" fmla="*/ 10 w 25"/>
                  <a:gd name="T3" fmla="*/ 74 h 75"/>
                  <a:gd name="T4" fmla="*/ 0 w 25"/>
                  <a:gd name="T5" fmla="*/ 57 h 75"/>
                  <a:gd name="T6" fmla="*/ 2 w 25"/>
                  <a:gd name="T7" fmla="*/ 15 h 75"/>
                  <a:gd name="T8" fmla="*/ 14 w 25"/>
                  <a:gd name="T9" fmla="*/ 1 h 75"/>
                  <a:gd name="T10" fmla="*/ 24 w 25"/>
                  <a:gd name="T11" fmla="*/ 18 h 75"/>
                  <a:gd name="T12" fmla="*/ 22 w 25"/>
                  <a:gd name="T13" fmla="*/ 6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75">
                    <a:moveTo>
                      <a:pt x="22" y="60"/>
                    </a:moveTo>
                    <a:cubicBezTo>
                      <a:pt x="22" y="69"/>
                      <a:pt x="16" y="75"/>
                      <a:pt x="10" y="74"/>
                    </a:cubicBezTo>
                    <a:cubicBezTo>
                      <a:pt x="5" y="73"/>
                      <a:pt x="0" y="66"/>
                      <a:pt x="0" y="57"/>
                    </a:cubicBezTo>
                    <a:cubicBezTo>
                      <a:pt x="1" y="43"/>
                      <a:pt x="1" y="29"/>
                      <a:pt x="2" y="15"/>
                    </a:cubicBezTo>
                    <a:cubicBezTo>
                      <a:pt x="2" y="7"/>
                      <a:pt x="8" y="0"/>
                      <a:pt x="14" y="1"/>
                    </a:cubicBezTo>
                    <a:cubicBezTo>
                      <a:pt x="20" y="2"/>
                      <a:pt x="25" y="10"/>
                      <a:pt x="24" y="18"/>
                    </a:cubicBezTo>
                    <a:cubicBezTo>
                      <a:pt x="24" y="32"/>
                      <a:pt x="23" y="46"/>
                      <a:pt x="22" y="60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2"/>
              <p:cNvSpPr>
                <a:spLocks/>
              </p:cNvSpPr>
              <p:nvPr/>
            </p:nvSpPr>
            <p:spPr bwMode="auto">
              <a:xfrm>
                <a:off x="9126537" y="5678489"/>
                <a:ext cx="444500" cy="550863"/>
              </a:xfrm>
              <a:custGeom>
                <a:avLst/>
                <a:gdLst>
                  <a:gd name="T0" fmla="*/ 160 w 167"/>
                  <a:gd name="T1" fmla="*/ 91 h 207"/>
                  <a:gd name="T2" fmla="*/ 163 w 167"/>
                  <a:gd name="T3" fmla="*/ 19 h 207"/>
                  <a:gd name="T4" fmla="*/ 94 w 167"/>
                  <a:gd name="T5" fmla="*/ 1 h 207"/>
                  <a:gd name="T6" fmla="*/ 84 w 167"/>
                  <a:gd name="T7" fmla="*/ 4 h 207"/>
                  <a:gd name="T8" fmla="*/ 73 w 167"/>
                  <a:gd name="T9" fmla="*/ 1 h 207"/>
                  <a:gd name="T10" fmla="*/ 4 w 167"/>
                  <a:gd name="T11" fmla="*/ 19 h 207"/>
                  <a:gd name="T12" fmla="*/ 8 w 167"/>
                  <a:gd name="T13" fmla="*/ 91 h 207"/>
                  <a:gd name="T14" fmla="*/ 14 w 167"/>
                  <a:gd name="T15" fmla="*/ 172 h 207"/>
                  <a:gd name="T16" fmla="*/ 82 w 167"/>
                  <a:gd name="T17" fmla="*/ 207 h 207"/>
                  <a:gd name="T18" fmla="*/ 84 w 167"/>
                  <a:gd name="T19" fmla="*/ 207 h 207"/>
                  <a:gd name="T20" fmla="*/ 85 w 167"/>
                  <a:gd name="T21" fmla="*/ 207 h 207"/>
                  <a:gd name="T22" fmla="*/ 153 w 167"/>
                  <a:gd name="T23" fmla="*/ 172 h 207"/>
                  <a:gd name="T24" fmla="*/ 160 w 167"/>
                  <a:gd name="T25" fmla="*/ 9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7" h="207">
                    <a:moveTo>
                      <a:pt x="160" y="91"/>
                    </a:moveTo>
                    <a:cubicBezTo>
                      <a:pt x="158" y="53"/>
                      <a:pt x="163" y="19"/>
                      <a:pt x="163" y="19"/>
                    </a:cubicBezTo>
                    <a:cubicBezTo>
                      <a:pt x="164" y="19"/>
                      <a:pt x="125" y="0"/>
                      <a:pt x="94" y="1"/>
                    </a:cubicBezTo>
                    <a:cubicBezTo>
                      <a:pt x="91" y="1"/>
                      <a:pt x="87" y="2"/>
                      <a:pt x="84" y="4"/>
                    </a:cubicBezTo>
                    <a:cubicBezTo>
                      <a:pt x="80" y="2"/>
                      <a:pt x="76" y="1"/>
                      <a:pt x="73" y="1"/>
                    </a:cubicBezTo>
                    <a:cubicBezTo>
                      <a:pt x="43" y="0"/>
                      <a:pt x="4" y="19"/>
                      <a:pt x="4" y="19"/>
                    </a:cubicBezTo>
                    <a:cubicBezTo>
                      <a:pt x="4" y="19"/>
                      <a:pt x="10" y="53"/>
                      <a:pt x="8" y="91"/>
                    </a:cubicBezTo>
                    <a:cubicBezTo>
                      <a:pt x="6" y="128"/>
                      <a:pt x="0" y="161"/>
                      <a:pt x="14" y="172"/>
                    </a:cubicBezTo>
                    <a:cubicBezTo>
                      <a:pt x="28" y="182"/>
                      <a:pt x="51" y="206"/>
                      <a:pt x="82" y="207"/>
                    </a:cubicBezTo>
                    <a:cubicBezTo>
                      <a:pt x="82" y="207"/>
                      <a:pt x="83" y="207"/>
                      <a:pt x="84" y="207"/>
                    </a:cubicBezTo>
                    <a:cubicBezTo>
                      <a:pt x="84" y="207"/>
                      <a:pt x="85" y="207"/>
                      <a:pt x="85" y="207"/>
                    </a:cubicBezTo>
                    <a:cubicBezTo>
                      <a:pt x="116" y="206"/>
                      <a:pt x="140" y="182"/>
                      <a:pt x="153" y="172"/>
                    </a:cubicBezTo>
                    <a:cubicBezTo>
                      <a:pt x="167" y="161"/>
                      <a:pt x="162" y="128"/>
                      <a:pt x="160" y="91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3"/>
              <p:cNvSpPr>
                <a:spLocks/>
              </p:cNvSpPr>
              <p:nvPr/>
            </p:nvSpPr>
            <p:spPr bwMode="auto">
              <a:xfrm>
                <a:off x="9355137" y="5678489"/>
                <a:ext cx="215900" cy="550863"/>
              </a:xfrm>
              <a:custGeom>
                <a:avLst/>
                <a:gdLst>
                  <a:gd name="T0" fmla="*/ 77 w 81"/>
                  <a:gd name="T1" fmla="*/ 19 h 207"/>
                  <a:gd name="T2" fmla="*/ 8 w 81"/>
                  <a:gd name="T3" fmla="*/ 1 h 207"/>
                  <a:gd name="T4" fmla="*/ 0 w 81"/>
                  <a:gd name="T5" fmla="*/ 3 h 207"/>
                  <a:gd name="T6" fmla="*/ 0 w 81"/>
                  <a:gd name="T7" fmla="*/ 207 h 207"/>
                  <a:gd name="T8" fmla="*/ 67 w 81"/>
                  <a:gd name="T9" fmla="*/ 172 h 207"/>
                  <a:gd name="T10" fmla="*/ 74 w 81"/>
                  <a:gd name="T11" fmla="*/ 91 h 207"/>
                  <a:gd name="T12" fmla="*/ 77 w 81"/>
                  <a:gd name="T13" fmla="*/ 1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207">
                    <a:moveTo>
                      <a:pt x="77" y="19"/>
                    </a:moveTo>
                    <a:cubicBezTo>
                      <a:pt x="78" y="19"/>
                      <a:pt x="39" y="0"/>
                      <a:pt x="8" y="1"/>
                    </a:cubicBezTo>
                    <a:cubicBezTo>
                      <a:pt x="6" y="1"/>
                      <a:pt x="3" y="2"/>
                      <a:pt x="0" y="3"/>
                    </a:cubicBezTo>
                    <a:cubicBezTo>
                      <a:pt x="0" y="71"/>
                      <a:pt x="0" y="139"/>
                      <a:pt x="0" y="207"/>
                    </a:cubicBezTo>
                    <a:cubicBezTo>
                      <a:pt x="31" y="206"/>
                      <a:pt x="54" y="182"/>
                      <a:pt x="67" y="172"/>
                    </a:cubicBezTo>
                    <a:cubicBezTo>
                      <a:pt x="81" y="161"/>
                      <a:pt x="76" y="128"/>
                      <a:pt x="74" y="91"/>
                    </a:cubicBezTo>
                    <a:cubicBezTo>
                      <a:pt x="72" y="53"/>
                      <a:pt x="77" y="19"/>
                      <a:pt x="77" y="19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4"/>
              <p:cNvSpPr>
                <a:spLocks/>
              </p:cNvSpPr>
              <p:nvPr/>
            </p:nvSpPr>
            <p:spPr bwMode="auto">
              <a:xfrm>
                <a:off x="9086849" y="5614989"/>
                <a:ext cx="433388" cy="300038"/>
              </a:xfrm>
              <a:custGeom>
                <a:avLst/>
                <a:gdLst>
                  <a:gd name="T0" fmla="*/ 18 w 163"/>
                  <a:gd name="T1" fmla="*/ 113 h 113"/>
                  <a:gd name="T2" fmla="*/ 5 w 163"/>
                  <a:gd name="T3" fmla="*/ 25 h 113"/>
                  <a:gd name="T4" fmla="*/ 97 w 163"/>
                  <a:gd name="T5" fmla="*/ 1 h 113"/>
                  <a:gd name="T6" fmla="*/ 151 w 163"/>
                  <a:gd name="T7" fmla="*/ 9 h 113"/>
                  <a:gd name="T8" fmla="*/ 103 w 163"/>
                  <a:gd name="T9" fmla="*/ 60 h 113"/>
                  <a:gd name="T10" fmla="*/ 108 w 163"/>
                  <a:gd name="T11" fmla="*/ 47 h 113"/>
                  <a:gd name="T12" fmla="*/ 94 w 163"/>
                  <a:gd name="T13" fmla="*/ 58 h 113"/>
                  <a:gd name="T14" fmla="*/ 37 w 163"/>
                  <a:gd name="T15" fmla="*/ 45 h 113"/>
                  <a:gd name="T16" fmla="*/ 37 w 163"/>
                  <a:gd name="T17" fmla="*/ 76 h 113"/>
                  <a:gd name="T18" fmla="*/ 26 w 163"/>
                  <a:gd name="T19" fmla="*/ 92 h 113"/>
                  <a:gd name="T20" fmla="*/ 23 w 163"/>
                  <a:gd name="T21" fmla="*/ 112 h 113"/>
                  <a:gd name="T22" fmla="*/ 18 w 163"/>
                  <a:gd name="T2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13">
                    <a:moveTo>
                      <a:pt x="18" y="113"/>
                    </a:moveTo>
                    <a:cubicBezTo>
                      <a:pt x="18" y="113"/>
                      <a:pt x="11" y="33"/>
                      <a:pt x="5" y="25"/>
                    </a:cubicBezTo>
                    <a:cubicBezTo>
                      <a:pt x="0" y="17"/>
                      <a:pt x="74" y="1"/>
                      <a:pt x="97" y="1"/>
                    </a:cubicBezTo>
                    <a:cubicBezTo>
                      <a:pt x="118" y="0"/>
                      <a:pt x="138" y="6"/>
                      <a:pt x="151" y="9"/>
                    </a:cubicBezTo>
                    <a:cubicBezTo>
                      <a:pt x="163" y="11"/>
                      <a:pt x="103" y="59"/>
                      <a:pt x="103" y="60"/>
                    </a:cubicBezTo>
                    <a:cubicBezTo>
                      <a:pt x="105" y="56"/>
                      <a:pt x="106" y="51"/>
                      <a:pt x="108" y="47"/>
                    </a:cubicBezTo>
                    <a:cubicBezTo>
                      <a:pt x="103" y="51"/>
                      <a:pt x="98" y="54"/>
                      <a:pt x="94" y="58"/>
                    </a:cubicBezTo>
                    <a:cubicBezTo>
                      <a:pt x="75" y="53"/>
                      <a:pt x="56" y="49"/>
                      <a:pt x="37" y="45"/>
                    </a:cubicBezTo>
                    <a:cubicBezTo>
                      <a:pt x="37" y="55"/>
                      <a:pt x="37" y="65"/>
                      <a:pt x="37" y="76"/>
                    </a:cubicBezTo>
                    <a:cubicBezTo>
                      <a:pt x="33" y="81"/>
                      <a:pt x="29" y="86"/>
                      <a:pt x="26" y="92"/>
                    </a:cubicBezTo>
                    <a:cubicBezTo>
                      <a:pt x="25" y="99"/>
                      <a:pt x="24" y="105"/>
                      <a:pt x="23" y="112"/>
                    </a:cubicBezTo>
                    <a:cubicBezTo>
                      <a:pt x="22" y="112"/>
                      <a:pt x="20" y="113"/>
                      <a:pt x="18" y="113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5"/>
              <p:cNvSpPr>
                <a:spLocks/>
              </p:cNvSpPr>
              <p:nvPr/>
            </p:nvSpPr>
            <p:spPr bwMode="auto">
              <a:xfrm>
                <a:off x="9193212" y="5614989"/>
                <a:ext cx="414338" cy="300038"/>
              </a:xfrm>
              <a:custGeom>
                <a:avLst/>
                <a:gdLst>
                  <a:gd name="T0" fmla="*/ 139 w 156"/>
                  <a:gd name="T1" fmla="*/ 113 h 113"/>
                  <a:gd name="T2" fmla="*/ 152 w 156"/>
                  <a:gd name="T3" fmla="*/ 25 h 113"/>
                  <a:gd name="T4" fmla="*/ 61 w 156"/>
                  <a:gd name="T5" fmla="*/ 1 h 113"/>
                  <a:gd name="T6" fmla="*/ 8 w 156"/>
                  <a:gd name="T7" fmla="*/ 9 h 113"/>
                  <a:gd name="T8" fmla="*/ 93 w 156"/>
                  <a:gd name="T9" fmla="*/ 19 h 113"/>
                  <a:gd name="T10" fmla="*/ 72 w 156"/>
                  <a:gd name="T11" fmla="*/ 58 h 113"/>
                  <a:gd name="T12" fmla="*/ 121 w 156"/>
                  <a:gd name="T13" fmla="*/ 45 h 113"/>
                  <a:gd name="T14" fmla="*/ 120 w 156"/>
                  <a:gd name="T15" fmla="*/ 76 h 113"/>
                  <a:gd name="T16" fmla="*/ 132 w 156"/>
                  <a:gd name="T17" fmla="*/ 92 h 113"/>
                  <a:gd name="T18" fmla="*/ 134 w 156"/>
                  <a:gd name="T19" fmla="*/ 112 h 113"/>
                  <a:gd name="T20" fmla="*/ 139 w 156"/>
                  <a:gd name="T2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6" h="113">
                    <a:moveTo>
                      <a:pt x="139" y="113"/>
                    </a:moveTo>
                    <a:cubicBezTo>
                      <a:pt x="139" y="113"/>
                      <a:pt x="149" y="33"/>
                      <a:pt x="152" y="25"/>
                    </a:cubicBezTo>
                    <a:cubicBezTo>
                      <a:pt x="156" y="16"/>
                      <a:pt x="83" y="1"/>
                      <a:pt x="61" y="1"/>
                    </a:cubicBezTo>
                    <a:cubicBezTo>
                      <a:pt x="39" y="0"/>
                      <a:pt x="21" y="6"/>
                      <a:pt x="8" y="9"/>
                    </a:cubicBezTo>
                    <a:cubicBezTo>
                      <a:pt x="0" y="10"/>
                      <a:pt x="72" y="7"/>
                      <a:pt x="93" y="19"/>
                    </a:cubicBezTo>
                    <a:cubicBezTo>
                      <a:pt x="100" y="24"/>
                      <a:pt x="72" y="58"/>
                      <a:pt x="72" y="58"/>
                    </a:cubicBezTo>
                    <a:cubicBezTo>
                      <a:pt x="88" y="53"/>
                      <a:pt x="104" y="49"/>
                      <a:pt x="121" y="45"/>
                    </a:cubicBezTo>
                    <a:cubicBezTo>
                      <a:pt x="121" y="55"/>
                      <a:pt x="121" y="65"/>
                      <a:pt x="120" y="76"/>
                    </a:cubicBezTo>
                    <a:cubicBezTo>
                      <a:pt x="124" y="81"/>
                      <a:pt x="128" y="86"/>
                      <a:pt x="132" y="92"/>
                    </a:cubicBezTo>
                    <a:cubicBezTo>
                      <a:pt x="132" y="99"/>
                      <a:pt x="133" y="105"/>
                      <a:pt x="134" y="112"/>
                    </a:cubicBezTo>
                    <a:cubicBezTo>
                      <a:pt x="136" y="113"/>
                      <a:pt x="138" y="113"/>
                      <a:pt x="139" y="113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6"/>
              <p:cNvSpPr>
                <a:spLocks/>
              </p:cNvSpPr>
              <p:nvPr/>
            </p:nvSpPr>
            <p:spPr bwMode="auto">
              <a:xfrm>
                <a:off x="9245599" y="6048376"/>
                <a:ext cx="207963" cy="68263"/>
              </a:xfrm>
              <a:custGeom>
                <a:avLst/>
                <a:gdLst>
                  <a:gd name="T0" fmla="*/ 39 w 78"/>
                  <a:gd name="T1" fmla="*/ 0 h 26"/>
                  <a:gd name="T2" fmla="*/ 39 w 78"/>
                  <a:gd name="T3" fmla="*/ 0 h 26"/>
                  <a:gd name="T4" fmla="*/ 39 w 78"/>
                  <a:gd name="T5" fmla="*/ 0 h 26"/>
                  <a:gd name="T6" fmla="*/ 0 w 78"/>
                  <a:gd name="T7" fmla="*/ 25 h 26"/>
                  <a:gd name="T8" fmla="*/ 0 w 78"/>
                  <a:gd name="T9" fmla="*/ 26 h 26"/>
                  <a:gd name="T10" fmla="*/ 3 w 78"/>
                  <a:gd name="T11" fmla="*/ 26 h 26"/>
                  <a:gd name="T12" fmla="*/ 39 w 78"/>
                  <a:gd name="T13" fmla="*/ 10 h 26"/>
                  <a:gd name="T14" fmla="*/ 75 w 78"/>
                  <a:gd name="T15" fmla="*/ 26 h 26"/>
                  <a:gd name="T16" fmla="*/ 78 w 78"/>
                  <a:gd name="T17" fmla="*/ 26 h 26"/>
                  <a:gd name="T18" fmla="*/ 78 w 78"/>
                  <a:gd name="T19" fmla="*/ 25 h 26"/>
                  <a:gd name="T20" fmla="*/ 39 w 78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" h="26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1"/>
                      <a:pt x="0" y="2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19" y="26"/>
                      <a:pt x="33" y="20"/>
                      <a:pt x="39" y="10"/>
                    </a:cubicBezTo>
                    <a:cubicBezTo>
                      <a:pt x="45" y="20"/>
                      <a:pt x="59" y="26"/>
                      <a:pt x="75" y="26"/>
                    </a:cubicBezTo>
                    <a:cubicBezTo>
                      <a:pt x="76" y="26"/>
                      <a:pt x="77" y="26"/>
                      <a:pt x="78" y="26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8" y="11"/>
                      <a:pt x="61" y="0"/>
                      <a:pt x="39" y="0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2" name="组合 411"/>
            <p:cNvGrpSpPr/>
            <p:nvPr/>
          </p:nvGrpSpPr>
          <p:grpSpPr>
            <a:xfrm>
              <a:off x="650080" y="1881191"/>
              <a:ext cx="944563" cy="1171576"/>
              <a:chOff x="2239962" y="552451"/>
              <a:chExt cx="944563" cy="1171576"/>
            </a:xfrm>
          </p:grpSpPr>
          <p:sp>
            <p:nvSpPr>
              <p:cNvPr id="223" name="Freeform 18"/>
              <p:cNvSpPr>
                <a:spLocks/>
              </p:cNvSpPr>
              <p:nvPr/>
            </p:nvSpPr>
            <p:spPr bwMode="auto">
              <a:xfrm>
                <a:off x="2239962" y="1249364"/>
                <a:ext cx="944563" cy="474663"/>
              </a:xfrm>
              <a:custGeom>
                <a:avLst/>
                <a:gdLst>
                  <a:gd name="T0" fmla="*/ 177 w 355"/>
                  <a:gd name="T1" fmla="*/ 179 h 179"/>
                  <a:gd name="T2" fmla="*/ 355 w 355"/>
                  <a:gd name="T3" fmla="*/ 150 h 179"/>
                  <a:gd name="T4" fmla="*/ 342 w 355"/>
                  <a:gd name="T5" fmla="*/ 36 h 179"/>
                  <a:gd name="T6" fmla="*/ 290 w 355"/>
                  <a:gd name="T7" fmla="*/ 9 h 179"/>
                  <a:gd name="T8" fmla="*/ 65 w 355"/>
                  <a:gd name="T9" fmla="*/ 9 h 179"/>
                  <a:gd name="T10" fmla="*/ 13 w 355"/>
                  <a:gd name="T11" fmla="*/ 36 h 179"/>
                  <a:gd name="T12" fmla="*/ 0 w 355"/>
                  <a:gd name="T13" fmla="*/ 150 h 179"/>
                  <a:gd name="T14" fmla="*/ 177 w 355"/>
                  <a:gd name="T15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179">
                    <a:moveTo>
                      <a:pt x="177" y="179"/>
                    </a:moveTo>
                    <a:cubicBezTo>
                      <a:pt x="241" y="179"/>
                      <a:pt x="301" y="168"/>
                      <a:pt x="355" y="150"/>
                    </a:cubicBezTo>
                    <a:cubicBezTo>
                      <a:pt x="342" y="36"/>
                      <a:pt x="342" y="36"/>
                      <a:pt x="342" y="36"/>
                    </a:cubicBezTo>
                    <a:cubicBezTo>
                      <a:pt x="340" y="22"/>
                      <a:pt x="318" y="13"/>
                      <a:pt x="290" y="9"/>
                    </a:cubicBezTo>
                    <a:cubicBezTo>
                      <a:pt x="215" y="0"/>
                      <a:pt x="140" y="0"/>
                      <a:pt x="65" y="9"/>
                    </a:cubicBezTo>
                    <a:cubicBezTo>
                      <a:pt x="37" y="13"/>
                      <a:pt x="15" y="22"/>
                      <a:pt x="13" y="36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53" y="168"/>
                      <a:pt x="114" y="179"/>
                      <a:pt x="177" y="179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9"/>
              <p:cNvSpPr>
                <a:spLocks/>
              </p:cNvSpPr>
              <p:nvPr/>
            </p:nvSpPr>
            <p:spPr bwMode="auto">
              <a:xfrm>
                <a:off x="2298699" y="1249364"/>
                <a:ext cx="827088" cy="474663"/>
              </a:xfrm>
              <a:custGeom>
                <a:avLst/>
                <a:gdLst>
                  <a:gd name="T0" fmla="*/ 155 w 311"/>
                  <a:gd name="T1" fmla="*/ 179 h 179"/>
                  <a:gd name="T2" fmla="*/ 311 w 311"/>
                  <a:gd name="T3" fmla="*/ 157 h 179"/>
                  <a:gd name="T4" fmla="*/ 300 w 311"/>
                  <a:gd name="T5" fmla="*/ 34 h 179"/>
                  <a:gd name="T6" fmla="*/ 283 w 311"/>
                  <a:gd name="T7" fmla="*/ 12 h 179"/>
                  <a:gd name="T8" fmla="*/ 268 w 311"/>
                  <a:gd name="T9" fmla="*/ 9 h 179"/>
                  <a:gd name="T10" fmla="*/ 43 w 311"/>
                  <a:gd name="T11" fmla="*/ 9 h 179"/>
                  <a:gd name="T12" fmla="*/ 28 w 311"/>
                  <a:gd name="T13" fmla="*/ 12 h 179"/>
                  <a:gd name="T14" fmla="*/ 11 w 311"/>
                  <a:gd name="T15" fmla="*/ 34 h 179"/>
                  <a:gd name="T16" fmla="*/ 0 w 311"/>
                  <a:gd name="T17" fmla="*/ 157 h 179"/>
                  <a:gd name="T18" fmla="*/ 155 w 311"/>
                  <a:gd name="T19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1" h="179">
                    <a:moveTo>
                      <a:pt x="155" y="179"/>
                    </a:moveTo>
                    <a:cubicBezTo>
                      <a:pt x="211" y="179"/>
                      <a:pt x="263" y="171"/>
                      <a:pt x="311" y="157"/>
                    </a:cubicBezTo>
                    <a:cubicBezTo>
                      <a:pt x="300" y="34"/>
                      <a:pt x="300" y="34"/>
                      <a:pt x="300" y="34"/>
                    </a:cubicBezTo>
                    <a:cubicBezTo>
                      <a:pt x="299" y="25"/>
                      <a:pt x="293" y="17"/>
                      <a:pt x="283" y="12"/>
                    </a:cubicBezTo>
                    <a:cubicBezTo>
                      <a:pt x="278" y="11"/>
                      <a:pt x="273" y="10"/>
                      <a:pt x="268" y="9"/>
                    </a:cubicBezTo>
                    <a:cubicBezTo>
                      <a:pt x="193" y="0"/>
                      <a:pt x="118" y="0"/>
                      <a:pt x="43" y="9"/>
                    </a:cubicBezTo>
                    <a:cubicBezTo>
                      <a:pt x="38" y="10"/>
                      <a:pt x="33" y="11"/>
                      <a:pt x="28" y="12"/>
                    </a:cubicBezTo>
                    <a:cubicBezTo>
                      <a:pt x="18" y="17"/>
                      <a:pt x="11" y="25"/>
                      <a:pt x="11" y="34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48" y="171"/>
                      <a:pt x="100" y="179"/>
                      <a:pt x="155" y="179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0"/>
              <p:cNvSpPr>
                <a:spLocks/>
              </p:cNvSpPr>
              <p:nvPr/>
            </p:nvSpPr>
            <p:spPr bwMode="auto">
              <a:xfrm>
                <a:off x="2543174" y="1249364"/>
                <a:ext cx="338138" cy="474663"/>
              </a:xfrm>
              <a:custGeom>
                <a:avLst/>
                <a:gdLst>
                  <a:gd name="T0" fmla="*/ 95 w 127"/>
                  <a:gd name="T1" fmla="*/ 178 h 179"/>
                  <a:gd name="T2" fmla="*/ 99 w 127"/>
                  <a:gd name="T3" fmla="*/ 178 h 179"/>
                  <a:gd name="T4" fmla="*/ 122 w 127"/>
                  <a:gd name="T5" fmla="*/ 72 h 179"/>
                  <a:gd name="T6" fmla="*/ 126 w 127"/>
                  <a:gd name="T7" fmla="*/ 4 h 179"/>
                  <a:gd name="T8" fmla="*/ 0 w 127"/>
                  <a:gd name="T9" fmla="*/ 4 h 179"/>
                  <a:gd name="T10" fmla="*/ 5 w 127"/>
                  <a:gd name="T11" fmla="*/ 72 h 179"/>
                  <a:gd name="T12" fmla="*/ 28 w 127"/>
                  <a:gd name="T13" fmla="*/ 178 h 179"/>
                  <a:gd name="T14" fmla="*/ 32 w 127"/>
                  <a:gd name="T15" fmla="*/ 178 h 179"/>
                  <a:gd name="T16" fmla="*/ 43 w 127"/>
                  <a:gd name="T17" fmla="*/ 178 h 179"/>
                  <a:gd name="T18" fmla="*/ 63 w 127"/>
                  <a:gd name="T19" fmla="*/ 179 h 179"/>
                  <a:gd name="T20" fmla="*/ 84 w 127"/>
                  <a:gd name="T21" fmla="*/ 178 h 179"/>
                  <a:gd name="T22" fmla="*/ 95 w 127"/>
                  <a:gd name="T23" fmla="*/ 178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7" h="179">
                    <a:moveTo>
                      <a:pt x="95" y="178"/>
                    </a:moveTo>
                    <a:cubicBezTo>
                      <a:pt x="96" y="178"/>
                      <a:pt x="97" y="178"/>
                      <a:pt x="99" y="178"/>
                    </a:cubicBezTo>
                    <a:cubicBezTo>
                      <a:pt x="107" y="148"/>
                      <a:pt x="115" y="112"/>
                      <a:pt x="122" y="72"/>
                    </a:cubicBezTo>
                    <a:cubicBezTo>
                      <a:pt x="126" y="49"/>
                      <a:pt x="127" y="26"/>
                      <a:pt x="126" y="4"/>
                    </a:cubicBezTo>
                    <a:cubicBezTo>
                      <a:pt x="84" y="0"/>
                      <a:pt x="42" y="0"/>
                      <a:pt x="0" y="4"/>
                    </a:cubicBezTo>
                    <a:cubicBezTo>
                      <a:pt x="0" y="26"/>
                      <a:pt x="1" y="49"/>
                      <a:pt x="5" y="72"/>
                    </a:cubicBezTo>
                    <a:cubicBezTo>
                      <a:pt x="11" y="112"/>
                      <a:pt x="19" y="148"/>
                      <a:pt x="28" y="178"/>
                    </a:cubicBezTo>
                    <a:cubicBezTo>
                      <a:pt x="29" y="178"/>
                      <a:pt x="31" y="178"/>
                      <a:pt x="32" y="178"/>
                    </a:cubicBezTo>
                    <a:cubicBezTo>
                      <a:pt x="36" y="178"/>
                      <a:pt x="39" y="178"/>
                      <a:pt x="43" y="178"/>
                    </a:cubicBezTo>
                    <a:cubicBezTo>
                      <a:pt x="50" y="179"/>
                      <a:pt x="57" y="179"/>
                      <a:pt x="63" y="179"/>
                    </a:cubicBezTo>
                    <a:cubicBezTo>
                      <a:pt x="70" y="179"/>
                      <a:pt x="77" y="179"/>
                      <a:pt x="84" y="178"/>
                    </a:cubicBezTo>
                    <a:cubicBezTo>
                      <a:pt x="87" y="178"/>
                      <a:pt x="91" y="178"/>
                      <a:pt x="95" y="178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1"/>
              <p:cNvSpPr>
                <a:spLocks/>
              </p:cNvSpPr>
              <p:nvPr/>
            </p:nvSpPr>
            <p:spPr bwMode="auto">
              <a:xfrm>
                <a:off x="2593974" y="1057276"/>
                <a:ext cx="219075" cy="379413"/>
              </a:xfrm>
              <a:custGeom>
                <a:avLst/>
                <a:gdLst>
                  <a:gd name="T0" fmla="*/ 82 w 82"/>
                  <a:gd name="T1" fmla="*/ 102 h 143"/>
                  <a:gd name="T2" fmla="*/ 41 w 82"/>
                  <a:gd name="T3" fmla="*/ 143 h 143"/>
                  <a:gd name="T4" fmla="*/ 0 w 82"/>
                  <a:gd name="T5" fmla="*/ 102 h 143"/>
                  <a:gd name="T6" fmla="*/ 0 w 82"/>
                  <a:gd name="T7" fmla="*/ 41 h 143"/>
                  <a:gd name="T8" fmla="*/ 41 w 82"/>
                  <a:gd name="T9" fmla="*/ 0 h 143"/>
                  <a:gd name="T10" fmla="*/ 82 w 82"/>
                  <a:gd name="T11" fmla="*/ 41 h 143"/>
                  <a:gd name="T12" fmla="*/ 82 w 82"/>
                  <a:gd name="T13" fmla="*/ 10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143">
                    <a:moveTo>
                      <a:pt x="82" y="102"/>
                    </a:moveTo>
                    <a:cubicBezTo>
                      <a:pt x="82" y="125"/>
                      <a:pt x="63" y="143"/>
                      <a:pt x="41" y="143"/>
                    </a:cubicBezTo>
                    <a:cubicBezTo>
                      <a:pt x="18" y="143"/>
                      <a:pt x="0" y="125"/>
                      <a:pt x="0" y="102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9"/>
                      <a:pt x="18" y="0"/>
                      <a:pt x="41" y="0"/>
                    </a:cubicBezTo>
                    <a:cubicBezTo>
                      <a:pt x="63" y="0"/>
                      <a:pt x="82" y="19"/>
                      <a:pt x="82" y="41"/>
                    </a:cubicBezTo>
                    <a:lnTo>
                      <a:pt x="82" y="102"/>
                    </a:ln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2"/>
              <p:cNvSpPr>
                <a:spLocks/>
              </p:cNvSpPr>
              <p:nvPr/>
            </p:nvSpPr>
            <p:spPr bwMode="auto">
              <a:xfrm>
                <a:off x="2593974" y="1057276"/>
                <a:ext cx="219075" cy="354013"/>
              </a:xfrm>
              <a:custGeom>
                <a:avLst/>
                <a:gdLst>
                  <a:gd name="T0" fmla="*/ 41 w 82"/>
                  <a:gd name="T1" fmla="*/ 0 h 133"/>
                  <a:gd name="T2" fmla="*/ 0 w 82"/>
                  <a:gd name="T3" fmla="*/ 41 h 133"/>
                  <a:gd name="T4" fmla="*/ 0 w 82"/>
                  <a:gd name="T5" fmla="*/ 65 h 133"/>
                  <a:gd name="T6" fmla="*/ 68 w 82"/>
                  <a:gd name="T7" fmla="*/ 133 h 133"/>
                  <a:gd name="T8" fmla="*/ 82 w 82"/>
                  <a:gd name="T9" fmla="*/ 102 h 133"/>
                  <a:gd name="T10" fmla="*/ 82 w 82"/>
                  <a:gd name="T11" fmla="*/ 41 h 133"/>
                  <a:gd name="T12" fmla="*/ 41 w 82"/>
                  <a:gd name="T1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133">
                    <a:moveTo>
                      <a:pt x="41" y="0"/>
                    </a:moveTo>
                    <a:cubicBezTo>
                      <a:pt x="18" y="0"/>
                      <a:pt x="0" y="19"/>
                      <a:pt x="0" y="4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68" y="133"/>
                      <a:pt x="68" y="133"/>
                      <a:pt x="68" y="133"/>
                    </a:cubicBezTo>
                    <a:cubicBezTo>
                      <a:pt x="76" y="125"/>
                      <a:pt x="82" y="114"/>
                      <a:pt x="82" y="102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2" y="19"/>
                      <a:pt x="63" y="0"/>
                      <a:pt x="41" y="0"/>
                    </a:cubicBezTo>
                    <a:close/>
                  </a:path>
                </a:pathLst>
              </a:custGeom>
              <a:solidFill>
                <a:srgbClr val="C0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3"/>
              <p:cNvSpPr>
                <a:spLocks/>
              </p:cNvSpPr>
              <p:nvPr/>
            </p:nvSpPr>
            <p:spPr bwMode="auto">
              <a:xfrm>
                <a:off x="2338387" y="584201"/>
                <a:ext cx="735013" cy="592138"/>
              </a:xfrm>
              <a:custGeom>
                <a:avLst/>
                <a:gdLst>
                  <a:gd name="T0" fmla="*/ 271 w 276"/>
                  <a:gd name="T1" fmla="*/ 188 h 223"/>
                  <a:gd name="T2" fmla="*/ 240 w 276"/>
                  <a:gd name="T3" fmla="*/ 219 h 223"/>
                  <a:gd name="T4" fmla="*/ 37 w 276"/>
                  <a:gd name="T5" fmla="*/ 219 h 223"/>
                  <a:gd name="T6" fmla="*/ 5 w 276"/>
                  <a:gd name="T7" fmla="*/ 188 h 223"/>
                  <a:gd name="T8" fmla="*/ 52 w 276"/>
                  <a:gd name="T9" fmla="*/ 46 h 223"/>
                  <a:gd name="T10" fmla="*/ 83 w 276"/>
                  <a:gd name="T11" fmla="*/ 19 h 223"/>
                  <a:gd name="T12" fmla="*/ 165 w 276"/>
                  <a:gd name="T13" fmla="*/ 1 h 223"/>
                  <a:gd name="T14" fmla="*/ 224 w 276"/>
                  <a:gd name="T15" fmla="*/ 46 h 223"/>
                  <a:gd name="T16" fmla="*/ 271 w 276"/>
                  <a:gd name="T17" fmla="*/ 18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223">
                    <a:moveTo>
                      <a:pt x="271" y="188"/>
                    </a:moveTo>
                    <a:cubicBezTo>
                      <a:pt x="276" y="204"/>
                      <a:pt x="262" y="218"/>
                      <a:pt x="240" y="219"/>
                    </a:cubicBezTo>
                    <a:cubicBezTo>
                      <a:pt x="172" y="223"/>
                      <a:pt x="104" y="223"/>
                      <a:pt x="37" y="219"/>
                    </a:cubicBezTo>
                    <a:cubicBezTo>
                      <a:pt x="14" y="218"/>
                      <a:pt x="0" y="204"/>
                      <a:pt x="5" y="188"/>
                    </a:cubicBezTo>
                    <a:cubicBezTo>
                      <a:pt x="21" y="141"/>
                      <a:pt x="36" y="93"/>
                      <a:pt x="52" y="46"/>
                    </a:cubicBezTo>
                    <a:cubicBezTo>
                      <a:pt x="57" y="30"/>
                      <a:pt x="71" y="18"/>
                      <a:pt x="83" y="19"/>
                    </a:cubicBezTo>
                    <a:cubicBezTo>
                      <a:pt x="120" y="21"/>
                      <a:pt x="129" y="3"/>
                      <a:pt x="165" y="1"/>
                    </a:cubicBezTo>
                    <a:cubicBezTo>
                      <a:pt x="177" y="0"/>
                      <a:pt x="220" y="24"/>
                      <a:pt x="224" y="46"/>
                    </a:cubicBezTo>
                    <a:cubicBezTo>
                      <a:pt x="240" y="93"/>
                      <a:pt x="255" y="141"/>
                      <a:pt x="271" y="188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4"/>
              <p:cNvSpPr>
                <a:spLocks/>
              </p:cNvSpPr>
              <p:nvPr/>
            </p:nvSpPr>
            <p:spPr bwMode="auto">
              <a:xfrm>
                <a:off x="2466974" y="585789"/>
                <a:ext cx="477838" cy="590550"/>
              </a:xfrm>
              <a:custGeom>
                <a:avLst/>
                <a:gdLst>
                  <a:gd name="T0" fmla="*/ 157 w 180"/>
                  <a:gd name="T1" fmla="*/ 19 h 222"/>
                  <a:gd name="T2" fmla="*/ 117 w 180"/>
                  <a:gd name="T3" fmla="*/ 0 h 222"/>
                  <a:gd name="T4" fmla="*/ 35 w 180"/>
                  <a:gd name="T5" fmla="*/ 18 h 222"/>
                  <a:gd name="T6" fmla="*/ 24 w 180"/>
                  <a:gd name="T7" fmla="*/ 21 h 222"/>
                  <a:gd name="T8" fmla="*/ 1 w 180"/>
                  <a:gd name="T9" fmla="*/ 195 h 222"/>
                  <a:gd name="T10" fmla="*/ 1 w 180"/>
                  <a:gd name="T11" fmla="*/ 219 h 222"/>
                  <a:gd name="T12" fmla="*/ 179 w 180"/>
                  <a:gd name="T13" fmla="*/ 219 h 222"/>
                  <a:gd name="T14" fmla="*/ 179 w 180"/>
                  <a:gd name="T15" fmla="*/ 195 h 222"/>
                  <a:gd name="T16" fmla="*/ 157 w 180"/>
                  <a:gd name="T17" fmla="*/ 19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" h="222">
                    <a:moveTo>
                      <a:pt x="157" y="19"/>
                    </a:moveTo>
                    <a:cubicBezTo>
                      <a:pt x="142" y="8"/>
                      <a:pt x="124" y="0"/>
                      <a:pt x="117" y="0"/>
                    </a:cubicBezTo>
                    <a:cubicBezTo>
                      <a:pt x="81" y="2"/>
                      <a:pt x="72" y="20"/>
                      <a:pt x="35" y="18"/>
                    </a:cubicBezTo>
                    <a:cubicBezTo>
                      <a:pt x="31" y="18"/>
                      <a:pt x="27" y="19"/>
                      <a:pt x="24" y="21"/>
                    </a:cubicBezTo>
                    <a:cubicBezTo>
                      <a:pt x="16" y="79"/>
                      <a:pt x="9" y="137"/>
                      <a:pt x="1" y="195"/>
                    </a:cubicBezTo>
                    <a:cubicBezTo>
                      <a:pt x="0" y="204"/>
                      <a:pt x="0" y="212"/>
                      <a:pt x="1" y="219"/>
                    </a:cubicBezTo>
                    <a:cubicBezTo>
                      <a:pt x="61" y="222"/>
                      <a:pt x="120" y="222"/>
                      <a:pt x="179" y="219"/>
                    </a:cubicBezTo>
                    <a:cubicBezTo>
                      <a:pt x="180" y="212"/>
                      <a:pt x="180" y="204"/>
                      <a:pt x="179" y="195"/>
                    </a:cubicBezTo>
                    <a:cubicBezTo>
                      <a:pt x="172" y="136"/>
                      <a:pt x="164" y="78"/>
                      <a:pt x="157" y="19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5"/>
              <p:cNvSpPr>
                <a:spLocks/>
              </p:cNvSpPr>
              <p:nvPr/>
            </p:nvSpPr>
            <p:spPr bwMode="auto">
              <a:xfrm>
                <a:off x="2459037" y="663576"/>
                <a:ext cx="465138" cy="593725"/>
              </a:xfrm>
              <a:custGeom>
                <a:avLst/>
                <a:gdLst>
                  <a:gd name="T0" fmla="*/ 163 w 175"/>
                  <a:gd name="T1" fmla="*/ 121 h 223"/>
                  <a:gd name="T2" fmla="*/ 88 w 175"/>
                  <a:gd name="T3" fmla="*/ 223 h 223"/>
                  <a:gd name="T4" fmla="*/ 13 w 175"/>
                  <a:gd name="T5" fmla="*/ 121 h 223"/>
                  <a:gd name="T6" fmla="*/ 88 w 175"/>
                  <a:gd name="T7" fmla="*/ 3 h 223"/>
                  <a:gd name="T8" fmla="*/ 163 w 175"/>
                  <a:gd name="T9" fmla="*/ 121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23">
                    <a:moveTo>
                      <a:pt x="163" y="121"/>
                    </a:moveTo>
                    <a:cubicBezTo>
                      <a:pt x="150" y="190"/>
                      <a:pt x="120" y="223"/>
                      <a:pt x="88" y="223"/>
                    </a:cubicBezTo>
                    <a:cubicBezTo>
                      <a:pt x="55" y="223"/>
                      <a:pt x="25" y="190"/>
                      <a:pt x="13" y="121"/>
                    </a:cubicBezTo>
                    <a:cubicBezTo>
                      <a:pt x="0" y="48"/>
                      <a:pt x="42" y="0"/>
                      <a:pt x="88" y="3"/>
                    </a:cubicBezTo>
                    <a:cubicBezTo>
                      <a:pt x="133" y="0"/>
                      <a:pt x="175" y="48"/>
                      <a:pt x="163" y="121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6"/>
              <p:cNvSpPr>
                <a:spLocks/>
              </p:cNvSpPr>
              <p:nvPr/>
            </p:nvSpPr>
            <p:spPr bwMode="auto">
              <a:xfrm>
                <a:off x="2439987" y="611189"/>
                <a:ext cx="217488" cy="292100"/>
              </a:xfrm>
              <a:custGeom>
                <a:avLst/>
                <a:gdLst>
                  <a:gd name="T0" fmla="*/ 22 w 82"/>
                  <a:gd name="T1" fmla="*/ 44 h 110"/>
                  <a:gd name="T2" fmla="*/ 2 w 82"/>
                  <a:gd name="T3" fmla="*/ 110 h 110"/>
                  <a:gd name="T4" fmla="*/ 62 w 82"/>
                  <a:gd name="T5" fmla="*/ 71 h 110"/>
                  <a:gd name="T6" fmla="*/ 74 w 82"/>
                  <a:gd name="T7" fmla="*/ 0 h 110"/>
                  <a:gd name="T8" fmla="*/ 22 w 82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10">
                    <a:moveTo>
                      <a:pt x="22" y="44"/>
                    </a:moveTo>
                    <a:cubicBezTo>
                      <a:pt x="8" y="66"/>
                      <a:pt x="0" y="90"/>
                      <a:pt x="2" y="110"/>
                    </a:cubicBezTo>
                    <a:cubicBezTo>
                      <a:pt x="27" y="108"/>
                      <a:pt x="49" y="93"/>
                      <a:pt x="62" y="71"/>
                    </a:cubicBezTo>
                    <a:cubicBezTo>
                      <a:pt x="78" y="50"/>
                      <a:pt x="82" y="23"/>
                      <a:pt x="74" y="0"/>
                    </a:cubicBezTo>
                    <a:cubicBezTo>
                      <a:pt x="54" y="6"/>
                      <a:pt x="36" y="23"/>
                      <a:pt x="22" y="44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7"/>
              <p:cNvSpPr>
                <a:spLocks/>
              </p:cNvSpPr>
              <p:nvPr/>
            </p:nvSpPr>
            <p:spPr bwMode="auto">
              <a:xfrm>
                <a:off x="2679699" y="663576"/>
                <a:ext cx="244475" cy="593725"/>
              </a:xfrm>
              <a:custGeom>
                <a:avLst/>
                <a:gdLst>
                  <a:gd name="T0" fmla="*/ 5 w 92"/>
                  <a:gd name="T1" fmla="*/ 3 h 223"/>
                  <a:gd name="T2" fmla="*/ 0 w 92"/>
                  <a:gd name="T3" fmla="*/ 3 h 223"/>
                  <a:gd name="T4" fmla="*/ 0 w 92"/>
                  <a:gd name="T5" fmla="*/ 222 h 223"/>
                  <a:gd name="T6" fmla="*/ 5 w 92"/>
                  <a:gd name="T7" fmla="*/ 223 h 223"/>
                  <a:gd name="T8" fmla="*/ 80 w 92"/>
                  <a:gd name="T9" fmla="*/ 121 h 223"/>
                  <a:gd name="T10" fmla="*/ 5 w 92"/>
                  <a:gd name="T11" fmla="*/ 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223">
                    <a:moveTo>
                      <a:pt x="5" y="3"/>
                    </a:moveTo>
                    <a:cubicBezTo>
                      <a:pt x="3" y="3"/>
                      <a:pt x="1" y="3"/>
                      <a:pt x="0" y="3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1" y="223"/>
                      <a:pt x="3" y="223"/>
                      <a:pt x="5" y="223"/>
                    </a:cubicBezTo>
                    <a:cubicBezTo>
                      <a:pt x="37" y="223"/>
                      <a:pt x="67" y="190"/>
                      <a:pt x="80" y="121"/>
                    </a:cubicBezTo>
                    <a:cubicBezTo>
                      <a:pt x="92" y="48"/>
                      <a:pt x="50" y="0"/>
                      <a:pt x="5" y="3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8"/>
              <p:cNvSpPr>
                <a:spLocks/>
              </p:cNvSpPr>
              <p:nvPr/>
            </p:nvSpPr>
            <p:spPr bwMode="auto">
              <a:xfrm>
                <a:off x="2517774" y="552451"/>
                <a:ext cx="458788" cy="368300"/>
              </a:xfrm>
              <a:custGeom>
                <a:avLst/>
                <a:gdLst>
                  <a:gd name="T0" fmla="*/ 68 w 173"/>
                  <a:gd name="T1" fmla="*/ 124 h 139"/>
                  <a:gd name="T2" fmla="*/ 173 w 173"/>
                  <a:gd name="T3" fmla="*/ 119 h 139"/>
                  <a:gd name="T4" fmla="*/ 114 w 173"/>
                  <a:gd name="T5" fmla="*/ 17 h 139"/>
                  <a:gd name="T6" fmla="*/ 0 w 173"/>
                  <a:gd name="T7" fmla="*/ 44 h 139"/>
                  <a:gd name="T8" fmla="*/ 68 w 173"/>
                  <a:gd name="T9" fmla="*/ 12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39">
                    <a:moveTo>
                      <a:pt x="68" y="124"/>
                    </a:moveTo>
                    <a:cubicBezTo>
                      <a:pt x="102" y="139"/>
                      <a:pt x="140" y="139"/>
                      <a:pt x="173" y="119"/>
                    </a:cubicBezTo>
                    <a:cubicBezTo>
                      <a:pt x="172" y="67"/>
                      <a:pt x="149" y="29"/>
                      <a:pt x="114" y="17"/>
                    </a:cubicBezTo>
                    <a:cubicBezTo>
                      <a:pt x="81" y="0"/>
                      <a:pt x="38" y="10"/>
                      <a:pt x="0" y="44"/>
                    </a:cubicBezTo>
                    <a:cubicBezTo>
                      <a:pt x="8" y="82"/>
                      <a:pt x="34" y="110"/>
                      <a:pt x="68" y="124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9"/>
              <p:cNvSpPr>
                <a:spLocks/>
              </p:cNvSpPr>
              <p:nvPr/>
            </p:nvSpPr>
            <p:spPr bwMode="auto">
              <a:xfrm>
                <a:off x="2593974" y="1274764"/>
                <a:ext cx="120650" cy="303213"/>
              </a:xfrm>
              <a:custGeom>
                <a:avLst/>
                <a:gdLst>
                  <a:gd name="T0" fmla="*/ 74 w 76"/>
                  <a:gd name="T1" fmla="*/ 191 h 191"/>
                  <a:gd name="T2" fmla="*/ 76 w 76"/>
                  <a:gd name="T3" fmla="*/ 106 h 191"/>
                  <a:gd name="T4" fmla="*/ 37 w 76"/>
                  <a:gd name="T5" fmla="*/ 62 h 191"/>
                  <a:gd name="T6" fmla="*/ 0 w 76"/>
                  <a:gd name="T7" fmla="*/ 0 h 191"/>
                  <a:gd name="T8" fmla="*/ 5 w 76"/>
                  <a:gd name="T9" fmla="*/ 84 h 191"/>
                  <a:gd name="T10" fmla="*/ 40 w 76"/>
                  <a:gd name="T11" fmla="*/ 102 h 191"/>
                  <a:gd name="T12" fmla="*/ 74 w 76"/>
                  <a:gd name="T13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91">
                    <a:moveTo>
                      <a:pt x="74" y="191"/>
                    </a:moveTo>
                    <a:lnTo>
                      <a:pt x="76" y="106"/>
                    </a:lnTo>
                    <a:lnTo>
                      <a:pt x="37" y="62"/>
                    </a:lnTo>
                    <a:lnTo>
                      <a:pt x="0" y="0"/>
                    </a:lnTo>
                    <a:lnTo>
                      <a:pt x="5" y="84"/>
                    </a:lnTo>
                    <a:lnTo>
                      <a:pt x="40" y="102"/>
                    </a:lnTo>
                    <a:lnTo>
                      <a:pt x="74" y="191"/>
                    </a:lnTo>
                    <a:close/>
                  </a:path>
                </a:pathLst>
              </a:custGeom>
              <a:solidFill>
                <a:srgbClr val="8FC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0"/>
              <p:cNvSpPr>
                <a:spLocks/>
              </p:cNvSpPr>
              <p:nvPr/>
            </p:nvSpPr>
            <p:spPr bwMode="auto">
              <a:xfrm>
                <a:off x="2570162" y="1230314"/>
                <a:ext cx="82550" cy="201613"/>
              </a:xfrm>
              <a:custGeom>
                <a:avLst/>
                <a:gdLst>
                  <a:gd name="T0" fmla="*/ 15 w 52"/>
                  <a:gd name="T1" fmla="*/ 17 h 127"/>
                  <a:gd name="T2" fmla="*/ 52 w 52"/>
                  <a:gd name="T3" fmla="*/ 90 h 127"/>
                  <a:gd name="T4" fmla="*/ 8 w 52"/>
                  <a:gd name="T5" fmla="*/ 127 h 127"/>
                  <a:gd name="T6" fmla="*/ 0 w 52"/>
                  <a:gd name="T7" fmla="*/ 18 h 127"/>
                  <a:gd name="T8" fmla="*/ 15 w 52"/>
                  <a:gd name="T9" fmla="*/ 0 h 127"/>
                  <a:gd name="T10" fmla="*/ 15 w 52"/>
                  <a:gd name="T11" fmla="*/ 1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27">
                    <a:moveTo>
                      <a:pt x="15" y="17"/>
                    </a:moveTo>
                    <a:lnTo>
                      <a:pt x="52" y="90"/>
                    </a:lnTo>
                    <a:lnTo>
                      <a:pt x="8" y="127"/>
                    </a:lnTo>
                    <a:lnTo>
                      <a:pt x="0" y="18"/>
                    </a:lnTo>
                    <a:lnTo>
                      <a:pt x="15" y="0"/>
                    </a:lnTo>
                    <a:lnTo>
                      <a:pt x="15" y="17"/>
                    </a:lnTo>
                    <a:close/>
                  </a:path>
                </a:pathLst>
              </a:cu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1"/>
              <p:cNvSpPr>
                <a:spLocks/>
              </p:cNvSpPr>
              <p:nvPr/>
            </p:nvSpPr>
            <p:spPr bwMode="auto">
              <a:xfrm>
                <a:off x="2706687" y="1270001"/>
                <a:ext cx="103188" cy="268288"/>
              </a:xfrm>
              <a:custGeom>
                <a:avLst/>
                <a:gdLst>
                  <a:gd name="T0" fmla="*/ 0 w 65"/>
                  <a:gd name="T1" fmla="*/ 169 h 169"/>
                  <a:gd name="T2" fmla="*/ 1 w 65"/>
                  <a:gd name="T3" fmla="*/ 109 h 169"/>
                  <a:gd name="T4" fmla="*/ 26 w 65"/>
                  <a:gd name="T5" fmla="*/ 62 h 169"/>
                  <a:gd name="T6" fmla="*/ 65 w 65"/>
                  <a:gd name="T7" fmla="*/ 0 h 169"/>
                  <a:gd name="T8" fmla="*/ 60 w 65"/>
                  <a:gd name="T9" fmla="*/ 84 h 169"/>
                  <a:gd name="T10" fmla="*/ 8 w 65"/>
                  <a:gd name="T11" fmla="*/ 109 h 169"/>
                  <a:gd name="T12" fmla="*/ 0 w 65"/>
                  <a:gd name="T13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169">
                    <a:moveTo>
                      <a:pt x="0" y="169"/>
                    </a:moveTo>
                    <a:lnTo>
                      <a:pt x="1" y="109"/>
                    </a:lnTo>
                    <a:lnTo>
                      <a:pt x="26" y="62"/>
                    </a:lnTo>
                    <a:lnTo>
                      <a:pt x="65" y="0"/>
                    </a:lnTo>
                    <a:lnTo>
                      <a:pt x="60" y="84"/>
                    </a:lnTo>
                    <a:lnTo>
                      <a:pt x="8" y="109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8FC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32"/>
              <p:cNvSpPr>
                <a:spLocks/>
              </p:cNvSpPr>
              <p:nvPr/>
            </p:nvSpPr>
            <p:spPr bwMode="auto">
              <a:xfrm>
                <a:off x="2751137" y="1230314"/>
                <a:ext cx="82550" cy="201613"/>
              </a:xfrm>
              <a:custGeom>
                <a:avLst/>
                <a:gdLst>
                  <a:gd name="T0" fmla="*/ 39 w 52"/>
                  <a:gd name="T1" fmla="*/ 17 h 127"/>
                  <a:gd name="T2" fmla="*/ 0 w 52"/>
                  <a:gd name="T3" fmla="*/ 90 h 127"/>
                  <a:gd name="T4" fmla="*/ 45 w 52"/>
                  <a:gd name="T5" fmla="*/ 127 h 127"/>
                  <a:gd name="T6" fmla="*/ 52 w 52"/>
                  <a:gd name="T7" fmla="*/ 18 h 127"/>
                  <a:gd name="T8" fmla="*/ 39 w 52"/>
                  <a:gd name="T9" fmla="*/ 0 h 127"/>
                  <a:gd name="T10" fmla="*/ 39 w 52"/>
                  <a:gd name="T11" fmla="*/ 1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27">
                    <a:moveTo>
                      <a:pt x="39" y="17"/>
                    </a:moveTo>
                    <a:lnTo>
                      <a:pt x="0" y="90"/>
                    </a:lnTo>
                    <a:lnTo>
                      <a:pt x="45" y="127"/>
                    </a:lnTo>
                    <a:lnTo>
                      <a:pt x="52" y="18"/>
                    </a:lnTo>
                    <a:lnTo>
                      <a:pt x="39" y="0"/>
                    </a:lnTo>
                    <a:lnTo>
                      <a:pt x="39" y="17"/>
                    </a:lnTo>
                    <a:close/>
                  </a:path>
                </a:pathLst>
              </a:cu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3" name="组合 412"/>
            <p:cNvGrpSpPr/>
            <p:nvPr/>
          </p:nvGrpSpPr>
          <p:grpSpPr>
            <a:xfrm>
              <a:off x="617536" y="3486151"/>
              <a:ext cx="968375" cy="1177926"/>
              <a:chOff x="3894137" y="561976"/>
              <a:chExt cx="968375" cy="1177926"/>
            </a:xfrm>
          </p:grpSpPr>
          <p:sp>
            <p:nvSpPr>
              <p:cNvPr id="239" name="Freeform 34"/>
              <p:cNvSpPr>
                <a:spLocks/>
              </p:cNvSpPr>
              <p:nvPr/>
            </p:nvSpPr>
            <p:spPr bwMode="auto">
              <a:xfrm>
                <a:off x="4019549" y="892176"/>
                <a:ext cx="196850" cy="231775"/>
              </a:xfrm>
              <a:custGeom>
                <a:avLst/>
                <a:gdLst>
                  <a:gd name="T0" fmla="*/ 68 w 74"/>
                  <a:gd name="T1" fmla="*/ 35 h 87"/>
                  <a:gd name="T2" fmla="*/ 47 w 74"/>
                  <a:gd name="T3" fmla="*/ 82 h 87"/>
                  <a:gd name="T4" fmla="*/ 5 w 74"/>
                  <a:gd name="T5" fmla="*/ 51 h 87"/>
                  <a:gd name="T6" fmla="*/ 27 w 74"/>
                  <a:gd name="T7" fmla="*/ 4 h 87"/>
                  <a:gd name="T8" fmla="*/ 68 w 74"/>
                  <a:gd name="T9" fmla="*/ 3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87">
                    <a:moveTo>
                      <a:pt x="68" y="35"/>
                    </a:moveTo>
                    <a:cubicBezTo>
                      <a:pt x="74" y="57"/>
                      <a:pt x="64" y="78"/>
                      <a:pt x="47" y="82"/>
                    </a:cubicBezTo>
                    <a:cubicBezTo>
                      <a:pt x="29" y="87"/>
                      <a:pt x="11" y="73"/>
                      <a:pt x="5" y="51"/>
                    </a:cubicBezTo>
                    <a:cubicBezTo>
                      <a:pt x="0" y="30"/>
                      <a:pt x="9" y="9"/>
                      <a:pt x="27" y="4"/>
                    </a:cubicBezTo>
                    <a:cubicBezTo>
                      <a:pt x="44" y="0"/>
                      <a:pt x="63" y="14"/>
                      <a:pt x="68" y="35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Oval 35"/>
              <p:cNvSpPr>
                <a:spLocks noChangeArrowheads="1"/>
              </p:cNvSpPr>
              <p:nvPr/>
            </p:nvSpPr>
            <p:spPr bwMode="auto">
              <a:xfrm>
                <a:off x="3997324" y="769939"/>
                <a:ext cx="212725" cy="212725"/>
              </a:xfrm>
              <a:prstGeom prst="ellipse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Oval 36"/>
              <p:cNvSpPr>
                <a:spLocks noChangeArrowheads="1"/>
              </p:cNvSpPr>
              <p:nvPr/>
            </p:nvSpPr>
            <p:spPr bwMode="auto">
              <a:xfrm>
                <a:off x="4457699" y="1057276"/>
                <a:ext cx="176213" cy="177800"/>
              </a:xfrm>
              <a:prstGeom prst="ellipse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Oval 37"/>
              <p:cNvSpPr>
                <a:spLocks noChangeArrowheads="1"/>
              </p:cNvSpPr>
              <p:nvPr/>
            </p:nvSpPr>
            <p:spPr bwMode="auto">
              <a:xfrm>
                <a:off x="4035424" y="666751"/>
                <a:ext cx="279400" cy="276225"/>
              </a:xfrm>
              <a:prstGeom prst="ellipse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38"/>
              <p:cNvSpPr>
                <a:spLocks noChangeArrowheads="1"/>
              </p:cNvSpPr>
              <p:nvPr/>
            </p:nvSpPr>
            <p:spPr bwMode="auto">
              <a:xfrm>
                <a:off x="4090987" y="666751"/>
                <a:ext cx="276225" cy="276225"/>
              </a:xfrm>
              <a:prstGeom prst="ellipse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Oval 39"/>
              <p:cNvSpPr>
                <a:spLocks noChangeArrowheads="1"/>
              </p:cNvSpPr>
              <p:nvPr/>
            </p:nvSpPr>
            <p:spPr bwMode="auto">
              <a:xfrm>
                <a:off x="4079874" y="769939"/>
                <a:ext cx="277813" cy="279400"/>
              </a:xfrm>
              <a:prstGeom prst="ellipse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Oval 40"/>
              <p:cNvSpPr>
                <a:spLocks noChangeArrowheads="1"/>
              </p:cNvSpPr>
              <p:nvPr/>
            </p:nvSpPr>
            <p:spPr bwMode="auto">
              <a:xfrm>
                <a:off x="4117974" y="1060451"/>
                <a:ext cx="177800" cy="177800"/>
              </a:xfrm>
              <a:prstGeom prst="ellipse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41"/>
              <p:cNvSpPr>
                <a:spLocks/>
              </p:cNvSpPr>
              <p:nvPr/>
            </p:nvSpPr>
            <p:spPr bwMode="auto">
              <a:xfrm>
                <a:off x="4497387" y="682626"/>
                <a:ext cx="223838" cy="260350"/>
              </a:xfrm>
              <a:custGeom>
                <a:avLst/>
                <a:gdLst>
                  <a:gd name="T0" fmla="*/ 78 w 84"/>
                  <a:gd name="T1" fmla="*/ 40 h 98"/>
                  <a:gd name="T2" fmla="*/ 53 w 84"/>
                  <a:gd name="T3" fmla="*/ 93 h 98"/>
                  <a:gd name="T4" fmla="*/ 6 w 84"/>
                  <a:gd name="T5" fmla="*/ 58 h 98"/>
                  <a:gd name="T6" fmla="*/ 31 w 84"/>
                  <a:gd name="T7" fmla="*/ 5 h 98"/>
                  <a:gd name="T8" fmla="*/ 78 w 84"/>
                  <a:gd name="T9" fmla="*/ 4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8">
                    <a:moveTo>
                      <a:pt x="78" y="40"/>
                    </a:moveTo>
                    <a:cubicBezTo>
                      <a:pt x="84" y="64"/>
                      <a:pt x="73" y="88"/>
                      <a:pt x="53" y="93"/>
                    </a:cubicBezTo>
                    <a:cubicBezTo>
                      <a:pt x="33" y="98"/>
                      <a:pt x="12" y="82"/>
                      <a:pt x="6" y="58"/>
                    </a:cubicBezTo>
                    <a:cubicBezTo>
                      <a:pt x="0" y="34"/>
                      <a:pt x="11" y="10"/>
                      <a:pt x="31" y="5"/>
                    </a:cubicBezTo>
                    <a:cubicBezTo>
                      <a:pt x="51" y="0"/>
                      <a:pt x="72" y="15"/>
                      <a:pt x="78" y="40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42"/>
              <p:cNvSpPr>
                <a:spLocks/>
              </p:cNvSpPr>
              <p:nvPr/>
            </p:nvSpPr>
            <p:spPr bwMode="auto">
              <a:xfrm>
                <a:off x="4503737" y="809626"/>
                <a:ext cx="233363" cy="266700"/>
              </a:xfrm>
              <a:custGeom>
                <a:avLst/>
                <a:gdLst>
                  <a:gd name="T0" fmla="*/ 78 w 88"/>
                  <a:gd name="T1" fmla="*/ 65 h 100"/>
                  <a:gd name="T2" fmla="*/ 25 w 88"/>
                  <a:gd name="T3" fmla="*/ 92 h 100"/>
                  <a:gd name="T4" fmla="*/ 10 w 88"/>
                  <a:gd name="T5" fmla="*/ 35 h 100"/>
                  <a:gd name="T6" fmla="*/ 62 w 88"/>
                  <a:gd name="T7" fmla="*/ 8 h 100"/>
                  <a:gd name="T8" fmla="*/ 78 w 88"/>
                  <a:gd name="T9" fmla="*/ 6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00">
                    <a:moveTo>
                      <a:pt x="78" y="65"/>
                    </a:moveTo>
                    <a:cubicBezTo>
                      <a:pt x="68" y="88"/>
                      <a:pt x="44" y="100"/>
                      <a:pt x="25" y="92"/>
                    </a:cubicBezTo>
                    <a:cubicBezTo>
                      <a:pt x="7" y="83"/>
                      <a:pt x="0" y="58"/>
                      <a:pt x="10" y="35"/>
                    </a:cubicBezTo>
                    <a:cubicBezTo>
                      <a:pt x="20" y="12"/>
                      <a:pt x="43" y="0"/>
                      <a:pt x="62" y="8"/>
                    </a:cubicBezTo>
                    <a:cubicBezTo>
                      <a:pt x="81" y="16"/>
                      <a:pt x="88" y="41"/>
                      <a:pt x="78" y="65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43"/>
              <p:cNvSpPr>
                <a:spLocks/>
              </p:cNvSpPr>
              <p:nvPr/>
            </p:nvSpPr>
            <p:spPr bwMode="auto">
              <a:xfrm>
                <a:off x="4067174" y="647701"/>
                <a:ext cx="622300" cy="650875"/>
              </a:xfrm>
              <a:custGeom>
                <a:avLst/>
                <a:gdLst>
                  <a:gd name="T0" fmla="*/ 117 w 234"/>
                  <a:gd name="T1" fmla="*/ 4 h 245"/>
                  <a:gd name="T2" fmla="*/ 17 w 234"/>
                  <a:gd name="T3" fmla="*/ 133 h 245"/>
                  <a:gd name="T4" fmla="*/ 117 w 234"/>
                  <a:gd name="T5" fmla="*/ 245 h 245"/>
                  <a:gd name="T6" fmla="*/ 217 w 234"/>
                  <a:gd name="T7" fmla="*/ 133 h 245"/>
                  <a:gd name="T8" fmla="*/ 117 w 234"/>
                  <a:gd name="T9" fmla="*/ 4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45">
                    <a:moveTo>
                      <a:pt x="117" y="4"/>
                    </a:moveTo>
                    <a:cubicBezTo>
                      <a:pt x="56" y="0"/>
                      <a:pt x="0" y="54"/>
                      <a:pt x="17" y="133"/>
                    </a:cubicBezTo>
                    <a:cubicBezTo>
                      <a:pt x="34" y="209"/>
                      <a:pt x="74" y="245"/>
                      <a:pt x="117" y="245"/>
                    </a:cubicBezTo>
                    <a:cubicBezTo>
                      <a:pt x="161" y="245"/>
                      <a:pt x="201" y="209"/>
                      <a:pt x="217" y="133"/>
                    </a:cubicBezTo>
                    <a:cubicBezTo>
                      <a:pt x="234" y="54"/>
                      <a:pt x="178" y="0"/>
                      <a:pt x="117" y="4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44"/>
              <p:cNvSpPr>
                <a:spLocks/>
              </p:cNvSpPr>
              <p:nvPr/>
            </p:nvSpPr>
            <p:spPr bwMode="auto">
              <a:xfrm>
                <a:off x="4067174" y="650876"/>
                <a:ext cx="622300" cy="606425"/>
              </a:xfrm>
              <a:custGeom>
                <a:avLst/>
                <a:gdLst>
                  <a:gd name="T0" fmla="*/ 117 w 234"/>
                  <a:gd name="T1" fmla="*/ 3 h 228"/>
                  <a:gd name="T2" fmla="*/ 17 w 234"/>
                  <a:gd name="T3" fmla="*/ 124 h 228"/>
                  <a:gd name="T4" fmla="*/ 117 w 234"/>
                  <a:gd name="T5" fmla="*/ 228 h 228"/>
                  <a:gd name="T6" fmla="*/ 217 w 234"/>
                  <a:gd name="T7" fmla="*/ 124 h 228"/>
                  <a:gd name="T8" fmla="*/ 117 w 234"/>
                  <a:gd name="T9" fmla="*/ 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28">
                    <a:moveTo>
                      <a:pt x="117" y="3"/>
                    </a:moveTo>
                    <a:cubicBezTo>
                      <a:pt x="56" y="0"/>
                      <a:pt x="0" y="49"/>
                      <a:pt x="17" y="124"/>
                    </a:cubicBezTo>
                    <a:cubicBezTo>
                      <a:pt x="34" y="195"/>
                      <a:pt x="74" y="228"/>
                      <a:pt x="117" y="228"/>
                    </a:cubicBezTo>
                    <a:cubicBezTo>
                      <a:pt x="161" y="228"/>
                      <a:pt x="201" y="195"/>
                      <a:pt x="217" y="124"/>
                    </a:cubicBezTo>
                    <a:cubicBezTo>
                      <a:pt x="234" y="49"/>
                      <a:pt x="178" y="0"/>
                      <a:pt x="117" y="3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45"/>
              <p:cNvSpPr>
                <a:spLocks/>
              </p:cNvSpPr>
              <p:nvPr/>
            </p:nvSpPr>
            <p:spPr bwMode="auto">
              <a:xfrm>
                <a:off x="3894137" y="1243014"/>
                <a:ext cx="968375" cy="496888"/>
              </a:xfrm>
              <a:custGeom>
                <a:avLst/>
                <a:gdLst>
                  <a:gd name="T0" fmla="*/ 182 w 364"/>
                  <a:gd name="T1" fmla="*/ 187 h 187"/>
                  <a:gd name="T2" fmla="*/ 364 w 364"/>
                  <a:gd name="T3" fmla="*/ 157 h 187"/>
                  <a:gd name="T4" fmla="*/ 351 w 364"/>
                  <a:gd name="T5" fmla="*/ 42 h 187"/>
                  <a:gd name="T6" fmla="*/ 298 w 364"/>
                  <a:gd name="T7" fmla="*/ 14 h 187"/>
                  <a:gd name="T8" fmla="*/ 66 w 364"/>
                  <a:gd name="T9" fmla="*/ 14 h 187"/>
                  <a:gd name="T10" fmla="*/ 13 w 364"/>
                  <a:gd name="T11" fmla="*/ 42 h 187"/>
                  <a:gd name="T12" fmla="*/ 0 w 364"/>
                  <a:gd name="T13" fmla="*/ 157 h 187"/>
                  <a:gd name="T14" fmla="*/ 182 w 364"/>
                  <a:gd name="T15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4" h="187">
                    <a:moveTo>
                      <a:pt x="182" y="187"/>
                    </a:moveTo>
                    <a:cubicBezTo>
                      <a:pt x="248" y="187"/>
                      <a:pt x="310" y="176"/>
                      <a:pt x="364" y="157"/>
                    </a:cubicBezTo>
                    <a:cubicBezTo>
                      <a:pt x="351" y="42"/>
                      <a:pt x="351" y="42"/>
                      <a:pt x="351" y="42"/>
                    </a:cubicBezTo>
                    <a:cubicBezTo>
                      <a:pt x="350" y="28"/>
                      <a:pt x="327" y="16"/>
                      <a:pt x="298" y="14"/>
                    </a:cubicBezTo>
                    <a:cubicBezTo>
                      <a:pt x="221" y="0"/>
                      <a:pt x="143" y="0"/>
                      <a:pt x="66" y="14"/>
                    </a:cubicBezTo>
                    <a:cubicBezTo>
                      <a:pt x="38" y="16"/>
                      <a:pt x="15" y="28"/>
                      <a:pt x="13" y="42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55" y="176"/>
                      <a:pt x="117" y="187"/>
                      <a:pt x="182" y="187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46"/>
              <p:cNvSpPr>
                <a:spLocks/>
              </p:cNvSpPr>
              <p:nvPr/>
            </p:nvSpPr>
            <p:spPr bwMode="auto">
              <a:xfrm>
                <a:off x="4152899" y="1249364"/>
                <a:ext cx="454025" cy="293688"/>
              </a:xfrm>
              <a:custGeom>
                <a:avLst/>
                <a:gdLst>
                  <a:gd name="T0" fmla="*/ 171 w 171"/>
                  <a:gd name="T1" fmla="*/ 9 h 111"/>
                  <a:gd name="T2" fmla="*/ 171 w 171"/>
                  <a:gd name="T3" fmla="*/ 8 h 111"/>
                  <a:gd name="T4" fmla="*/ 0 w 171"/>
                  <a:gd name="T5" fmla="*/ 8 h 111"/>
                  <a:gd name="T6" fmla="*/ 0 w 171"/>
                  <a:gd name="T7" fmla="*/ 9 h 111"/>
                  <a:gd name="T8" fmla="*/ 85 w 171"/>
                  <a:gd name="T9" fmla="*/ 111 h 111"/>
                  <a:gd name="T10" fmla="*/ 171 w 171"/>
                  <a:gd name="T11" fmla="*/ 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11">
                    <a:moveTo>
                      <a:pt x="171" y="9"/>
                    </a:moveTo>
                    <a:cubicBezTo>
                      <a:pt x="171" y="8"/>
                      <a:pt x="171" y="8"/>
                      <a:pt x="171" y="8"/>
                    </a:cubicBezTo>
                    <a:cubicBezTo>
                      <a:pt x="114" y="0"/>
                      <a:pt x="57" y="0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7"/>
                      <a:pt x="38" y="111"/>
                      <a:pt x="85" y="111"/>
                    </a:cubicBezTo>
                    <a:cubicBezTo>
                      <a:pt x="133" y="111"/>
                      <a:pt x="171" y="47"/>
                      <a:pt x="171" y="9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47"/>
              <p:cNvSpPr>
                <a:spLocks/>
              </p:cNvSpPr>
              <p:nvPr/>
            </p:nvSpPr>
            <p:spPr bwMode="auto">
              <a:xfrm>
                <a:off x="4267199" y="1120776"/>
                <a:ext cx="225425" cy="322263"/>
              </a:xfrm>
              <a:custGeom>
                <a:avLst/>
                <a:gdLst>
                  <a:gd name="T0" fmla="*/ 85 w 85"/>
                  <a:gd name="T1" fmla="*/ 24 h 121"/>
                  <a:gd name="T2" fmla="*/ 85 w 85"/>
                  <a:gd name="T3" fmla="*/ 18 h 121"/>
                  <a:gd name="T4" fmla="*/ 0 w 85"/>
                  <a:gd name="T5" fmla="*/ 18 h 121"/>
                  <a:gd name="T6" fmla="*/ 0 w 85"/>
                  <a:gd name="T7" fmla="*/ 24 h 121"/>
                  <a:gd name="T8" fmla="*/ 42 w 85"/>
                  <a:gd name="T9" fmla="*/ 121 h 121"/>
                  <a:gd name="T10" fmla="*/ 85 w 85"/>
                  <a:gd name="T11" fmla="*/ 2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121">
                    <a:moveTo>
                      <a:pt x="85" y="24"/>
                    </a:moveTo>
                    <a:cubicBezTo>
                      <a:pt x="85" y="22"/>
                      <a:pt x="85" y="20"/>
                      <a:pt x="85" y="18"/>
                    </a:cubicBezTo>
                    <a:cubicBezTo>
                      <a:pt x="56" y="0"/>
                      <a:pt x="28" y="0"/>
                      <a:pt x="0" y="18"/>
                    </a:cubicBezTo>
                    <a:cubicBezTo>
                      <a:pt x="0" y="20"/>
                      <a:pt x="0" y="22"/>
                      <a:pt x="0" y="24"/>
                    </a:cubicBezTo>
                    <a:cubicBezTo>
                      <a:pt x="0" y="91"/>
                      <a:pt x="19" y="121"/>
                      <a:pt x="42" y="121"/>
                    </a:cubicBezTo>
                    <a:cubicBezTo>
                      <a:pt x="66" y="121"/>
                      <a:pt x="85" y="91"/>
                      <a:pt x="85" y="24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48"/>
              <p:cNvSpPr>
                <a:spLocks/>
              </p:cNvSpPr>
              <p:nvPr/>
            </p:nvSpPr>
            <p:spPr bwMode="auto">
              <a:xfrm>
                <a:off x="4267199" y="1120776"/>
                <a:ext cx="225425" cy="234950"/>
              </a:xfrm>
              <a:custGeom>
                <a:avLst/>
                <a:gdLst>
                  <a:gd name="T0" fmla="*/ 5 w 85"/>
                  <a:gd name="T1" fmla="*/ 15 h 88"/>
                  <a:gd name="T2" fmla="*/ 0 w 85"/>
                  <a:gd name="T3" fmla="*/ 27 h 88"/>
                  <a:gd name="T4" fmla="*/ 1 w 85"/>
                  <a:gd name="T5" fmla="*/ 46 h 88"/>
                  <a:gd name="T6" fmla="*/ 76 w 85"/>
                  <a:gd name="T7" fmla="*/ 88 h 88"/>
                  <a:gd name="T8" fmla="*/ 85 w 85"/>
                  <a:gd name="T9" fmla="*/ 24 h 88"/>
                  <a:gd name="T10" fmla="*/ 85 w 85"/>
                  <a:gd name="T11" fmla="*/ 18 h 88"/>
                  <a:gd name="T12" fmla="*/ 5 w 85"/>
                  <a:gd name="T13" fmla="*/ 1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88">
                    <a:moveTo>
                      <a:pt x="5" y="15"/>
                    </a:moveTo>
                    <a:cubicBezTo>
                      <a:pt x="3" y="19"/>
                      <a:pt x="1" y="23"/>
                      <a:pt x="0" y="27"/>
                    </a:cubicBezTo>
                    <a:cubicBezTo>
                      <a:pt x="0" y="34"/>
                      <a:pt x="0" y="40"/>
                      <a:pt x="1" y="46"/>
                    </a:cubicBezTo>
                    <a:cubicBezTo>
                      <a:pt x="32" y="74"/>
                      <a:pt x="58" y="87"/>
                      <a:pt x="76" y="88"/>
                    </a:cubicBezTo>
                    <a:cubicBezTo>
                      <a:pt x="81" y="72"/>
                      <a:pt x="85" y="51"/>
                      <a:pt x="85" y="24"/>
                    </a:cubicBezTo>
                    <a:cubicBezTo>
                      <a:pt x="85" y="22"/>
                      <a:pt x="85" y="20"/>
                      <a:pt x="85" y="18"/>
                    </a:cubicBezTo>
                    <a:cubicBezTo>
                      <a:pt x="58" y="1"/>
                      <a:pt x="32" y="0"/>
                      <a:pt x="5" y="15"/>
                    </a:cubicBezTo>
                    <a:close/>
                  </a:path>
                </a:pathLst>
              </a:custGeom>
              <a:solidFill>
                <a:srgbClr val="C0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49"/>
              <p:cNvSpPr>
                <a:spLocks/>
              </p:cNvSpPr>
              <p:nvPr/>
            </p:nvSpPr>
            <p:spPr bwMode="auto">
              <a:xfrm>
                <a:off x="4160837" y="746126"/>
                <a:ext cx="438150" cy="527050"/>
              </a:xfrm>
              <a:custGeom>
                <a:avLst/>
                <a:gdLst>
                  <a:gd name="T0" fmla="*/ 153 w 165"/>
                  <a:gd name="T1" fmla="*/ 107 h 198"/>
                  <a:gd name="T2" fmla="*/ 82 w 165"/>
                  <a:gd name="T3" fmla="*/ 198 h 198"/>
                  <a:gd name="T4" fmla="*/ 11 w 165"/>
                  <a:gd name="T5" fmla="*/ 107 h 198"/>
                  <a:gd name="T6" fmla="*/ 82 w 165"/>
                  <a:gd name="T7" fmla="*/ 2 h 198"/>
                  <a:gd name="T8" fmla="*/ 153 w 165"/>
                  <a:gd name="T9" fmla="*/ 107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198">
                    <a:moveTo>
                      <a:pt x="153" y="107"/>
                    </a:moveTo>
                    <a:cubicBezTo>
                      <a:pt x="141" y="169"/>
                      <a:pt x="113" y="198"/>
                      <a:pt x="82" y="198"/>
                    </a:cubicBezTo>
                    <a:cubicBezTo>
                      <a:pt x="51" y="198"/>
                      <a:pt x="23" y="169"/>
                      <a:pt x="11" y="107"/>
                    </a:cubicBezTo>
                    <a:cubicBezTo>
                      <a:pt x="0" y="43"/>
                      <a:pt x="39" y="0"/>
                      <a:pt x="82" y="2"/>
                    </a:cubicBezTo>
                    <a:cubicBezTo>
                      <a:pt x="125" y="0"/>
                      <a:pt x="165" y="43"/>
                      <a:pt x="153" y="107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50"/>
              <p:cNvSpPr>
                <a:spLocks/>
              </p:cNvSpPr>
              <p:nvPr/>
            </p:nvSpPr>
            <p:spPr bwMode="auto">
              <a:xfrm>
                <a:off x="4386262" y="749301"/>
                <a:ext cx="212725" cy="520700"/>
              </a:xfrm>
              <a:custGeom>
                <a:avLst/>
                <a:gdLst>
                  <a:gd name="T0" fmla="*/ 0 w 80"/>
                  <a:gd name="T1" fmla="*/ 1 h 196"/>
                  <a:gd name="T2" fmla="*/ 0 w 80"/>
                  <a:gd name="T3" fmla="*/ 196 h 196"/>
                  <a:gd name="T4" fmla="*/ 68 w 80"/>
                  <a:gd name="T5" fmla="*/ 106 h 196"/>
                  <a:gd name="T6" fmla="*/ 0 w 80"/>
                  <a:gd name="T7" fmla="*/ 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196">
                    <a:moveTo>
                      <a:pt x="0" y="1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30" y="195"/>
                      <a:pt x="57" y="166"/>
                      <a:pt x="68" y="106"/>
                    </a:cubicBezTo>
                    <a:cubicBezTo>
                      <a:pt x="80" y="43"/>
                      <a:pt x="42" y="0"/>
                      <a:pt x="0" y="1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Oval 51"/>
              <p:cNvSpPr>
                <a:spLocks noChangeArrowheads="1"/>
              </p:cNvSpPr>
              <p:nvPr/>
            </p:nvSpPr>
            <p:spPr bwMode="auto">
              <a:xfrm>
                <a:off x="4202112" y="561976"/>
                <a:ext cx="269875" cy="266700"/>
              </a:xfrm>
              <a:prstGeom prst="ellipse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Oval 52"/>
              <p:cNvSpPr>
                <a:spLocks noChangeArrowheads="1"/>
              </p:cNvSpPr>
              <p:nvPr/>
            </p:nvSpPr>
            <p:spPr bwMode="auto">
              <a:xfrm>
                <a:off x="4160837" y="679451"/>
                <a:ext cx="265113" cy="268288"/>
              </a:xfrm>
              <a:prstGeom prst="ellipse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Oval 53"/>
              <p:cNvSpPr>
                <a:spLocks noChangeArrowheads="1"/>
              </p:cNvSpPr>
              <p:nvPr/>
            </p:nvSpPr>
            <p:spPr bwMode="auto">
              <a:xfrm>
                <a:off x="4346574" y="593726"/>
                <a:ext cx="257175" cy="258763"/>
              </a:xfrm>
              <a:prstGeom prst="ellipse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Oval 54"/>
              <p:cNvSpPr>
                <a:spLocks noChangeArrowheads="1"/>
              </p:cNvSpPr>
              <p:nvPr/>
            </p:nvSpPr>
            <p:spPr bwMode="auto">
              <a:xfrm>
                <a:off x="4452937" y="655639"/>
                <a:ext cx="174625" cy="177800"/>
              </a:xfrm>
              <a:prstGeom prst="ellipse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Oval 55"/>
              <p:cNvSpPr>
                <a:spLocks noChangeArrowheads="1"/>
              </p:cNvSpPr>
              <p:nvPr/>
            </p:nvSpPr>
            <p:spPr bwMode="auto">
              <a:xfrm>
                <a:off x="4471987" y="750889"/>
                <a:ext cx="177800" cy="179388"/>
              </a:xfrm>
              <a:prstGeom prst="ellipse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56"/>
              <p:cNvSpPr>
                <a:spLocks/>
              </p:cNvSpPr>
              <p:nvPr/>
            </p:nvSpPr>
            <p:spPr bwMode="auto">
              <a:xfrm>
                <a:off x="4587874" y="1003301"/>
                <a:ext cx="104775" cy="122238"/>
              </a:xfrm>
              <a:custGeom>
                <a:avLst/>
                <a:gdLst>
                  <a:gd name="T0" fmla="*/ 39 w 39"/>
                  <a:gd name="T1" fmla="*/ 23 h 46"/>
                  <a:gd name="T2" fmla="*/ 18 w 39"/>
                  <a:gd name="T3" fmla="*/ 0 h 46"/>
                  <a:gd name="T4" fmla="*/ 12 w 39"/>
                  <a:gd name="T5" fmla="*/ 7 h 46"/>
                  <a:gd name="T6" fmla="*/ 1 w 39"/>
                  <a:gd name="T7" fmla="*/ 41 h 46"/>
                  <a:gd name="T8" fmla="*/ 15 w 39"/>
                  <a:gd name="T9" fmla="*/ 46 h 46"/>
                  <a:gd name="T10" fmla="*/ 39 w 39"/>
                  <a:gd name="T11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6">
                    <a:moveTo>
                      <a:pt x="39" y="23"/>
                    </a:moveTo>
                    <a:cubicBezTo>
                      <a:pt x="39" y="11"/>
                      <a:pt x="30" y="1"/>
                      <a:pt x="18" y="0"/>
                    </a:cubicBezTo>
                    <a:cubicBezTo>
                      <a:pt x="16" y="2"/>
                      <a:pt x="14" y="4"/>
                      <a:pt x="12" y="7"/>
                    </a:cubicBezTo>
                    <a:cubicBezTo>
                      <a:pt x="4" y="18"/>
                      <a:pt x="0" y="30"/>
                      <a:pt x="1" y="41"/>
                    </a:cubicBezTo>
                    <a:cubicBezTo>
                      <a:pt x="5" y="44"/>
                      <a:pt x="10" y="46"/>
                      <a:pt x="15" y="46"/>
                    </a:cubicBezTo>
                    <a:cubicBezTo>
                      <a:pt x="28" y="46"/>
                      <a:pt x="39" y="36"/>
                      <a:pt x="39" y="23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57"/>
              <p:cNvSpPr>
                <a:spLocks/>
              </p:cNvSpPr>
              <p:nvPr/>
            </p:nvSpPr>
            <p:spPr bwMode="auto">
              <a:xfrm>
                <a:off x="4575174" y="849314"/>
                <a:ext cx="117475" cy="157163"/>
              </a:xfrm>
              <a:custGeom>
                <a:avLst/>
                <a:gdLst>
                  <a:gd name="T0" fmla="*/ 38 w 44"/>
                  <a:gd name="T1" fmla="*/ 23 h 59"/>
                  <a:gd name="T2" fmla="*/ 32 w 44"/>
                  <a:gd name="T3" fmla="*/ 55 h 59"/>
                  <a:gd name="T4" fmla="*/ 6 w 44"/>
                  <a:gd name="T5" fmla="*/ 36 h 59"/>
                  <a:gd name="T6" fmla="*/ 11 w 44"/>
                  <a:gd name="T7" fmla="*/ 3 h 59"/>
                  <a:gd name="T8" fmla="*/ 38 w 44"/>
                  <a:gd name="T9" fmla="*/ 2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59">
                    <a:moveTo>
                      <a:pt x="38" y="23"/>
                    </a:moveTo>
                    <a:cubicBezTo>
                      <a:pt x="44" y="37"/>
                      <a:pt x="41" y="52"/>
                      <a:pt x="32" y="55"/>
                    </a:cubicBezTo>
                    <a:cubicBezTo>
                      <a:pt x="23" y="59"/>
                      <a:pt x="11" y="50"/>
                      <a:pt x="6" y="36"/>
                    </a:cubicBezTo>
                    <a:cubicBezTo>
                      <a:pt x="0" y="21"/>
                      <a:pt x="2" y="7"/>
                      <a:pt x="11" y="3"/>
                    </a:cubicBezTo>
                    <a:cubicBezTo>
                      <a:pt x="20" y="0"/>
                      <a:pt x="32" y="8"/>
                      <a:pt x="38" y="23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58"/>
              <p:cNvSpPr>
                <a:spLocks/>
              </p:cNvSpPr>
              <p:nvPr/>
            </p:nvSpPr>
            <p:spPr bwMode="auto">
              <a:xfrm>
                <a:off x="4464049" y="708026"/>
                <a:ext cx="150813" cy="250825"/>
              </a:xfrm>
              <a:custGeom>
                <a:avLst/>
                <a:gdLst>
                  <a:gd name="T0" fmla="*/ 52 w 57"/>
                  <a:gd name="T1" fmla="*/ 40 h 94"/>
                  <a:gd name="T2" fmla="*/ 16 w 57"/>
                  <a:gd name="T3" fmla="*/ 5 h 94"/>
                  <a:gd name="T4" fmla="*/ 0 w 57"/>
                  <a:gd name="T5" fmla="*/ 25 h 94"/>
                  <a:gd name="T6" fmla="*/ 26 w 57"/>
                  <a:gd name="T7" fmla="*/ 94 h 94"/>
                  <a:gd name="T8" fmla="*/ 33 w 57"/>
                  <a:gd name="T9" fmla="*/ 93 h 94"/>
                  <a:gd name="T10" fmla="*/ 52 w 57"/>
                  <a:gd name="T11" fmla="*/ 4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94">
                    <a:moveTo>
                      <a:pt x="52" y="40"/>
                    </a:moveTo>
                    <a:cubicBezTo>
                      <a:pt x="47" y="16"/>
                      <a:pt x="31" y="0"/>
                      <a:pt x="16" y="5"/>
                    </a:cubicBezTo>
                    <a:cubicBezTo>
                      <a:pt x="9" y="8"/>
                      <a:pt x="3" y="15"/>
                      <a:pt x="0" y="25"/>
                    </a:cubicBezTo>
                    <a:cubicBezTo>
                      <a:pt x="10" y="38"/>
                      <a:pt x="20" y="63"/>
                      <a:pt x="26" y="94"/>
                    </a:cubicBezTo>
                    <a:cubicBezTo>
                      <a:pt x="29" y="94"/>
                      <a:pt x="31" y="94"/>
                      <a:pt x="33" y="93"/>
                    </a:cubicBezTo>
                    <a:cubicBezTo>
                      <a:pt x="48" y="88"/>
                      <a:pt x="57" y="64"/>
                      <a:pt x="52" y="40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59"/>
              <p:cNvSpPr>
                <a:spLocks/>
              </p:cNvSpPr>
              <p:nvPr/>
            </p:nvSpPr>
            <p:spPr bwMode="auto">
              <a:xfrm>
                <a:off x="4129087" y="692151"/>
                <a:ext cx="473075" cy="322263"/>
              </a:xfrm>
              <a:custGeom>
                <a:avLst/>
                <a:gdLst>
                  <a:gd name="T0" fmla="*/ 88 w 178"/>
                  <a:gd name="T1" fmla="*/ 2 h 121"/>
                  <a:gd name="T2" fmla="*/ 174 w 178"/>
                  <a:gd name="T3" fmla="*/ 98 h 121"/>
                  <a:gd name="T4" fmla="*/ 176 w 178"/>
                  <a:gd name="T5" fmla="*/ 117 h 121"/>
                  <a:gd name="T6" fmla="*/ 145 w 178"/>
                  <a:gd name="T7" fmla="*/ 108 h 121"/>
                  <a:gd name="T8" fmla="*/ 131 w 178"/>
                  <a:gd name="T9" fmla="*/ 62 h 121"/>
                  <a:gd name="T10" fmla="*/ 103 w 178"/>
                  <a:gd name="T11" fmla="*/ 109 h 121"/>
                  <a:gd name="T12" fmla="*/ 109 w 178"/>
                  <a:gd name="T13" fmla="*/ 82 h 121"/>
                  <a:gd name="T14" fmla="*/ 81 w 178"/>
                  <a:gd name="T15" fmla="*/ 111 h 121"/>
                  <a:gd name="T16" fmla="*/ 8 w 178"/>
                  <a:gd name="T17" fmla="*/ 120 h 121"/>
                  <a:gd name="T18" fmla="*/ 88 w 178"/>
                  <a:gd name="T19" fmla="*/ 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121">
                    <a:moveTo>
                      <a:pt x="88" y="2"/>
                    </a:moveTo>
                    <a:cubicBezTo>
                      <a:pt x="123" y="0"/>
                      <a:pt x="156" y="36"/>
                      <a:pt x="174" y="98"/>
                    </a:cubicBezTo>
                    <a:cubicBezTo>
                      <a:pt x="172" y="101"/>
                      <a:pt x="178" y="114"/>
                      <a:pt x="176" y="117"/>
                    </a:cubicBez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31" y="62"/>
                      <a:pt x="131" y="62"/>
                      <a:pt x="131" y="62"/>
                    </a:cubicBezTo>
                    <a:cubicBezTo>
                      <a:pt x="131" y="62"/>
                      <a:pt x="117" y="104"/>
                      <a:pt x="103" y="109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94" y="105"/>
                      <a:pt x="81" y="111"/>
                    </a:cubicBezTo>
                    <a:cubicBezTo>
                      <a:pt x="57" y="121"/>
                      <a:pt x="8" y="120"/>
                      <a:pt x="8" y="120"/>
                    </a:cubicBezTo>
                    <a:cubicBezTo>
                      <a:pt x="5" y="114"/>
                      <a:pt x="0" y="2"/>
                      <a:pt x="88" y="2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60"/>
              <p:cNvSpPr>
                <a:spLocks/>
              </p:cNvSpPr>
              <p:nvPr/>
            </p:nvSpPr>
            <p:spPr bwMode="auto">
              <a:xfrm>
                <a:off x="4646612" y="1479551"/>
                <a:ext cx="50800" cy="236538"/>
              </a:xfrm>
              <a:custGeom>
                <a:avLst/>
                <a:gdLst>
                  <a:gd name="T0" fmla="*/ 11 w 19"/>
                  <a:gd name="T1" fmla="*/ 33 h 89"/>
                  <a:gd name="T2" fmla="*/ 14 w 19"/>
                  <a:gd name="T3" fmla="*/ 0 h 89"/>
                  <a:gd name="T4" fmla="*/ 0 w 19"/>
                  <a:gd name="T5" fmla="*/ 73 h 89"/>
                  <a:gd name="T6" fmla="*/ 1 w 19"/>
                  <a:gd name="T7" fmla="*/ 89 h 89"/>
                  <a:gd name="T8" fmla="*/ 19 w 19"/>
                  <a:gd name="T9" fmla="*/ 85 h 89"/>
                  <a:gd name="T10" fmla="*/ 11 w 19"/>
                  <a:gd name="T11" fmla="*/ 3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89">
                    <a:moveTo>
                      <a:pt x="11" y="33"/>
                    </a:moveTo>
                    <a:cubicBezTo>
                      <a:pt x="11" y="21"/>
                      <a:pt x="12" y="11"/>
                      <a:pt x="14" y="0"/>
                    </a:cubicBezTo>
                    <a:cubicBezTo>
                      <a:pt x="5" y="21"/>
                      <a:pt x="0" y="46"/>
                      <a:pt x="0" y="73"/>
                    </a:cubicBezTo>
                    <a:cubicBezTo>
                      <a:pt x="0" y="78"/>
                      <a:pt x="0" y="84"/>
                      <a:pt x="1" y="89"/>
                    </a:cubicBezTo>
                    <a:cubicBezTo>
                      <a:pt x="7" y="88"/>
                      <a:pt x="13" y="87"/>
                      <a:pt x="19" y="85"/>
                    </a:cubicBezTo>
                    <a:cubicBezTo>
                      <a:pt x="14" y="69"/>
                      <a:pt x="11" y="52"/>
                      <a:pt x="11" y="33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61"/>
              <p:cNvSpPr>
                <a:spLocks/>
              </p:cNvSpPr>
              <p:nvPr/>
            </p:nvSpPr>
            <p:spPr bwMode="auto">
              <a:xfrm>
                <a:off x="4071937" y="1482726"/>
                <a:ext cx="61913" cy="236538"/>
              </a:xfrm>
              <a:custGeom>
                <a:avLst/>
                <a:gdLst>
                  <a:gd name="T0" fmla="*/ 23 w 23"/>
                  <a:gd name="T1" fmla="*/ 89 h 89"/>
                  <a:gd name="T2" fmla="*/ 0 w 23"/>
                  <a:gd name="T3" fmla="*/ 0 h 89"/>
                  <a:gd name="T4" fmla="*/ 3 w 23"/>
                  <a:gd name="T5" fmla="*/ 45 h 89"/>
                  <a:gd name="T6" fmla="*/ 0 w 23"/>
                  <a:gd name="T7" fmla="*/ 85 h 89"/>
                  <a:gd name="T8" fmla="*/ 23 w 23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89">
                    <a:moveTo>
                      <a:pt x="23" y="89"/>
                    </a:moveTo>
                    <a:cubicBezTo>
                      <a:pt x="21" y="54"/>
                      <a:pt x="12" y="23"/>
                      <a:pt x="0" y="0"/>
                    </a:cubicBezTo>
                    <a:cubicBezTo>
                      <a:pt x="2" y="14"/>
                      <a:pt x="3" y="29"/>
                      <a:pt x="3" y="45"/>
                    </a:cubicBezTo>
                    <a:cubicBezTo>
                      <a:pt x="3" y="59"/>
                      <a:pt x="2" y="72"/>
                      <a:pt x="0" y="85"/>
                    </a:cubicBezTo>
                    <a:cubicBezTo>
                      <a:pt x="8" y="87"/>
                      <a:pt x="15" y="88"/>
                      <a:pt x="23" y="89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4" name="组合 413"/>
            <p:cNvGrpSpPr/>
            <p:nvPr/>
          </p:nvGrpSpPr>
          <p:grpSpPr>
            <a:xfrm>
              <a:off x="588961" y="5126832"/>
              <a:ext cx="1003300" cy="1169988"/>
              <a:chOff x="5534024" y="581026"/>
              <a:chExt cx="1003300" cy="1169988"/>
            </a:xfrm>
          </p:grpSpPr>
          <p:sp>
            <p:nvSpPr>
              <p:cNvPr id="268" name="Freeform 63"/>
              <p:cNvSpPr>
                <a:spLocks/>
              </p:cNvSpPr>
              <p:nvPr/>
            </p:nvSpPr>
            <p:spPr bwMode="auto">
              <a:xfrm>
                <a:off x="5534024" y="1238251"/>
                <a:ext cx="1003300" cy="512763"/>
              </a:xfrm>
              <a:custGeom>
                <a:avLst/>
                <a:gdLst>
                  <a:gd name="T0" fmla="*/ 189 w 377"/>
                  <a:gd name="T1" fmla="*/ 193 h 193"/>
                  <a:gd name="T2" fmla="*/ 377 w 377"/>
                  <a:gd name="T3" fmla="*/ 163 h 193"/>
                  <a:gd name="T4" fmla="*/ 364 w 377"/>
                  <a:gd name="T5" fmla="*/ 43 h 193"/>
                  <a:gd name="T6" fmla="*/ 309 w 377"/>
                  <a:gd name="T7" fmla="*/ 15 h 193"/>
                  <a:gd name="T8" fmla="*/ 68 w 377"/>
                  <a:gd name="T9" fmla="*/ 15 h 193"/>
                  <a:gd name="T10" fmla="*/ 13 w 377"/>
                  <a:gd name="T11" fmla="*/ 43 h 193"/>
                  <a:gd name="T12" fmla="*/ 0 w 377"/>
                  <a:gd name="T13" fmla="*/ 163 h 193"/>
                  <a:gd name="T14" fmla="*/ 189 w 377"/>
                  <a:gd name="T15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7" h="193">
                    <a:moveTo>
                      <a:pt x="189" y="193"/>
                    </a:moveTo>
                    <a:cubicBezTo>
                      <a:pt x="256" y="193"/>
                      <a:pt x="321" y="182"/>
                      <a:pt x="377" y="163"/>
                    </a:cubicBezTo>
                    <a:cubicBezTo>
                      <a:pt x="364" y="43"/>
                      <a:pt x="364" y="43"/>
                      <a:pt x="364" y="43"/>
                    </a:cubicBezTo>
                    <a:cubicBezTo>
                      <a:pt x="362" y="28"/>
                      <a:pt x="338" y="17"/>
                      <a:pt x="309" y="15"/>
                    </a:cubicBezTo>
                    <a:cubicBezTo>
                      <a:pt x="229" y="0"/>
                      <a:pt x="148" y="0"/>
                      <a:pt x="68" y="15"/>
                    </a:cubicBezTo>
                    <a:cubicBezTo>
                      <a:pt x="39" y="17"/>
                      <a:pt x="15" y="28"/>
                      <a:pt x="13" y="4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56" y="182"/>
                      <a:pt x="121" y="193"/>
                      <a:pt x="189" y="193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64"/>
              <p:cNvSpPr>
                <a:spLocks/>
              </p:cNvSpPr>
              <p:nvPr/>
            </p:nvSpPr>
            <p:spPr bwMode="auto">
              <a:xfrm>
                <a:off x="5534024" y="1309689"/>
                <a:ext cx="1003300" cy="441325"/>
              </a:xfrm>
              <a:custGeom>
                <a:avLst/>
                <a:gdLst>
                  <a:gd name="T0" fmla="*/ 312 w 377"/>
                  <a:gd name="T1" fmla="*/ 14 h 166"/>
                  <a:gd name="T2" fmla="*/ 65 w 377"/>
                  <a:gd name="T3" fmla="*/ 14 h 166"/>
                  <a:gd name="T4" fmla="*/ 11 w 377"/>
                  <a:gd name="T5" fmla="*/ 37 h 166"/>
                  <a:gd name="T6" fmla="*/ 0 w 377"/>
                  <a:gd name="T7" fmla="*/ 136 h 166"/>
                  <a:gd name="T8" fmla="*/ 189 w 377"/>
                  <a:gd name="T9" fmla="*/ 166 h 166"/>
                  <a:gd name="T10" fmla="*/ 377 w 377"/>
                  <a:gd name="T11" fmla="*/ 136 h 166"/>
                  <a:gd name="T12" fmla="*/ 366 w 377"/>
                  <a:gd name="T13" fmla="*/ 37 h 166"/>
                  <a:gd name="T14" fmla="*/ 312 w 377"/>
                  <a:gd name="T15" fmla="*/ 1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7" h="166">
                    <a:moveTo>
                      <a:pt x="312" y="14"/>
                    </a:moveTo>
                    <a:cubicBezTo>
                      <a:pt x="230" y="0"/>
                      <a:pt x="147" y="0"/>
                      <a:pt x="65" y="14"/>
                    </a:cubicBezTo>
                    <a:cubicBezTo>
                      <a:pt x="39" y="16"/>
                      <a:pt x="17" y="25"/>
                      <a:pt x="11" y="37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56" y="155"/>
                      <a:pt x="121" y="166"/>
                      <a:pt x="189" y="166"/>
                    </a:cubicBezTo>
                    <a:cubicBezTo>
                      <a:pt x="256" y="166"/>
                      <a:pt x="321" y="155"/>
                      <a:pt x="377" y="136"/>
                    </a:cubicBezTo>
                    <a:cubicBezTo>
                      <a:pt x="366" y="37"/>
                      <a:pt x="366" y="37"/>
                      <a:pt x="366" y="37"/>
                    </a:cubicBezTo>
                    <a:cubicBezTo>
                      <a:pt x="360" y="25"/>
                      <a:pt x="338" y="16"/>
                      <a:pt x="312" y="14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Oval 65"/>
              <p:cNvSpPr>
                <a:spLocks noChangeArrowheads="1"/>
              </p:cNvSpPr>
              <p:nvPr/>
            </p:nvSpPr>
            <p:spPr bwMode="auto">
              <a:xfrm>
                <a:off x="5872162" y="1257301"/>
                <a:ext cx="327025" cy="244475"/>
              </a:xfrm>
              <a:prstGeom prst="ellipse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66"/>
              <p:cNvSpPr>
                <a:spLocks/>
              </p:cNvSpPr>
              <p:nvPr/>
            </p:nvSpPr>
            <p:spPr bwMode="auto">
              <a:xfrm>
                <a:off x="5911849" y="1073151"/>
                <a:ext cx="258763" cy="390525"/>
              </a:xfrm>
              <a:custGeom>
                <a:avLst/>
                <a:gdLst>
                  <a:gd name="T0" fmla="*/ 97 w 97"/>
                  <a:gd name="T1" fmla="*/ 98 h 147"/>
                  <a:gd name="T2" fmla="*/ 48 w 97"/>
                  <a:gd name="T3" fmla="*/ 147 h 147"/>
                  <a:gd name="T4" fmla="*/ 0 w 97"/>
                  <a:gd name="T5" fmla="*/ 98 h 147"/>
                  <a:gd name="T6" fmla="*/ 0 w 97"/>
                  <a:gd name="T7" fmla="*/ 48 h 147"/>
                  <a:gd name="T8" fmla="*/ 48 w 97"/>
                  <a:gd name="T9" fmla="*/ 0 h 147"/>
                  <a:gd name="T10" fmla="*/ 97 w 97"/>
                  <a:gd name="T11" fmla="*/ 48 h 147"/>
                  <a:gd name="T12" fmla="*/ 97 w 97"/>
                  <a:gd name="T13" fmla="*/ 9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147">
                    <a:moveTo>
                      <a:pt x="97" y="98"/>
                    </a:moveTo>
                    <a:cubicBezTo>
                      <a:pt x="97" y="125"/>
                      <a:pt x="75" y="147"/>
                      <a:pt x="48" y="147"/>
                    </a:cubicBezTo>
                    <a:cubicBezTo>
                      <a:pt x="21" y="147"/>
                      <a:pt x="0" y="125"/>
                      <a:pt x="0" y="9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1"/>
                      <a:pt x="21" y="0"/>
                      <a:pt x="48" y="0"/>
                    </a:cubicBezTo>
                    <a:cubicBezTo>
                      <a:pt x="75" y="0"/>
                      <a:pt x="97" y="21"/>
                      <a:pt x="97" y="48"/>
                    </a:cubicBezTo>
                    <a:lnTo>
                      <a:pt x="97" y="98"/>
                    </a:ln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67"/>
              <p:cNvSpPr>
                <a:spLocks/>
              </p:cNvSpPr>
              <p:nvPr/>
            </p:nvSpPr>
            <p:spPr bwMode="auto">
              <a:xfrm>
                <a:off x="5911849" y="1073151"/>
                <a:ext cx="258763" cy="347663"/>
              </a:xfrm>
              <a:custGeom>
                <a:avLst/>
                <a:gdLst>
                  <a:gd name="T0" fmla="*/ 81 w 97"/>
                  <a:gd name="T1" fmla="*/ 128 h 131"/>
                  <a:gd name="T2" fmla="*/ 84 w 97"/>
                  <a:gd name="T3" fmla="*/ 131 h 131"/>
                  <a:gd name="T4" fmla="*/ 97 w 97"/>
                  <a:gd name="T5" fmla="*/ 98 h 131"/>
                  <a:gd name="T6" fmla="*/ 97 w 97"/>
                  <a:gd name="T7" fmla="*/ 48 h 131"/>
                  <a:gd name="T8" fmla="*/ 48 w 97"/>
                  <a:gd name="T9" fmla="*/ 0 h 131"/>
                  <a:gd name="T10" fmla="*/ 0 w 97"/>
                  <a:gd name="T11" fmla="*/ 47 h 131"/>
                  <a:gd name="T12" fmla="*/ 81 w 97"/>
                  <a:gd name="T13" fmla="*/ 1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131">
                    <a:moveTo>
                      <a:pt x="81" y="128"/>
                    </a:moveTo>
                    <a:cubicBezTo>
                      <a:pt x="82" y="129"/>
                      <a:pt x="83" y="130"/>
                      <a:pt x="84" y="131"/>
                    </a:cubicBezTo>
                    <a:cubicBezTo>
                      <a:pt x="92" y="122"/>
                      <a:pt x="97" y="111"/>
                      <a:pt x="97" y="98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97" y="21"/>
                      <a:pt x="75" y="0"/>
                      <a:pt x="48" y="0"/>
                    </a:cubicBezTo>
                    <a:cubicBezTo>
                      <a:pt x="22" y="0"/>
                      <a:pt x="1" y="21"/>
                      <a:pt x="0" y="47"/>
                    </a:cubicBezTo>
                    <a:lnTo>
                      <a:pt x="81" y="128"/>
                    </a:lnTo>
                    <a:close/>
                  </a:path>
                </a:pathLst>
              </a:custGeom>
              <a:solidFill>
                <a:srgbClr val="C0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68"/>
              <p:cNvSpPr>
                <a:spLocks/>
              </p:cNvSpPr>
              <p:nvPr/>
            </p:nvSpPr>
            <p:spPr bwMode="auto">
              <a:xfrm>
                <a:off x="5746749" y="581026"/>
                <a:ext cx="577850" cy="366713"/>
              </a:xfrm>
              <a:custGeom>
                <a:avLst/>
                <a:gdLst>
                  <a:gd name="T0" fmla="*/ 109 w 217"/>
                  <a:gd name="T1" fmla="*/ 123 h 138"/>
                  <a:gd name="T2" fmla="*/ 204 w 217"/>
                  <a:gd name="T3" fmla="*/ 138 h 138"/>
                  <a:gd name="T4" fmla="*/ 109 w 217"/>
                  <a:gd name="T5" fmla="*/ 3 h 138"/>
                  <a:gd name="T6" fmla="*/ 13 w 217"/>
                  <a:gd name="T7" fmla="*/ 138 h 138"/>
                  <a:gd name="T8" fmla="*/ 109 w 217"/>
                  <a:gd name="T9" fmla="*/ 12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138">
                    <a:moveTo>
                      <a:pt x="109" y="123"/>
                    </a:moveTo>
                    <a:cubicBezTo>
                      <a:pt x="144" y="122"/>
                      <a:pt x="178" y="128"/>
                      <a:pt x="204" y="138"/>
                    </a:cubicBezTo>
                    <a:cubicBezTo>
                      <a:pt x="217" y="55"/>
                      <a:pt x="165" y="0"/>
                      <a:pt x="109" y="3"/>
                    </a:cubicBezTo>
                    <a:cubicBezTo>
                      <a:pt x="52" y="0"/>
                      <a:pt x="0" y="55"/>
                      <a:pt x="13" y="138"/>
                    </a:cubicBezTo>
                    <a:cubicBezTo>
                      <a:pt x="39" y="128"/>
                      <a:pt x="73" y="122"/>
                      <a:pt x="109" y="123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69"/>
              <p:cNvSpPr>
                <a:spLocks/>
              </p:cNvSpPr>
              <p:nvPr/>
            </p:nvSpPr>
            <p:spPr bwMode="auto">
              <a:xfrm>
                <a:off x="5776912" y="927101"/>
                <a:ext cx="84138" cy="165100"/>
              </a:xfrm>
              <a:custGeom>
                <a:avLst/>
                <a:gdLst>
                  <a:gd name="T0" fmla="*/ 28 w 32"/>
                  <a:gd name="T1" fmla="*/ 30 h 62"/>
                  <a:gd name="T2" fmla="*/ 27 w 32"/>
                  <a:gd name="T3" fmla="*/ 60 h 62"/>
                  <a:gd name="T4" fmla="*/ 7 w 32"/>
                  <a:gd name="T5" fmla="*/ 38 h 62"/>
                  <a:gd name="T6" fmla="*/ 7 w 32"/>
                  <a:gd name="T7" fmla="*/ 3 h 62"/>
                  <a:gd name="T8" fmla="*/ 28 w 32"/>
                  <a:gd name="T9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2">
                    <a:moveTo>
                      <a:pt x="28" y="30"/>
                    </a:moveTo>
                    <a:cubicBezTo>
                      <a:pt x="32" y="47"/>
                      <a:pt x="31" y="59"/>
                      <a:pt x="27" y="60"/>
                    </a:cubicBezTo>
                    <a:cubicBezTo>
                      <a:pt x="22" y="62"/>
                      <a:pt x="14" y="54"/>
                      <a:pt x="7" y="38"/>
                    </a:cubicBezTo>
                    <a:cubicBezTo>
                      <a:pt x="1" y="22"/>
                      <a:pt x="0" y="6"/>
                      <a:pt x="7" y="3"/>
                    </a:cubicBezTo>
                    <a:cubicBezTo>
                      <a:pt x="14" y="0"/>
                      <a:pt x="23" y="13"/>
                      <a:pt x="28" y="30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70"/>
              <p:cNvSpPr>
                <a:spLocks/>
              </p:cNvSpPr>
              <p:nvPr/>
            </p:nvSpPr>
            <p:spPr bwMode="auto">
              <a:xfrm>
                <a:off x="5788024" y="620714"/>
                <a:ext cx="496888" cy="649288"/>
              </a:xfrm>
              <a:custGeom>
                <a:avLst/>
                <a:gdLst>
                  <a:gd name="T0" fmla="*/ 173 w 187"/>
                  <a:gd name="T1" fmla="*/ 132 h 244"/>
                  <a:gd name="T2" fmla="*/ 94 w 187"/>
                  <a:gd name="T3" fmla="*/ 244 h 244"/>
                  <a:gd name="T4" fmla="*/ 14 w 187"/>
                  <a:gd name="T5" fmla="*/ 132 h 244"/>
                  <a:gd name="T6" fmla="*/ 94 w 187"/>
                  <a:gd name="T7" fmla="*/ 3 h 244"/>
                  <a:gd name="T8" fmla="*/ 173 w 187"/>
                  <a:gd name="T9" fmla="*/ 132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44">
                    <a:moveTo>
                      <a:pt x="173" y="132"/>
                    </a:moveTo>
                    <a:cubicBezTo>
                      <a:pt x="160" y="209"/>
                      <a:pt x="128" y="244"/>
                      <a:pt x="94" y="244"/>
                    </a:cubicBezTo>
                    <a:cubicBezTo>
                      <a:pt x="59" y="244"/>
                      <a:pt x="27" y="209"/>
                      <a:pt x="14" y="132"/>
                    </a:cubicBezTo>
                    <a:cubicBezTo>
                      <a:pt x="0" y="53"/>
                      <a:pt x="45" y="0"/>
                      <a:pt x="94" y="3"/>
                    </a:cubicBezTo>
                    <a:cubicBezTo>
                      <a:pt x="142" y="0"/>
                      <a:pt x="187" y="53"/>
                      <a:pt x="173" y="132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71"/>
              <p:cNvSpPr>
                <a:spLocks/>
              </p:cNvSpPr>
              <p:nvPr/>
            </p:nvSpPr>
            <p:spPr bwMode="auto">
              <a:xfrm>
                <a:off x="6042024" y="623889"/>
                <a:ext cx="242888" cy="646113"/>
              </a:xfrm>
              <a:custGeom>
                <a:avLst/>
                <a:gdLst>
                  <a:gd name="T0" fmla="*/ 0 w 91"/>
                  <a:gd name="T1" fmla="*/ 2 h 243"/>
                  <a:gd name="T2" fmla="*/ 0 w 91"/>
                  <a:gd name="T3" fmla="*/ 243 h 243"/>
                  <a:gd name="T4" fmla="*/ 77 w 91"/>
                  <a:gd name="T5" fmla="*/ 131 h 243"/>
                  <a:gd name="T6" fmla="*/ 0 w 91"/>
                  <a:gd name="T7" fmla="*/ 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243">
                    <a:moveTo>
                      <a:pt x="0" y="2"/>
                    </a:moveTo>
                    <a:cubicBezTo>
                      <a:pt x="0" y="243"/>
                      <a:pt x="0" y="243"/>
                      <a:pt x="0" y="243"/>
                    </a:cubicBezTo>
                    <a:cubicBezTo>
                      <a:pt x="34" y="242"/>
                      <a:pt x="64" y="206"/>
                      <a:pt x="77" y="131"/>
                    </a:cubicBezTo>
                    <a:cubicBezTo>
                      <a:pt x="91" y="53"/>
                      <a:pt x="47" y="0"/>
                      <a:pt x="0" y="2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72"/>
              <p:cNvSpPr>
                <a:spLocks/>
              </p:cNvSpPr>
              <p:nvPr/>
            </p:nvSpPr>
            <p:spPr bwMode="auto">
              <a:xfrm>
                <a:off x="6202362" y="915989"/>
                <a:ext cx="84138" cy="188913"/>
              </a:xfrm>
              <a:custGeom>
                <a:avLst/>
                <a:gdLst>
                  <a:gd name="T0" fmla="*/ 5 w 32"/>
                  <a:gd name="T1" fmla="*/ 34 h 71"/>
                  <a:gd name="T2" fmla="*/ 6 w 32"/>
                  <a:gd name="T3" fmla="*/ 69 h 71"/>
                  <a:gd name="T4" fmla="*/ 25 w 32"/>
                  <a:gd name="T5" fmla="*/ 43 h 71"/>
                  <a:gd name="T6" fmla="*/ 25 w 32"/>
                  <a:gd name="T7" fmla="*/ 3 h 71"/>
                  <a:gd name="T8" fmla="*/ 5 w 32"/>
                  <a:gd name="T9" fmla="*/ 3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1">
                    <a:moveTo>
                      <a:pt x="5" y="34"/>
                    </a:moveTo>
                    <a:cubicBezTo>
                      <a:pt x="0" y="54"/>
                      <a:pt x="1" y="67"/>
                      <a:pt x="6" y="69"/>
                    </a:cubicBezTo>
                    <a:cubicBezTo>
                      <a:pt x="11" y="71"/>
                      <a:pt x="19" y="62"/>
                      <a:pt x="25" y="43"/>
                    </a:cubicBezTo>
                    <a:cubicBezTo>
                      <a:pt x="32" y="24"/>
                      <a:pt x="32" y="5"/>
                      <a:pt x="25" y="3"/>
                    </a:cubicBezTo>
                    <a:cubicBezTo>
                      <a:pt x="18" y="0"/>
                      <a:pt x="9" y="15"/>
                      <a:pt x="5" y="34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73"/>
              <p:cNvSpPr>
                <a:spLocks/>
              </p:cNvSpPr>
              <p:nvPr/>
            </p:nvSpPr>
            <p:spPr bwMode="auto">
              <a:xfrm>
                <a:off x="5803899" y="620714"/>
                <a:ext cx="458788" cy="274638"/>
              </a:xfrm>
              <a:custGeom>
                <a:avLst/>
                <a:gdLst>
                  <a:gd name="T0" fmla="*/ 167 w 173"/>
                  <a:gd name="T1" fmla="*/ 60 h 103"/>
                  <a:gd name="T2" fmla="*/ 163 w 173"/>
                  <a:gd name="T3" fmla="*/ 41 h 103"/>
                  <a:gd name="T4" fmla="*/ 161 w 173"/>
                  <a:gd name="T5" fmla="*/ 34 h 103"/>
                  <a:gd name="T6" fmla="*/ 150 w 173"/>
                  <a:gd name="T7" fmla="*/ 19 h 103"/>
                  <a:gd name="T8" fmla="*/ 119 w 173"/>
                  <a:gd name="T9" fmla="*/ 0 h 103"/>
                  <a:gd name="T10" fmla="*/ 87 w 173"/>
                  <a:gd name="T11" fmla="*/ 1 h 103"/>
                  <a:gd name="T12" fmla="*/ 55 w 173"/>
                  <a:gd name="T13" fmla="*/ 0 h 103"/>
                  <a:gd name="T14" fmla="*/ 23 w 173"/>
                  <a:gd name="T15" fmla="*/ 19 h 103"/>
                  <a:gd name="T16" fmla="*/ 13 w 173"/>
                  <a:gd name="T17" fmla="*/ 34 h 103"/>
                  <a:gd name="T18" fmla="*/ 11 w 173"/>
                  <a:gd name="T19" fmla="*/ 41 h 103"/>
                  <a:gd name="T20" fmla="*/ 7 w 173"/>
                  <a:gd name="T21" fmla="*/ 60 h 103"/>
                  <a:gd name="T22" fmla="*/ 2 w 173"/>
                  <a:gd name="T23" fmla="*/ 100 h 103"/>
                  <a:gd name="T24" fmla="*/ 12 w 173"/>
                  <a:gd name="T25" fmla="*/ 86 h 103"/>
                  <a:gd name="T26" fmla="*/ 13 w 173"/>
                  <a:gd name="T27" fmla="*/ 59 h 103"/>
                  <a:gd name="T28" fmla="*/ 48 w 173"/>
                  <a:gd name="T29" fmla="*/ 43 h 103"/>
                  <a:gd name="T30" fmla="*/ 69 w 173"/>
                  <a:gd name="T31" fmla="*/ 52 h 103"/>
                  <a:gd name="T32" fmla="*/ 104 w 173"/>
                  <a:gd name="T33" fmla="*/ 52 h 103"/>
                  <a:gd name="T34" fmla="*/ 126 w 173"/>
                  <a:gd name="T35" fmla="*/ 43 h 103"/>
                  <a:gd name="T36" fmla="*/ 161 w 173"/>
                  <a:gd name="T37" fmla="*/ 59 h 103"/>
                  <a:gd name="T38" fmla="*/ 162 w 173"/>
                  <a:gd name="T39" fmla="*/ 86 h 103"/>
                  <a:gd name="T40" fmla="*/ 172 w 173"/>
                  <a:gd name="T41" fmla="*/ 100 h 103"/>
                  <a:gd name="T42" fmla="*/ 167 w 173"/>
                  <a:gd name="T43" fmla="*/ 6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3" h="103">
                    <a:moveTo>
                      <a:pt x="167" y="60"/>
                    </a:moveTo>
                    <a:cubicBezTo>
                      <a:pt x="167" y="57"/>
                      <a:pt x="166" y="50"/>
                      <a:pt x="163" y="41"/>
                    </a:cubicBezTo>
                    <a:cubicBezTo>
                      <a:pt x="162" y="39"/>
                      <a:pt x="161" y="36"/>
                      <a:pt x="161" y="34"/>
                    </a:cubicBezTo>
                    <a:cubicBezTo>
                      <a:pt x="160" y="28"/>
                      <a:pt x="156" y="23"/>
                      <a:pt x="150" y="19"/>
                    </a:cubicBezTo>
                    <a:cubicBezTo>
                      <a:pt x="143" y="9"/>
                      <a:pt x="132" y="2"/>
                      <a:pt x="119" y="0"/>
                    </a:cubicBezTo>
                    <a:cubicBezTo>
                      <a:pt x="109" y="0"/>
                      <a:pt x="98" y="0"/>
                      <a:pt x="87" y="1"/>
                    </a:cubicBezTo>
                    <a:cubicBezTo>
                      <a:pt x="76" y="0"/>
                      <a:pt x="65" y="0"/>
                      <a:pt x="55" y="0"/>
                    </a:cubicBezTo>
                    <a:cubicBezTo>
                      <a:pt x="41" y="2"/>
                      <a:pt x="31" y="9"/>
                      <a:pt x="23" y="19"/>
                    </a:cubicBezTo>
                    <a:cubicBezTo>
                      <a:pt x="18" y="23"/>
                      <a:pt x="14" y="28"/>
                      <a:pt x="13" y="34"/>
                    </a:cubicBezTo>
                    <a:cubicBezTo>
                      <a:pt x="12" y="36"/>
                      <a:pt x="12" y="39"/>
                      <a:pt x="11" y="41"/>
                    </a:cubicBezTo>
                    <a:cubicBezTo>
                      <a:pt x="8" y="50"/>
                      <a:pt x="7" y="57"/>
                      <a:pt x="7" y="60"/>
                    </a:cubicBezTo>
                    <a:cubicBezTo>
                      <a:pt x="3" y="78"/>
                      <a:pt x="0" y="95"/>
                      <a:pt x="2" y="100"/>
                    </a:cubicBezTo>
                    <a:cubicBezTo>
                      <a:pt x="2" y="100"/>
                      <a:pt x="9" y="103"/>
                      <a:pt x="12" y="86"/>
                    </a:cubicBezTo>
                    <a:cubicBezTo>
                      <a:pt x="13" y="77"/>
                      <a:pt x="12" y="68"/>
                      <a:pt x="13" y="59"/>
                    </a:cubicBezTo>
                    <a:cubicBezTo>
                      <a:pt x="21" y="53"/>
                      <a:pt x="33" y="43"/>
                      <a:pt x="48" y="43"/>
                    </a:cubicBezTo>
                    <a:cubicBezTo>
                      <a:pt x="56" y="47"/>
                      <a:pt x="62" y="48"/>
                      <a:pt x="69" y="52"/>
                    </a:cubicBezTo>
                    <a:cubicBezTo>
                      <a:pt x="75" y="56"/>
                      <a:pt x="99" y="56"/>
                      <a:pt x="104" y="52"/>
                    </a:cubicBezTo>
                    <a:cubicBezTo>
                      <a:pt x="111" y="48"/>
                      <a:pt x="118" y="47"/>
                      <a:pt x="126" y="43"/>
                    </a:cubicBezTo>
                    <a:cubicBezTo>
                      <a:pt x="140" y="43"/>
                      <a:pt x="153" y="53"/>
                      <a:pt x="161" y="59"/>
                    </a:cubicBezTo>
                    <a:cubicBezTo>
                      <a:pt x="162" y="68"/>
                      <a:pt x="161" y="77"/>
                      <a:pt x="162" y="86"/>
                    </a:cubicBezTo>
                    <a:cubicBezTo>
                      <a:pt x="164" y="103"/>
                      <a:pt x="172" y="100"/>
                      <a:pt x="172" y="100"/>
                    </a:cubicBezTo>
                    <a:cubicBezTo>
                      <a:pt x="173" y="95"/>
                      <a:pt x="170" y="78"/>
                      <a:pt x="167" y="60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74"/>
              <p:cNvSpPr>
                <a:spLocks noEditPoints="1"/>
              </p:cNvSpPr>
              <p:nvPr/>
            </p:nvSpPr>
            <p:spPr bwMode="auto">
              <a:xfrm>
                <a:off x="5805487" y="889001"/>
                <a:ext cx="203200" cy="144463"/>
              </a:xfrm>
              <a:custGeom>
                <a:avLst/>
                <a:gdLst>
                  <a:gd name="T0" fmla="*/ 33 w 76"/>
                  <a:gd name="T1" fmla="*/ 54 h 54"/>
                  <a:gd name="T2" fmla="*/ 33 w 76"/>
                  <a:gd name="T3" fmla="*/ 54 h 54"/>
                  <a:gd name="T4" fmla="*/ 9 w 76"/>
                  <a:gd name="T5" fmla="*/ 44 h 54"/>
                  <a:gd name="T6" fmla="*/ 1 w 76"/>
                  <a:gd name="T7" fmla="*/ 23 h 54"/>
                  <a:gd name="T8" fmla="*/ 1 w 76"/>
                  <a:gd name="T9" fmla="*/ 17 h 54"/>
                  <a:gd name="T10" fmla="*/ 2 w 76"/>
                  <a:gd name="T11" fmla="*/ 11 h 54"/>
                  <a:gd name="T12" fmla="*/ 2 w 76"/>
                  <a:gd name="T13" fmla="*/ 8 h 54"/>
                  <a:gd name="T14" fmla="*/ 6 w 76"/>
                  <a:gd name="T15" fmla="*/ 7 h 54"/>
                  <a:gd name="T16" fmla="*/ 71 w 76"/>
                  <a:gd name="T17" fmla="*/ 8 h 54"/>
                  <a:gd name="T18" fmla="*/ 74 w 76"/>
                  <a:gd name="T19" fmla="*/ 9 h 54"/>
                  <a:gd name="T20" fmla="*/ 75 w 76"/>
                  <a:gd name="T21" fmla="*/ 12 h 54"/>
                  <a:gd name="T22" fmla="*/ 76 w 76"/>
                  <a:gd name="T23" fmla="*/ 17 h 54"/>
                  <a:gd name="T24" fmla="*/ 76 w 76"/>
                  <a:gd name="T25" fmla="*/ 23 h 54"/>
                  <a:gd name="T26" fmla="*/ 69 w 76"/>
                  <a:gd name="T27" fmla="*/ 43 h 54"/>
                  <a:gd name="T28" fmla="*/ 44 w 76"/>
                  <a:gd name="T29" fmla="*/ 54 h 54"/>
                  <a:gd name="T30" fmla="*/ 33 w 76"/>
                  <a:gd name="T31" fmla="*/ 54 h 54"/>
                  <a:gd name="T32" fmla="*/ 13 w 76"/>
                  <a:gd name="T33" fmla="*/ 17 h 54"/>
                  <a:gd name="T34" fmla="*/ 13 w 76"/>
                  <a:gd name="T35" fmla="*/ 17 h 54"/>
                  <a:gd name="T36" fmla="*/ 12 w 76"/>
                  <a:gd name="T37" fmla="*/ 23 h 54"/>
                  <a:gd name="T38" fmla="*/ 17 w 76"/>
                  <a:gd name="T39" fmla="*/ 36 h 54"/>
                  <a:gd name="T40" fmla="*/ 33 w 76"/>
                  <a:gd name="T41" fmla="*/ 43 h 54"/>
                  <a:gd name="T42" fmla="*/ 44 w 76"/>
                  <a:gd name="T43" fmla="*/ 42 h 54"/>
                  <a:gd name="T44" fmla="*/ 60 w 76"/>
                  <a:gd name="T45" fmla="*/ 35 h 54"/>
                  <a:gd name="T46" fmla="*/ 64 w 76"/>
                  <a:gd name="T47" fmla="*/ 24 h 54"/>
                  <a:gd name="T48" fmla="*/ 64 w 76"/>
                  <a:gd name="T49" fmla="*/ 18 h 54"/>
                  <a:gd name="T50" fmla="*/ 64 w 76"/>
                  <a:gd name="T51" fmla="*/ 17 h 54"/>
                  <a:gd name="T52" fmla="*/ 13 w 76"/>
                  <a:gd name="T53" fmla="*/ 1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6" h="54">
                    <a:moveTo>
                      <a:pt x="33" y="54"/>
                    </a:moveTo>
                    <a:cubicBezTo>
                      <a:pt x="33" y="54"/>
                      <a:pt x="33" y="54"/>
                      <a:pt x="33" y="54"/>
                    </a:cubicBezTo>
                    <a:cubicBezTo>
                      <a:pt x="23" y="54"/>
                      <a:pt x="15" y="50"/>
                      <a:pt x="9" y="44"/>
                    </a:cubicBezTo>
                    <a:cubicBezTo>
                      <a:pt x="3" y="38"/>
                      <a:pt x="0" y="31"/>
                      <a:pt x="1" y="23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5"/>
                      <a:pt x="1" y="13"/>
                      <a:pt x="2" y="1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27" y="0"/>
                      <a:pt x="50" y="0"/>
                      <a:pt x="71" y="8"/>
                    </a:cubicBezTo>
                    <a:cubicBezTo>
                      <a:pt x="74" y="9"/>
                      <a:pt x="74" y="9"/>
                      <a:pt x="74" y="9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4"/>
                      <a:pt x="76" y="15"/>
                      <a:pt x="76" y="17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30"/>
                      <a:pt x="74" y="37"/>
                      <a:pt x="69" y="43"/>
                    </a:cubicBezTo>
                    <a:cubicBezTo>
                      <a:pt x="63" y="50"/>
                      <a:pt x="54" y="54"/>
                      <a:pt x="44" y="54"/>
                    </a:cubicBezTo>
                    <a:lnTo>
                      <a:pt x="33" y="54"/>
                    </a:lnTo>
                    <a:close/>
                    <a:moveTo>
                      <a:pt x="13" y="17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8"/>
                      <a:pt x="14" y="32"/>
                      <a:pt x="17" y="36"/>
                    </a:cubicBezTo>
                    <a:cubicBezTo>
                      <a:pt x="21" y="40"/>
                      <a:pt x="27" y="42"/>
                      <a:pt x="33" y="43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50" y="42"/>
                      <a:pt x="56" y="40"/>
                      <a:pt x="60" y="35"/>
                    </a:cubicBezTo>
                    <a:cubicBezTo>
                      <a:pt x="63" y="32"/>
                      <a:pt x="65" y="28"/>
                      <a:pt x="64" y="24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47" y="12"/>
                      <a:pt x="29" y="12"/>
                      <a:pt x="13" y="17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75"/>
              <p:cNvSpPr>
                <a:spLocks noEditPoints="1"/>
              </p:cNvSpPr>
              <p:nvPr/>
            </p:nvSpPr>
            <p:spPr bwMode="auto">
              <a:xfrm>
                <a:off x="6057899" y="889001"/>
                <a:ext cx="203200" cy="144463"/>
              </a:xfrm>
              <a:custGeom>
                <a:avLst/>
                <a:gdLst>
                  <a:gd name="T0" fmla="*/ 33 w 76"/>
                  <a:gd name="T1" fmla="*/ 54 h 54"/>
                  <a:gd name="T2" fmla="*/ 33 w 76"/>
                  <a:gd name="T3" fmla="*/ 54 h 54"/>
                  <a:gd name="T4" fmla="*/ 9 w 76"/>
                  <a:gd name="T5" fmla="*/ 44 h 54"/>
                  <a:gd name="T6" fmla="*/ 1 w 76"/>
                  <a:gd name="T7" fmla="*/ 23 h 54"/>
                  <a:gd name="T8" fmla="*/ 1 w 76"/>
                  <a:gd name="T9" fmla="*/ 17 h 54"/>
                  <a:gd name="T10" fmla="*/ 2 w 76"/>
                  <a:gd name="T11" fmla="*/ 11 h 54"/>
                  <a:gd name="T12" fmla="*/ 2 w 76"/>
                  <a:gd name="T13" fmla="*/ 8 h 54"/>
                  <a:gd name="T14" fmla="*/ 6 w 76"/>
                  <a:gd name="T15" fmla="*/ 7 h 54"/>
                  <a:gd name="T16" fmla="*/ 71 w 76"/>
                  <a:gd name="T17" fmla="*/ 8 h 54"/>
                  <a:gd name="T18" fmla="*/ 74 w 76"/>
                  <a:gd name="T19" fmla="*/ 9 h 54"/>
                  <a:gd name="T20" fmla="*/ 75 w 76"/>
                  <a:gd name="T21" fmla="*/ 12 h 54"/>
                  <a:gd name="T22" fmla="*/ 76 w 76"/>
                  <a:gd name="T23" fmla="*/ 17 h 54"/>
                  <a:gd name="T24" fmla="*/ 76 w 76"/>
                  <a:gd name="T25" fmla="*/ 23 h 54"/>
                  <a:gd name="T26" fmla="*/ 69 w 76"/>
                  <a:gd name="T27" fmla="*/ 43 h 54"/>
                  <a:gd name="T28" fmla="*/ 44 w 76"/>
                  <a:gd name="T29" fmla="*/ 54 h 54"/>
                  <a:gd name="T30" fmla="*/ 33 w 76"/>
                  <a:gd name="T31" fmla="*/ 54 h 54"/>
                  <a:gd name="T32" fmla="*/ 13 w 76"/>
                  <a:gd name="T33" fmla="*/ 17 h 54"/>
                  <a:gd name="T34" fmla="*/ 13 w 76"/>
                  <a:gd name="T35" fmla="*/ 17 h 54"/>
                  <a:gd name="T36" fmla="*/ 12 w 76"/>
                  <a:gd name="T37" fmla="*/ 23 h 54"/>
                  <a:gd name="T38" fmla="*/ 17 w 76"/>
                  <a:gd name="T39" fmla="*/ 36 h 54"/>
                  <a:gd name="T40" fmla="*/ 33 w 76"/>
                  <a:gd name="T41" fmla="*/ 43 h 54"/>
                  <a:gd name="T42" fmla="*/ 44 w 76"/>
                  <a:gd name="T43" fmla="*/ 42 h 54"/>
                  <a:gd name="T44" fmla="*/ 60 w 76"/>
                  <a:gd name="T45" fmla="*/ 35 h 54"/>
                  <a:gd name="T46" fmla="*/ 65 w 76"/>
                  <a:gd name="T47" fmla="*/ 24 h 54"/>
                  <a:gd name="T48" fmla="*/ 64 w 76"/>
                  <a:gd name="T49" fmla="*/ 18 h 54"/>
                  <a:gd name="T50" fmla="*/ 64 w 76"/>
                  <a:gd name="T51" fmla="*/ 17 h 54"/>
                  <a:gd name="T52" fmla="*/ 13 w 76"/>
                  <a:gd name="T53" fmla="*/ 1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6" h="54">
                    <a:moveTo>
                      <a:pt x="33" y="54"/>
                    </a:moveTo>
                    <a:cubicBezTo>
                      <a:pt x="33" y="54"/>
                      <a:pt x="33" y="54"/>
                      <a:pt x="33" y="54"/>
                    </a:cubicBezTo>
                    <a:cubicBezTo>
                      <a:pt x="24" y="54"/>
                      <a:pt x="15" y="50"/>
                      <a:pt x="9" y="44"/>
                    </a:cubicBezTo>
                    <a:cubicBezTo>
                      <a:pt x="3" y="38"/>
                      <a:pt x="0" y="31"/>
                      <a:pt x="1" y="23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5"/>
                      <a:pt x="1" y="13"/>
                      <a:pt x="2" y="1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27" y="0"/>
                      <a:pt x="50" y="0"/>
                      <a:pt x="71" y="8"/>
                    </a:cubicBezTo>
                    <a:cubicBezTo>
                      <a:pt x="74" y="9"/>
                      <a:pt x="74" y="9"/>
                      <a:pt x="74" y="9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4"/>
                      <a:pt x="76" y="15"/>
                      <a:pt x="76" y="17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30"/>
                      <a:pt x="74" y="37"/>
                      <a:pt x="69" y="43"/>
                    </a:cubicBezTo>
                    <a:cubicBezTo>
                      <a:pt x="63" y="50"/>
                      <a:pt x="54" y="54"/>
                      <a:pt x="44" y="54"/>
                    </a:cubicBezTo>
                    <a:lnTo>
                      <a:pt x="33" y="54"/>
                    </a:lnTo>
                    <a:close/>
                    <a:moveTo>
                      <a:pt x="13" y="17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8"/>
                      <a:pt x="14" y="32"/>
                      <a:pt x="17" y="36"/>
                    </a:cubicBezTo>
                    <a:cubicBezTo>
                      <a:pt x="21" y="40"/>
                      <a:pt x="27" y="42"/>
                      <a:pt x="33" y="43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50" y="42"/>
                      <a:pt x="56" y="40"/>
                      <a:pt x="60" y="35"/>
                    </a:cubicBezTo>
                    <a:cubicBezTo>
                      <a:pt x="63" y="32"/>
                      <a:pt x="65" y="28"/>
                      <a:pt x="65" y="24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47" y="12"/>
                      <a:pt x="29" y="12"/>
                      <a:pt x="13" y="17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Rectangle 76"/>
              <p:cNvSpPr>
                <a:spLocks noChangeArrowheads="1"/>
              </p:cNvSpPr>
              <p:nvPr/>
            </p:nvSpPr>
            <p:spPr bwMode="auto">
              <a:xfrm>
                <a:off x="5986462" y="930276"/>
                <a:ext cx="98425" cy="36513"/>
              </a:xfrm>
              <a:prstGeom prst="rect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5" name="组合 414"/>
            <p:cNvGrpSpPr/>
            <p:nvPr/>
          </p:nvGrpSpPr>
          <p:grpSpPr>
            <a:xfrm>
              <a:off x="10533060" y="3592513"/>
              <a:ext cx="1004888" cy="1106488"/>
              <a:chOff x="7207249" y="620714"/>
              <a:chExt cx="1004888" cy="1106488"/>
            </a:xfrm>
          </p:grpSpPr>
          <p:sp>
            <p:nvSpPr>
              <p:cNvPr id="283" name="Freeform 78"/>
              <p:cNvSpPr>
                <a:spLocks/>
              </p:cNvSpPr>
              <p:nvPr/>
            </p:nvSpPr>
            <p:spPr bwMode="auto">
              <a:xfrm>
                <a:off x="7207249" y="1214439"/>
                <a:ext cx="1004888" cy="512763"/>
              </a:xfrm>
              <a:custGeom>
                <a:avLst/>
                <a:gdLst>
                  <a:gd name="T0" fmla="*/ 189 w 378"/>
                  <a:gd name="T1" fmla="*/ 193 h 193"/>
                  <a:gd name="T2" fmla="*/ 378 w 378"/>
                  <a:gd name="T3" fmla="*/ 163 h 193"/>
                  <a:gd name="T4" fmla="*/ 364 w 378"/>
                  <a:gd name="T5" fmla="*/ 43 h 193"/>
                  <a:gd name="T6" fmla="*/ 309 w 378"/>
                  <a:gd name="T7" fmla="*/ 15 h 193"/>
                  <a:gd name="T8" fmla="*/ 69 w 378"/>
                  <a:gd name="T9" fmla="*/ 15 h 193"/>
                  <a:gd name="T10" fmla="*/ 14 w 378"/>
                  <a:gd name="T11" fmla="*/ 43 h 193"/>
                  <a:gd name="T12" fmla="*/ 0 w 378"/>
                  <a:gd name="T13" fmla="*/ 163 h 193"/>
                  <a:gd name="T14" fmla="*/ 189 w 378"/>
                  <a:gd name="T15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8" h="193">
                    <a:moveTo>
                      <a:pt x="189" y="193"/>
                    </a:moveTo>
                    <a:cubicBezTo>
                      <a:pt x="257" y="193"/>
                      <a:pt x="321" y="182"/>
                      <a:pt x="378" y="163"/>
                    </a:cubicBezTo>
                    <a:cubicBezTo>
                      <a:pt x="364" y="43"/>
                      <a:pt x="364" y="43"/>
                      <a:pt x="364" y="43"/>
                    </a:cubicBezTo>
                    <a:cubicBezTo>
                      <a:pt x="363" y="28"/>
                      <a:pt x="339" y="17"/>
                      <a:pt x="309" y="15"/>
                    </a:cubicBezTo>
                    <a:cubicBezTo>
                      <a:pt x="230" y="0"/>
                      <a:pt x="149" y="0"/>
                      <a:pt x="69" y="15"/>
                    </a:cubicBezTo>
                    <a:cubicBezTo>
                      <a:pt x="39" y="17"/>
                      <a:pt x="16" y="28"/>
                      <a:pt x="14" y="4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57" y="182"/>
                      <a:pt x="121" y="193"/>
                      <a:pt x="189" y="193"/>
                    </a:cubicBezTo>
                    <a:close/>
                  </a:path>
                </a:pathLst>
              </a:custGeom>
              <a:solidFill>
                <a:srgbClr val="29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79"/>
              <p:cNvSpPr>
                <a:spLocks/>
              </p:cNvSpPr>
              <p:nvPr/>
            </p:nvSpPr>
            <p:spPr bwMode="auto">
              <a:xfrm>
                <a:off x="7586662" y="1036639"/>
                <a:ext cx="258763" cy="390525"/>
              </a:xfrm>
              <a:custGeom>
                <a:avLst/>
                <a:gdLst>
                  <a:gd name="T0" fmla="*/ 97 w 97"/>
                  <a:gd name="T1" fmla="*/ 98 h 147"/>
                  <a:gd name="T2" fmla="*/ 48 w 97"/>
                  <a:gd name="T3" fmla="*/ 147 h 147"/>
                  <a:gd name="T4" fmla="*/ 0 w 97"/>
                  <a:gd name="T5" fmla="*/ 98 h 147"/>
                  <a:gd name="T6" fmla="*/ 0 w 97"/>
                  <a:gd name="T7" fmla="*/ 49 h 147"/>
                  <a:gd name="T8" fmla="*/ 48 w 97"/>
                  <a:gd name="T9" fmla="*/ 0 h 147"/>
                  <a:gd name="T10" fmla="*/ 97 w 97"/>
                  <a:gd name="T11" fmla="*/ 49 h 147"/>
                  <a:gd name="T12" fmla="*/ 97 w 97"/>
                  <a:gd name="T13" fmla="*/ 9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147">
                    <a:moveTo>
                      <a:pt x="97" y="98"/>
                    </a:moveTo>
                    <a:cubicBezTo>
                      <a:pt x="97" y="125"/>
                      <a:pt x="75" y="147"/>
                      <a:pt x="48" y="147"/>
                    </a:cubicBezTo>
                    <a:cubicBezTo>
                      <a:pt x="22" y="147"/>
                      <a:pt x="0" y="125"/>
                      <a:pt x="0" y="9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48" y="0"/>
                    </a:cubicBezTo>
                    <a:cubicBezTo>
                      <a:pt x="75" y="0"/>
                      <a:pt x="97" y="22"/>
                      <a:pt x="97" y="49"/>
                    </a:cubicBezTo>
                    <a:lnTo>
                      <a:pt x="97" y="98"/>
                    </a:ln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80"/>
              <p:cNvSpPr>
                <a:spLocks/>
              </p:cNvSpPr>
              <p:nvPr/>
            </p:nvSpPr>
            <p:spPr bwMode="auto">
              <a:xfrm>
                <a:off x="7586662" y="1036639"/>
                <a:ext cx="258763" cy="347663"/>
              </a:xfrm>
              <a:custGeom>
                <a:avLst/>
                <a:gdLst>
                  <a:gd name="T0" fmla="*/ 81 w 97"/>
                  <a:gd name="T1" fmla="*/ 129 h 131"/>
                  <a:gd name="T2" fmla="*/ 84 w 97"/>
                  <a:gd name="T3" fmla="*/ 131 h 131"/>
                  <a:gd name="T4" fmla="*/ 97 w 97"/>
                  <a:gd name="T5" fmla="*/ 98 h 131"/>
                  <a:gd name="T6" fmla="*/ 97 w 97"/>
                  <a:gd name="T7" fmla="*/ 49 h 131"/>
                  <a:gd name="T8" fmla="*/ 48 w 97"/>
                  <a:gd name="T9" fmla="*/ 0 h 131"/>
                  <a:gd name="T10" fmla="*/ 0 w 97"/>
                  <a:gd name="T11" fmla="*/ 47 h 131"/>
                  <a:gd name="T12" fmla="*/ 81 w 97"/>
                  <a:gd name="T13" fmla="*/ 12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131">
                    <a:moveTo>
                      <a:pt x="81" y="129"/>
                    </a:moveTo>
                    <a:cubicBezTo>
                      <a:pt x="82" y="130"/>
                      <a:pt x="83" y="130"/>
                      <a:pt x="84" y="131"/>
                    </a:cubicBezTo>
                    <a:cubicBezTo>
                      <a:pt x="92" y="123"/>
                      <a:pt x="97" y="111"/>
                      <a:pt x="97" y="9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7" y="22"/>
                      <a:pt x="75" y="0"/>
                      <a:pt x="48" y="0"/>
                    </a:cubicBezTo>
                    <a:cubicBezTo>
                      <a:pt x="22" y="0"/>
                      <a:pt x="1" y="21"/>
                      <a:pt x="0" y="47"/>
                    </a:cubicBezTo>
                    <a:lnTo>
                      <a:pt x="81" y="129"/>
                    </a:lnTo>
                    <a:close/>
                  </a:path>
                </a:pathLst>
              </a:custGeom>
              <a:solidFill>
                <a:srgbClr val="C0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81"/>
              <p:cNvSpPr>
                <a:spLocks/>
              </p:cNvSpPr>
              <p:nvPr/>
            </p:nvSpPr>
            <p:spPr bwMode="auto">
              <a:xfrm>
                <a:off x="7454899" y="879476"/>
                <a:ext cx="82550" cy="190500"/>
              </a:xfrm>
              <a:custGeom>
                <a:avLst/>
                <a:gdLst>
                  <a:gd name="T0" fmla="*/ 27 w 31"/>
                  <a:gd name="T1" fmla="*/ 35 h 72"/>
                  <a:gd name="T2" fmla="*/ 23 w 31"/>
                  <a:gd name="T3" fmla="*/ 70 h 72"/>
                  <a:gd name="T4" fmla="*/ 5 w 31"/>
                  <a:gd name="T5" fmla="*/ 43 h 72"/>
                  <a:gd name="T6" fmla="*/ 8 w 31"/>
                  <a:gd name="T7" fmla="*/ 2 h 72"/>
                  <a:gd name="T8" fmla="*/ 27 w 31"/>
                  <a:gd name="T9" fmla="*/ 3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72">
                    <a:moveTo>
                      <a:pt x="27" y="35"/>
                    </a:moveTo>
                    <a:cubicBezTo>
                      <a:pt x="31" y="55"/>
                      <a:pt x="28" y="68"/>
                      <a:pt x="23" y="70"/>
                    </a:cubicBezTo>
                    <a:cubicBezTo>
                      <a:pt x="18" y="72"/>
                      <a:pt x="11" y="62"/>
                      <a:pt x="5" y="43"/>
                    </a:cubicBezTo>
                    <a:cubicBezTo>
                      <a:pt x="0" y="24"/>
                      <a:pt x="1" y="5"/>
                      <a:pt x="8" y="2"/>
                    </a:cubicBezTo>
                    <a:cubicBezTo>
                      <a:pt x="15" y="0"/>
                      <a:pt x="24" y="16"/>
                      <a:pt x="27" y="35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82"/>
              <p:cNvSpPr>
                <a:spLocks/>
              </p:cNvSpPr>
              <p:nvPr/>
            </p:nvSpPr>
            <p:spPr bwMode="auto">
              <a:xfrm>
                <a:off x="7885112" y="884239"/>
                <a:ext cx="74613" cy="192088"/>
              </a:xfrm>
              <a:custGeom>
                <a:avLst/>
                <a:gdLst>
                  <a:gd name="T0" fmla="*/ 1 w 28"/>
                  <a:gd name="T1" fmla="*/ 36 h 72"/>
                  <a:gd name="T2" fmla="*/ 8 w 28"/>
                  <a:gd name="T3" fmla="*/ 71 h 72"/>
                  <a:gd name="T4" fmla="*/ 24 w 28"/>
                  <a:gd name="T5" fmla="*/ 42 h 72"/>
                  <a:gd name="T6" fmla="*/ 18 w 28"/>
                  <a:gd name="T7" fmla="*/ 2 h 72"/>
                  <a:gd name="T8" fmla="*/ 1 w 28"/>
                  <a:gd name="T9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72">
                    <a:moveTo>
                      <a:pt x="1" y="36"/>
                    </a:moveTo>
                    <a:cubicBezTo>
                      <a:pt x="0" y="56"/>
                      <a:pt x="3" y="69"/>
                      <a:pt x="8" y="71"/>
                    </a:cubicBezTo>
                    <a:cubicBezTo>
                      <a:pt x="13" y="72"/>
                      <a:pt x="20" y="61"/>
                      <a:pt x="24" y="42"/>
                    </a:cubicBezTo>
                    <a:cubicBezTo>
                      <a:pt x="28" y="22"/>
                      <a:pt x="25" y="3"/>
                      <a:pt x="18" y="2"/>
                    </a:cubicBezTo>
                    <a:cubicBezTo>
                      <a:pt x="10" y="0"/>
                      <a:pt x="3" y="16"/>
                      <a:pt x="1" y="36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83"/>
              <p:cNvSpPr>
                <a:spLocks/>
              </p:cNvSpPr>
              <p:nvPr/>
            </p:nvSpPr>
            <p:spPr bwMode="auto">
              <a:xfrm>
                <a:off x="7456487" y="620714"/>
                <a:ext cx="506413" cy="577850"/>
              </a:xfrm>
              <a:custGeom>
                <a:avLst/>
                <a:gdLst>
                  <a:gd name="T0" fmla="*/ 95 w 190"/>
                  <a:gd name="T1" fmla="*/ 4 h 217"/>
                  <a:gd name="T2" fmla="*/ 14 w 190"/>
                  <a:gd name="T3" fmla="*/ 142 h 217"/>
                  <a:gd name="T4" fmla="*/ 32 w 190"/>
                  <a:gd name="T5" fmla="*/ 206 h 217"/>
                  <a:gd name="T6" fmla="*/ 59 w 190"/>
                  <a:gd name="T7" fmla="*/ 187 h 217"/>
                  <a:gd name="T8" fmla="*/ 94 w 190"/>
                  <a:gd name="T9" fmla="*/ 175 h 217"/>
                  <a:gd name="T10" fmla="*/ 94 w 190"/>
                  <a:gd name="T11" fmla="*/ 175 h 217"/>
                  <a:gd name="T12" fmla="*/ 96 w 190"/>
                  <a:gd name="T13" fmla="*/ 175 h 217"/>
                  <a:gd name="T14" fmla="*/ 97 w 190"/>
                  <a:gd name="T15" fmla="*/ 175 h 217"/>
                  <a:gd name="T16" fmla="*/ 132 w 190"/>
                  <a:gd name="T17" fmla="*/ 187 h 217"/>
                  <a:gd name="T18" fmla="*/ 159 w 190"/>
                  <a:gd name="T19" fmla="*/ 206 h 217"/>
                  <a:gd name="T20" fmla="*/ 176 w 190"/>
                  <a:gd name="T21" fmla="*/ 142 h 217"/>
                  <a:gd name="T22" fmla="*/ 95 w 190"/>
                  <a:gd name="T23" fmla="*/ 4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0" h="217">
                    <a:moveTo>
                      <a:pt x="95" y="4"/>
                    </a:moveTo>
                    <a:cubicBezTo>
                      <a:pt x="46" y="0"/>
                      <a:pt x="0" y="57"/>
                      <a:pt x="14" y="142"/>
                    </a:cubicBezTo>
                    <a:cubicBezTo>
                      <a:pt x="18" y="167"/>
                      <a:pt x="24" y="189"/>
                      <a:pt x="32" y="206"/>
                    </a:cubicBezTo>
                    <a:cubicBezTo>
                      <a:pt x="38" y="216"/>
                      <a:pt x="46" y="217"/>
                      <a:pt x="59" y="187"/>
                    </a:cubicBezTo>
                    <a:cubicBezTo>
                      <a:pt x="62" y="181"/>
                      <a:pt x="78" y="175"/>
                      <a:pt x="94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5" y="175"/>
                      <a:pt x="95" y="175"/>
                      <a:pt x="96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112" y="175"/>
                      <a:pt x="128" y="181"/>
                      <a:pt x="132" y="187"/>
                    </a:cubicBezTo>
                    <a:cubicBezTo>
                      <a:pt x="144" y="217"/>
                      <a:pt x="152" y="216"/>
                      <a:pt x="159" y="206"/>
                    </a:cubicBezTo>
                    <a:cubicBezTo>
                      <a:pt x="166" y="189"/>
                      <a:pt x="172" y="167"/>
                      <a:pt x="176" y="142"/>
                    </a:cubicBezTo>
                    <a:cubicBezTo>
                      <a:pt x="190" y="57"/>
                      <a:pt x="144" y="0"/>
                      <a:pt x="95" y="4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84"/>
              <p:cNvSpPr>
                <a:spLocks/>
              </p:cNvSpPr>
              <p:nvPr/>
            </p:nvSpPr>
            <p:spPr bwMode="auto">
              <a:xfrm>
                <a:off x="7715249" y="627064"/>
                <a:ext cx="247650" cy="571500"/>
              </a:xfrm>
              <a:custGeom>
                <a:avLst/>
                <a:gdLst>
                  <a:gd name="T0" fmla="*/ 0 w 93"/>
                  <a:gd name="T1" fmla="*/ 2 h 215"/>
                  <a:gd name="T2" fmla="*/ 0 w 93"/>
                  <a:gd name="T3" fmla="*/ 173 h 215"/>
                  <a:gd name="T4" fmla="*/ 35 w 93"/>
                  <a:gd name="T5" fmla="*/ 185 h 215"/>
                  <a:gd name="T6" fmla="*/ 62 w 93"/>
                  <a:gd name="T7" fmla="*/ 204 h 215"/>
                  <a:gd name="T8" fmla="*/ 79 w 93"/>
                  <a:gd name="T9" fmla="*/ 140 h 215"/>
                  <a:gd name="T10" fmla="*/ 0 w 93"/>
                  <a:gd name="T11" fmla="*/ 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15">
                    <a:moveTo>
                      <a:pt x="0" y="2"/>
                    </a:moveTo>
                    <a:cubicBezTo>
                      <a:pt x="0" y="173"/>
                      <a:pt x="0" y="173"/>
                      <a:pt x="0" y="173"/>
                    </a:cubicBezTo>
                    <a:cubicBezTo>
                      <a:pt x="15" y="173"/>
                      <a:pt x="31" y="179"/>
                      <a:pt x="35" y="185"/>
                    </a:cubicBezTo>
                    <a:cubicBezTo>
                      <a:pt x="47" y="215"/>
                      <a:pt x="55" y="214"/>
                      <a:pt x="62" y="204"/>
                    </a:cubicBezTo>
                    <a:cubicBezTo>
                      <a:pt x="69" y="187"/>
                      <a:pt x="75" y="165"/>
                      <a:pt x="79" y="140"/>
                    </a:cubicBezTo>
                    <a:cubicBezTo>
                      <a:pt x="93" y="56"/>
                      <a:pt x="48" y="0"/>
                      <a:pt x="0" y="2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85"/>
              <p:cNvSpPr>
                <a:spLocks/>
              </p:cNvSpPr>
              <p:nvPr/>
            </p:nvSpPr>
            <p:spPr bwMode="auto">
              <a:xfrm>
                <a:off x="7480299" y="990601"/>
                <a:ext cx="460375" cy="295275"/>
              </a:xfrm>
              <a:custGeom>
                <a:avLst/>
                <a:gdLst>
                  <a:gd name="T0" fmla="*/ 168 w 173"/>
                  <a:gd name="T1" fmla="*/ 0 h 111"/>
                  <a:gd name="T2" fmla="*/ 166 w 173"/>
                  <a:gd name="T3" fmla="*/ 11 h 111"/>
                  <a:gd name="T4" fmla="*/ 149 w 173"/>
                  <a:gd name="T5" fmla="*/ 55 h 111"/>
                  <a:gd name="T6" fmla="*/ 122 w 173"/>
                  <a:gd name="T7" fmla="*/ 42 h 111"/>
                  <a:gd name="T8" fmla="*/ 88 w 173"/>
                  <a:gd name="T9" fmla="*/ 33 h 111"/>
                  <a:gd name="T10" fmla="*/ 87 w 173"/>
                  <a:gd name="T11" fmla="*/ 33 h 111"/>
                  <a:gd name="T12" fmla="*/ 85 w 173"/>
                  <a:gd name="T13" fmla="*/ 33 h 111"/>
                  <a:gd name="T14" fmla="*/ 85 w 173"/>
                  <a:gd name="T15" fmla="*/ 33 h 111"/>
                  <a:gd name="T16" fmla="*/ 50 w 173"/>
                  <a:gd name="T17" fmla="*/ 42 h 111"/>
                  <a:gd name="T18" fmla="*/ 24 w 173"/>
                  <a:gd name="T19" fmla="*/ 55 h 111"/>
                  <a:gd name="T20" fmla="*/ 6 w 173"/>
                  <a:gd name="T21" fmla="*/ 11 h 111"/>
                  <a:gd name="T22" fmla="*/ 4 w 173"/>
                  <a:gd name="T23" fmla="*/ 0 h 111"/>
                  <a:gd name="T24" fmla="*/ 3 w 173"/>
                  <a:gd name="T25" fmla="*/ 37 h 111"/>
                  <a:gd name="T26" fmla="*/ 86 w 173"/>
                  <a:gd name="T27" fmla="*/ 110 h 111"/>
                  <a:gd name="T28" fmla="*/ 169 w 173"/>
                  <a:gd name="T29" fmla="*/ 37 h 111"/>
                  <a:gd name="T30" fmla="*/ 168 w 173"/>
                  <a:gd name="T3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3" h="111">
                    <a:moveTo>
                      <a:pt x="168" y="0"/>
                    </a:moveTo>
                    <a:cubicBezTo>
                      <a:pt x="167" y="3"/>
                      <a:pt x="167" y="7"/>
                      <a:pt x="166" y="11"/>
                    </a:cubicBezTo>
                    <a:cubicBezTo>
                      <a:pt x="162" y="29"/>
                      <a:pt x="156" y="43"/>
                      <a:pt x="149" y="55"/>
                    </a:cubicBezTo>
                    <a:cubicBezTo>
                      <a:pt x="142" y="62"/>
                      <a:pt x="134" y="62"/>
                      <a:pt x="122" y="42"/>
                    </a:cubicBezTo>
                    <a:cubicBezTo>
                      <a:pt x="118" y="38"/>
                      <a:pt x="103" y="33"/>
                      <a:pt x="88" y="33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6" y="33"/>
                      <a:pt x="86" y="33"/>
                      <a:pt x="85" y="33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70" y="33"/>
                      <a:pt x="54" y="38"/>
                      <a:pt x="50" y="42"/>
                    </a:cubicBezTo>
                    <a:cubicBezTo>
                      <a:pt x="38" y="62"/>
                      <a:pt x="30" y="62"/>
                      <a:pt x="24" y="55"/>
                    </a:cubicBezTo>
                    <a:cubicBezTo>
                      <a:pt x="16" y="43"/>
                      <a:pt x="10" y="29"/>
                      <a:pt x="6" y="11"/>
                    </a:cubicBezTo>
                    <a:cubicBezTo>
                      <a:pt x="5" y="7"/>
                      <a:pt x="5" y="3"/>
                      <a:pt x="4" y="0"/>
                    </a:cubicBezTo>
                    <a:cubicBezTo>
                      <a:pt x="0" y="11"/>
                      <a:pt x="0" y="23"/>
                      <a:pt x="3" y="37"/>
                    </a:cubicBezTo>
                    <a:cubicBezTo>
                      <a:pt x="17" y="87"/>
                      <a:pt x="16" y="111"/>
                      <a:pt x="86" y="110"/>
                    </a:cubicBezTo>
                    <a:cubicBezTo>
                      <a:pt x="161" y="108"/>
                      <a:pt x="155" y="87"/>
                      <a:pt x="169" y="37"/>
                    </a:cubicBezTo>
                    <a:cubicBezTo>
                      <a:pt x="173" y="23"/>
                      <a:pt x="172" y="11"/>
                      <a:pt x="168" y="0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86"/>
              <p:cNvSpPr>
                <a:spLocks/>
              </p:cNvSpPr>
              <p:nvPr/>
            </p:nvSpPr>
            <p:spPr bwMode="auto">
              <a:xfrm>
                <a:off x="7723187" y="990601"/>
                <a:ext cx="217488" cy="290513"/>
              </a:xfrm>
              <a:custGeom>
                <a:avLst/>
                <a:gdLst>
                  <a:gd name="T0" fmla="*/ 75 w 82"/>
                  <a:gd name="T1" fmla="*/ 11 h 109"/>
                  <a:gd name="T2" fmla="*/ 58 w 82"/>
                  <a:gd name="T3" fmla="*/ 55 h 109"/>
                  <a:gd name="T4" fmla="*/ 31 w 82"/>
                  <a:gd name="T5" fmla="*/ 42 h 109"/>
                  <a:gd name="T6" fmla="*/ 0 w 82"/>
                  <a:gd name="T7" fmla="*/ 34 h 109"/>
                  <a:gd name="T8" fmla="*/ 0 w 82"/>
                  <a:gd name="T9" fmla="*/ 109 h 109"/>
                  <a:gd name="T10" fmla="*/ 78 w 82"/>
                  <a:gd name="T11" fmla="*/ 37 h 109"/>
                  <a:gd name="T12" fmla="*/ 77 w 82"/>
                  <a:gd name="T13" fmla="*/ 0 h 109"/>
                  <a:gd name="T14" fmla="*/ 75 w 82"/>
                  <a:gd name="T15" fmla="*/ 1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09">
                    <a:moveTo>
                      <a:pt x="75" y="11"/>
                    </a:moveTo>
                    <a:cubicBezTo>
                      <a:pt x="71" y="29"/>
                      <a:pt x="65" y="43"/>
                      <a:pt x="58" y="55"/>
                    </a:cubicBezTo>
                    <a:cubicBezTo>
                      <a:pt x="51" y="62"/>
                      <a:pt x="43" y="62"/>
                      <a:pt x="31" y="42"/>
                    </a:cubicBezTo>
                    <a:cubicBezTo>
                      <a:pt x="28" y="38"/>
                      <a:pt x="14" y="34"/>
                      <a:pt x="0" y="34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69" y="107"/>
                      <a:pt x="65" y="86"/>
                      <a:pt x="78" y="37"/>
                    </a:cubicBezTo>
                    <a:cubicBezTo>
                      <a:pt x="82" y="23"/>
                      <a:pt x="81" y="11"/>
                      <a:pt x="77" y="0"/>
                    </a:cubicBezTo>
                    <a:cubicBezTo>
                      <a:pt x="76" y="3"/>
                      <a:pt x="76" y="7"/>
                      <a:pt x="75" y="11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87"/>
              <p:cNvSpPr>
                <a:spLocks/>
              </p:cNvSpPr>
              <p:nvPr/>
            </p:nvSpPr>
            <p:spPr bwMode="auto">
              <a:xfrm>
                <a:off x="7645399" y="1128714"/>
                <a:ext cx="128588" cy="61913"/>
              </a:xfrm>
              <a:custGeom>
                <a:avLst/>
                <a:gdLst>
                  <a:gd name="T0" fmla="*/ 42 w 48"/>
                  <a:gd name="T1" fmla="*/ 0 h 23"/>
                  <a:gd name="T2" fmla="*/ 42 w 48"/>
                  <a:gd name="T3" fmla="*/ 0 h 23"/>
                  <a:gd name="T4" fmla="*/ 42 w 48"/>
                  <a:gd name="T5" fmla="*/ 0 h 23"/>
                  <a:gd name="T6" fmla="*/ 42 w 48"/>
                  <a:gd name="T7" fmla="*/ 0 h 23"/>
                  <a:gd name="T8" fmla="*/ 42 w 48"/>
                  <a:gd name="T9" fmla="*/ 0 h 23"/>
                  <a:gd name="T10" fmla="*/ 6 w 48"/>
                  <a:gd name="T11" fmla="*/ 0 h 23"/>
                  <a:gd name="T12" fmla="*/ 6 w 48"/>
                  <a:gd name="T13" fmla="*/ 0 h 23"/>
                  <a:gd name="T14" fmla="*/ 1 w 48"/>
                  <a:gd name="T15" fmla="*/ 19 h 23"/>
                  <a:gd name="T16" fmla="*/ 10 w 48"/>
                  <a:gd name="T17" fmla="*/ 16 h 23"/>
                  <a:gd name="T18" fmla="*/ 14 w 48"/>
                  <a:gd name="T19" fmla="*/ 10 h 23"/>
                  <a:gd name="T20" fmla="*/ 18 w 48"/>
                  <a:gd name="T21" fmla="*/ 10 h 23"/>
                  <a:gd name="T22" fmla="*/ 31 w 48"/>
                  <a:gd name="T23" fmla="*/ 10 h 23"/>
                  <a:gd name="T24" fmla="*/ 34 w 48"/>
                  <a:gd name="T25" fmla="*/ 10 h 23"/>
                  <a:gd name="T26" fmla="*/ 38 w 48"/>
                  <a:gd name="T27" fmla="*/ 16 h 23"/>
                  <a:gd name="T28" fmla="*/ 47 w 48"/>
                  <a:gd name="T29" fmla="*/ 19 h 23"/>
                  <a:gd name="T30" fmla="*/ 42 w 48"/>
                  <a:gd name="T3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23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15"/>
                      <a:pt x="1" y="19"/>
                    </a:cubicBezTo>
                    <a:cubicBezTo>
                      <a:pt x="3" y="22"/>
                      <a:pt x="6" y="23"/>
                      <a:pt x="10" y="16"/>
                    </a:cubicBezTo>
                    <a:cubicBezTo>
                      <a:pt x="11" y="13"/>
                      <a:pt x="13" y="12"/>
                      <a:pt x="14" y="10"/>
                    </a:cubicBezTo>
                    <a:cubicBezTo>
                      <a:pt x="15" y="10"/>
                      <a:pt x="16" y="10"/>
                      <a:pt x="18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2" y="10"/>
                      <a:pt x="33" y="10"/>
                      <a:pt x="34" y="10"/>
                    </a:cubicBezTo>
                    <a:cubicBezTo>
                      <a:pt x="35" y="12"/>
                      <a:pt x="37" y="13"/>
                      <a:pt x="38" y="16"/>
                    </a:cubicBezTo>
                    <a:cubicBezTo>
                      <a:pt x="42" y="23"/>
                      <a:pt x="45" y="22"/>
                      <a:pt x="47" y="19"/>
                    </a:cubicBezTo>
                    <a:cubicBezTo>
                      <a:pt x="48" y="15"/>
                      <a:pt x="43" y="2"/>
                      <a:pt x="42" y="0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9" name="组合 418"/>
            <p:cNvGrpSpPr/>
            <p:nvPr/>
          </p:nvGrpSpPr>
          <p:grpSpPr>
            <a:xfrm>
              <a:off x="5591174" y="1844676"/>
              <a:ext cx="1027113" cy="1206501"/>
              <a:chOff x="5553074" y="2254251"/>
              <a:chExt cx="1027113" cy="1206501"/>
            </a:xfrm>
          </p:grpSpPr>
          <p:sp>
            <p:nvSpPr>
              <p:cNvPr id="294" name="Freeform 89"/>
              <p:cNvSpPr>
                <a:spLocks/>
              </p:cNvSpPr>
              <p:nvPr/>
            </p:nvSpPr>
            <p:spPr bwMode="auto">
              <a:xfrm>
                <a:off x="5553074" y="2900364"/>
                <a:ext cx="1027113" cy="560388"/>
              </a:xfrm>
              <a:custGeom>
                <a:avLst/>
                <a:gdLst>
                  <a:gd name="T0" fmla="*/ 231 w 386"/>
                  <a:gd name="T1" fmla="*/ 210 h 211"/>
                  <a:gd name="T2" fmla="*/ 231 w 386"/>
                  <a:gd name="T3" fmla="*/ 210 h 211"/>
                  <a:gd name="T4" fmla="*/ 386 w 386"/>
                  <a:gd name="T5" fmla="*/ 180 h 211"/>
                  <a:gd name="T6" fmla="*/ 372 w 386"/>
                  <a:gd name="T7" fmla="*/ 57 h 211"/>
                  <a:gd name="T8" fmla="*/ 316 w 386"/>
                  <a:gd name="T9" fmla="*/ 28 h 211"/>
                  <a:gd name="T10" fmla="*/ 260 w 386"/>
                  <a:gd name="T11" fmla="*/ 21 h 211"/>
                  <a:gd name="T12" fmla="*/ 259 w 386"/>
                  <a:gd name="T13" fmla="*/ 6 h 211"/>
                  <a:gd name="T14" fmla="*/ 127 w 386"/>
                  <a:gd name="T15" fmla="*/ 6 h 211"/>
                  <a:gd name="T16" fmla="*/ 126 w 386"/>
                  <a:gd name="T17" fmla="*/ 21 h 211"/>
                  <a:gd name="T18" fmla="*/ 70 w 386"/>
                  <a:gd name="T19" fmla="*/ 28 h 211"/>
                  <a:gd name="T20" fmla="*/ 14 w 386"/>
                  <a:gd name="T21" fmla="*/ 57 h 211"/>
                  <a:gd name="T22" fmla="*/ 0 w 386"/>
                  <a:gd name="T23" fmla="*/ 180 h 211"/>
                  <a:gd name="T24" fmla="*/ 155 w 386"/>
                  <a:gd name="T25" fmla="*/ 210 h 211"/>
                  <a:gd name="T26" fmla="*/ 156 w 386"/>
                  <a:gd name="T27" fmla="*/ 210 h 211"/>
                  <a:gd name="T28" fmla="*/ 172 w 386"/>
                  <a:gd name="T29" fmla="*/ 211 h 211"/>
                  <a:gd name="T30" fmla="*/ 193 w 386"/>
                  <a:gd name="T31" fmla="*/ 211 h 211"/>
                  <a:gd name="T32" fmla="*/ 214 w 386"/>
                  <a:gd name="T33" fmla="*/ 211 h 211"/>
                  <a:gd name="T34" fmla="*/ 230 w 386"/>
                  <a:gd name="T35" fmla="*/ 210 h 211"/>
                  <a:gd name="T36" fmla="*/ 231 w 386"/>
                  <a:gd name="T37" fmla="*/ 21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6" h="211">
                    <a:moveTo>
                      <a:pt x="231" y="210"/>
                    </a:moveTo>
                    <a:cubicBezTo>
                      <a:pt x="231" y="210"/>
                      <a:pt x="231" y="210"/>
                      <a:pt x="231" y="210"/>
                    </a:cubicBezTo>
                    <a:cubicBezTo>
                      <a:pt x="286" y="207"/>
                      <a:pt x="339" y="196"/>
                      <a:pt x="386" y="180"/>
                    </a:cubicBezTo>
                    <a:cubicBezTo>
                      <a:pt x="372" y="57"/>
                      <a:pt x="372" y="57"/>
                      <a:pt x="372" y="57"/>
                    </a:cubicBezTo>
                    <a:cubicBezTo>
                      <a:pt x="371" y="42"/>
                      <a:pt x="346" y="30"/>
                      <a:pt x="316" y="28"/>
                    </a:cubicBezTo>
                    <a:cubicBezTo>
                      <a:pt x="297" y="25"/>
                      <a:pt x="279" y="22"/>
                      <a:pt x="260" y="21"/>
                    </a:cubicBezTo>
                    <a:cubicBezTo>
                      <a:pt x="260" y="16"/>
                      <a:pt x="260" y="11"/>
                      <a:pt x="259" y="6"/>
                    </a:cubicBezTo>
                    <a:cubicBezTo>
                      <a:pt x="215" y="0"/>
                      <a:pt x="171" y="0"/>
                      <a:pt x="127" y="6"/>
                    </a:cubicBezTo>
                    <a:cubicBezTo>
                      <a:pt x="127" y="11"/>
                      <a:pt x="126" y="16"/>
                      <a:pt x="126" y="21"/>
                    </a:cubicBezTo>
                    <a:cubicBezTo>
                      <a:pt x="108" y="22"/>
                      <a:pt x="89" y="25"/>
                      <a:pt x="70" y="28"/>
                    </a:cubicBezTo>
                    <a:cubicBezTo>
                      <a:pt x="40" y="30"/>
                      <a:pt x="16" y="42"/>
                      <a:pt x="14" y="57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47" y="196"/>
                      <a:pt x="100" y="207"/>
                      <a:pt x="155" y="210"/>
                    </a:cubicBezTo>
                    <a:cubicBezTo>
                      <a:pt x="156" y="210"/>
                      <a:pt x="156" y="210"/>
                      <a:pt x="156" y="210"/>
                    </a:cubicBezTo>
                    <a:cubicBezTo>
                      <a:pt x="161" y="210"/>
                      <a:pt x="167" y="210"/>
                      <a:pt x="172" y="211"/>
                    </a:cubicBezTo>
                    <a:cubicBezTo>
                      <a:pt x="179" y="211"/>
                      <a:pt x="186" y="211"/>
                      <a:pt x="193" y="211"/>
                    </a:cubicBezTo>
                    <a:cubicBezTo>
                      <a:pt x="200" y="211"/>
                      <a:pt x="207" y="211"/>
                      <a:pt x="214" y="211"/>
                    </a:cubicBezTo>
                    <a:cubicBezTo>
                      <a:pt x="220" y="210"/>
                      <a:pt x="225" y="210"/>
                      <a:pt x="230" y="210"/>
                    </a:cubicBezTo>
                    <a:lnTo>
                      <a:pt x="231" y="210"/>
                    </a:lnTo>
                    <a:close/>
                  </a:path>
                </a:pathLst>
              </a:cu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90"/>
              <p:cNvSpPr>
                <a:spLocks/>
              </p:cNvSpPr>
              <p:nvPr/>
            </p:nvSpPr>
            <p:spPr bwMode="auto">
              <a:xfrm>
                <a:off x="5957887" y="2905126"/>
                <a:ext cx="622300" cy="503238"/>
              </a:xfrm>
              <a:custGeom>
                <a:avLst/>
                <a:gdLst>
                  <a:gd name="T0" fmla="*/ 164 w 234"/>
                  <a:gd name="T1" fmla="*/ 26 h 189"/>
                  <a:gd name="T2" fmla="*/ 108 w 234"/>
                  <a:gd name="T3" fmla="*/ 19 h 189"/>
                  <a:gd name="T4" fmla="*/ 107 w 234"/>
                  <a:gd name="T5" fmla="*/ 4 h 189"/>
                  <a:gd name="T6" fmla="*/ 42 w 234"/>
                  <a:gd name="T7" fmla="*/ 0 h 189"/>
                  <a:gd name="T8" fmla="*/ 0 w 234"/>
                  <a:gd name="T9" fmla="*/ 67 h 189"/>
                  <a:gd name="T10" fmla="*/ 197 w 234"/>
                  <a:gd name="T11" fmla="*/ 189 h 189"/>
                  <a:gd name="T12" fmla="*/ 234 w 234"/>
                  <a:gd name="T13" fmla="*/ 178 h 189"/>
                  <a:gd name="T14" fmla="*/ 220 w 234"/>
                  <a:gd name="T15" fmla="*/ 55 h 189"/>
                  <a:gd name="T16" fmla="*/ 164 w 234"/>
                  <a:gd name="T17" fmla="*/ 26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89">
                    <a:moveTo>
                      <a:pt x="164" y="26"/>
                    </a:moveTo>
                    <a:cubicBezTo>
                      <a:pt x="145" y="23"/>
                      <a:pt x="127" y="20"/>
                      <a:pt x="108" y="19"/>
                    </a:cubicBezTo>
                    <a:cubicBezTo>
                      <a:pt x="108" y="14"/>
                      <a:pt x="108" y="9"/>
                      <a:pt x="107" y="4"/>
                    </a:cubicBezTo>
                    <a:cubicBezTo>
                      <a:pt x="86" y="1"/>
                      <a:pt x="64" y="0"/>
                      <a:pt x="42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97" y="189"/>
                      <a:pt x="197" y="189"/>
                      <a:pt x="197" y="189"/>
                    </a:cubicBezTo>
                    <a:cubicBezTo>
                      <a:pt x="209" y="186"/>
                      <a:pt x="222" y="182"/>
                      <a:pt x="234" y="178"/>
                    </a:cubicBezTo>
                    <a:cubicBezTo>
                      <a:pt x="220" y="55"/>
                      <a:pt x="220" y="55"/>
                      <a:pt x="220" y="55"/>
                    </a:cubicBezTo>
                    <a:cubicBezTo>
                      <a:pt x="219" y="40"/>
                      <a:pt x="194" y="28"/>
                      <a:pt x="164" y="26"/>
                    </a:cubicBezTo>
                    <a:close/>
                  </a:path>
                </a:pathLst>
              </a:custGeom>
              <a:solidFill>
                <a:srgbClr val="138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91"/>
              <p:cNvSpPr>
                <a:spLocks/>
              </p:cNvSpPr>
              <p:nvPr/>
            </p:nvSpPr>
            <p:spPr bwMode="auto">
              <a:xfrm>
                <a:off x="5895974" y="2924176"/>
                <a:ext cx="15875" cy="119063"/>
              </a:xfrm>
              <a:custGeom>
                <a:avLst/>
                <a:gdLst>
                  <a:gd name="T0" fmla="*/ 5 w 6"/>
                  <a:gd name="T1" fmla="*/ 45 h 45"/>
                  <a:gd name="T2" fmla="*/ 0 w 6"/>
                  <a:gd name="T3" fmla="*/ 41 h 45"/>
                  <a:gd name="T4" fmla="*/ 0 w 6"/>
                  <a:gd name="T5" fmla="*/ 0 h 45"/>
                  <a:gd name="T6" fmla="*/ 6 w 6"/>
                  <a:gd name="T7" fmla="*/ 0 h 45"/>
                  <a:gd name="T8" fmla="*/ 5 w 6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5">
                    <a:moveTo>
                      <a:pt x="5" y="45"/>
                    </a:moveTo>
                    <a:cubicBezTo>
                      <a:pt x="3" y="44"/>
                      <a:pt x="2" y="43"/>
                      <a:pt x="0" y="41"/>
                    </a:cubicBezTo>
                    <a:cubicBezTo>
                      <a:pt x="0" y="27"/>
                      <a:pt x="0" y="14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15"/>
                      <a:pt x="5" y="30"/>
                      <a:pt x="5" y="45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92"/>
              <p:cNvSpPr>
                <a:spLocks/>
              </p:cNvSpPr>
              <p:nvPr/>
            </p:nvSpPr>
            <p:spPr bwMode="auto">
              <a:xfrm>
                <a:off x="5922962" y="2924176"/>
                <a:ext cx="19050" cy="139700"/>
              </a:xfrm>
              <a:custGeom>
                <a:avLst/>
                <a:gdLst>
                  <a:gd name="T0" fmla="*/ 5 w 7"/>
                  <a:gd name="T1" fmla="*/ 53 h 53"/>
                  <a:gd name="T2" fmla="*/ 0 w 7"/>
                  <a:gd name="T3" fmla="*/ 49 h 53"/>
                  <a:gd name="T4" fmla="*/ 1 w 7"/>
                  <a:gd name="T5" fmla="*/ 0 h 53"/>
                  <a:gd name="T6" fmla="*/ 7 w 7"/>
                  <a:gd name="T7" fmla="*/ 0 h 53"/>
                  <a:gd name="T8" fmla="*/ 5 w 7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3">
                    <a:moveTo>
                      <a:pt x="5" y="53"/>
                    </a:moveTo>
                    <a:cubicBezTo>
                      <a:pt x="3" y="52"/>
                      <a:pt x="1" y="51"/>
                      <a:pt x="0" y="49"/>
                    </a:cubicBezTo>
                    <a:cubicBezTo>
                      <a:pt x="0" y="33"/>
                      <a:pt x="1" y="17"/>
                      <a:pt x="1" y="0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6" y="18"/>
                      <a:pt x="5" y="35"/>
                      <a:pt x="5" y="5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93"/>
              <p:cNvSpPr>
                <a:spLocks/>
              </p:cNvSpPr>
              <p:nvPr/>
            </p:nvSpPr>
            <p:spPr bwMode="auto">
              <a:xfrm>
                <a:off x="5949949" y="2924176"/>
                <a:ext cx="20638" cy="157163"/>
              </a:xfrm>
              <a:custGeom>
                <a:avLst/>
                <a:gdLst>
                  <a:gd name="T0" fmla="*/ 5 w 8"/>
                  <a:gd name="T1" fmla="*/ 59 h 59"/>
                  <a:gd name="T2" fmla="*/ 0 w 8"/>
                  <a:gd name="T3" fmla="*/ 56 h 59"/>
                  <a:gd name="T4" fmla="*/ 2 w 8"/>
                  <a:gd name="T5" fmla="*/ 0 h 59"/>
                  <a:gd name="T6" fmla="*/ 8 w 8"/>
                  <a:gd name="T7" fmla="*/ 0 h 59"/>
                  <a:gd name="T8" fmla="*/ 5 w 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9">
                    <a:moveTo>
                      <a:pt x="5" y="59"/>
                    </a:moveTo>
                    <a:cubicBezTo>
                      <a:pt x="4" y="58"/>
                      <a:pt x="2" y="57"/>
                      <a:pt x="0" y="56"/>
                    </a:cubicBezTo>
                    <a:cubicBezTo>
                      <a:pt x="1" y="37"/>
                      <a:pt x="1" y="19"/>
                      <a:pt x="2" y="0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7" y="20"/>
                      <a:pt x="6" y="39"/>
                      <a:pt x="5" y="59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94"/>
              <p:cNvSpPr>
                <a:spLocks/>
              </p:cNvSpPr>
              <p:nvPr/>
            </p:nvSpPr>
            <p:spPr bwMode="auto">
              <a:xfrm>
                <a:off x="5978524" y="2924176"/>
                <a:ext cx="19050" cy="166688"/>
              </a:xfrm>
              <a:custGeom>
                <a:avLst/>
                <a:gdLst>
                  <a:gd name="T0" fmla="*/ 6 w 7"/>
                  <a:gd name="T1" fmla="*/ 63 h 63"/>
                  <a:gd name="T2" fmla="*/ 0 w 7"/>
                  <a:gd name="T3" fmla="*/ 61 h 63"/>
                  <a:gd name="T4" fmla="*/ 2 w 7"/>
                  <a:gd name="T5" fmla="*/ 0 h 63"/>
                  <a:gd name="T6" fmla="*/ 7 w 7"/>
                  <a:gd name="T7" fmla="*/ 0 h 63"/>
                  <a:gd name="T8" fmla="*/ 6 w 7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3">
                    <a:moveTo>
                      <a:pt x="6" y="63"/>
                    </a:moveTo>
                    <a:cubicBezTo>
                      <a:pt x="4" y="62"/>
                      <a:pt x="2" y="62"/>
                      <a:pt x="0" y="61"/>
                    </a:cubicBezTo>
                    <a:cubicBezTo>
                      <a:pt x="1" y="41"/>
                      <a:pt x="1" y="21"/>
                      <a:pt x="2" y="0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7" y="21"/>
                      <a:pt x="6" y="42"/>
                      <a:pt x="6" y="6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95"/>
              <p:cNvSpPr>
                <a:spLocks/>
              </p:cNvSpPr>
              <p:nvPr/>
            </p:nvSpPr>
            <p:spPr bwMode="auto">
              <a:xfrm>
                <a:off x="6008687" y="2924176"/>
                <a:ext cx="17463" cy="174625"/>
              </a:xfrm>
              <a:custGeom>
                <a:avLst/>
                <a:gdLst>
                  <a:gd name="T0" fmla="*/ 6 w 7"/>
                  <a:gd name="T1" fmla="*/ 66 h 66"/>
                  <a:gd name="T2" fmla="*/ 0 w 7"/>
                  <a:gd name="T3" fmla="*/ 65 h 66"/>
                  <a:gd name="T4" fmla="*/ 2 w 7"/>
                  <a:gd name="T5" fmla="*/ 0 h 66"/>
                  <a:gd name="T6" fmla="*/ 7 w 7"/>
                  <a:gd name="T7" fmla="*/ 0 h 66"/>
                  <a:gd name="T8" fmla="*/ 6 w 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6">
                    <a:moveTo>
                      <a:pt x="6" y="66"/>
                    </a:moveTo>
                    <a:cubicBezTo>
                      <a:pt x="4" y="65"/>
                      <a:pt x="2" y="65"/>
                      <a:pt x="0" y="65"/>
                    </a:cubicBezTo>
                    <a:cubicBezTo>
                      <a:pt x="1" y="43"/>
                      <a:pt x="1" y="22"/>
                      <a:pt x="2" y="0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22"/>
                      <a:pt x="6" y="44"/>
                      <a:pt x="6" y="66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96"/>
              <p:cNvSpPr>
                <a:spLocks/>
              </p:cNvSpPr>
              <p:nvPr/>
            </p:nvSpPr>
            <p:spPr bwMode="auto">
              <a:xfrm>
                <a:off x="6040437" y="2924176"/>
                <a:ext cx="15875" cy="177800"/>
              </a:xfrm>
              <a:custGeom>
                <a:avLst/>
                <a:gdLst>
                  <a:gd name="T0" fmla="*/ 6 w 6"/>
                  <a:gd name="T1" fmla="*/ 67 h 67"/>
                  <a:gd name="T2" fmla="*/ 0 w 6"/>
                  <a:gd name="T3" fmla="*/ 66 h 67"/>
                  <a:gd name="T4" fmla="*/ 1 w 6"/>
                  <a:gd name="T5" fmla="*/ 0 h 67"/>
                  <a:gd name="T6" fmla="*/ 6 w 6"/>
                  <a:gd name="T7" fmla="*/ 0 h 67"/>
                  <a:gd name="T8" fmla="*/ 6 w 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7">
                    <a:moveTo>
                      <a:pt x="6" y="67"/>
                    </a:moveTo>
                    <a:cubicBezTo>
                      <a:pt x="4" y="67"/>
                      <a:pt x="2" y="67"/>
                      <a:pt x="0" y="66"/>
                    </a:cubicBezTo>
                    <a:cubicBezTo>
                      <a:pt x="0" y="44"/>
                      <a:pt x="0" y="22"/>
                      <a:pt x="1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23"/>
                      <a:pt x="6" y="45"/>
                      <a:pt x="6" y="67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97"/>
              <p:cNvSpPr>
                <a:spLocks/>
              </p:cNvSpPr>
              <p:nvPr/>
            </p:nvSpPr>
            <p:spPr bwMode="auto">
              <a:xfrm>
                <a:off x="6069012" y="2924176"/>
                <a:ext cx="19050" cy="177800"/>
              </a:xfrm>
              <a:custGeom>
                <a:avLst/>
                <a:gdLst>
                  <a:gd name="T0" fmla="*/ 7 w 7"/>
                  <a:gd name="T1" fmla="*/ 66 h 67"/>
                  <a:gd name="T2" fmla="*/ 1 w 7"/>
                  <a:gd name="T3" fmla="*/ 67 h 67"/>
                  <a:gd name="T4" fmla="*/ 0 w 7"/>
                  <a:gd name="T5" fmla="*/ 0 h 67"/>
                  <a:gd name="T6" fmla="*/ 6 w 7"/>
                  <a:gd name="T7" fmla="*/ 0 h 67"/>
                  <a:gd name="T8" fmla="*/ 7 w 7"/>
                  <a:gd name="T9" fmla="*/ 6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7">
                    <a:moveTo>
                      <a:pt x="7" y="66"/>
                    </a:moveTo>
                    <a:cubicBezTo>
                      <a:pt x="5" y="67"/>
                      <a:pt x="3" y="67"/>
                      <a:pt x="1" y="67"/>
                    </a:cubicBezTo>
                    <a:cubicBezTo>
                      <a:pt x="1" y="45"/>
                      <a:pt x="1" y="23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22"/>
                      <a:pt x="6" y="44"/>
                      <a:pt x="7" y="66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98"/>
              <p:cNvSpPr>
                <a:spLocks/>
              </p:cNvSpPr>
              <p:nvPr/>
            </p:nvSpPr>
            <p:spPr bwMode="auto">
              <a:xfrm>
                <a:off x="6099174" y="2924176"/>
                <a:ext cx="17463" cy="174625"/>
              </a:xfrm>
              <a:custGeom>
                <a:avLst/>
                <a:gdLst>
                  <a:gd name="T0" fmla="*/ 7 w 7"/>
                  <a:gd name="T1" fmla="*/ 65 h 66"/>
                  <a:gd name="T2" fmla="*/ 1 w 7"/>
                  <a:gd name="T3" fmla="*/ 66 h 66"/>
                  <a:gd name="T4" fmla="*/ 0 w 7"/>
                  <a:gd name="T5" fmla="*/ 0 h 66"/>
                  <a:gd name="T6" fmla="*/ 6 w 7"/>
                  <a:gd name="T7" fmla="*/ 0 h 66"/>
                  <a:gd name="T8" fmla="*/ 7 w 7"/>
                  <a:gd name="T9" fmla="*/ 6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6">
                    <a:moveTo>
                      <a:pt x="7" y="65"/>
                    </a:moveTo>
                    <a:cubicBezTo>
                      <a:pt x="5" y="65"/>
                      <a:pt x="3" y="65"/>
                      <a:pt x="1" y="66"/>
                    </a:cubicBezTo>
                    <a:cubicBezTo>
                      <a:pt x="1" y="44"/>
                      <a:pt x="1" y="22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22"/>
                      <a:pt x="7" y="43"/>
                      <a:pt x="7" y="65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99"/>
              <p:cNvSpPr>
                <a:spLocks/>
              </p:cNvSpPr>
              <p:nvPr/>
            </p:nvSpPr>
            <p:spPr bwMode="auto">
              <a:xfrm>
                <a:off x="6127749" y="2924176"/>
                <a:ext cx="20638" cy="166688"/>
              </a:xfrm>
              <a:custGeom>
                <a:avLst/>
                <a:gdLst>
                  <a:gd name="T0" fmla="*/ 8 w 8"/>
                  <a:gd name="T1" fmla="*/ 61 h 63"/>
                  <a:gd name="T2" fmla="*/ 2 w 8"/>
                  <a:gd name="T3" fmla="*/ 63 h 63"/>
                  <a:gd name="T4" fmla="*/ 0 w 8"/>
                  <a:gd name="T5" fmla="*/ 0 h 63"/>
                  <a:gd name="T6" fmla="*/ 6 w 8"/>
                  <a:gd name="T7" fmla="*/ 0 h 63"/>
                  <a:gd name="T8" fmla="*/ 8 w 8"/>
                  <a:gd name="T9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3">
                    <a:moveTo>
                      <a:pt x="8" y="61"/>
                    </a:moveTo>
                    <a:cubicBezTo>
                      <a:pt x="6" y="62"/>
                      <a:pt x="4" y="62"/>
                      <a:pt x="2" y="63"/>
                    </a:cubicBezTo>
                    <a:cubicBezTo>
                      <a:pt x="1" y="42"/>
                      <a:pt x="1" y="21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21"/>
                      <a:pt x="7" y="41"/>
                      <a:pt x="8" y="61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00"/>
              <p:cNvSpPr>
                <a:spLocks/>
              </p:cNvSpPr>
              <p:nvPr/>
            </p:nvSpPr>
            <p:spPr bwMode="auto">
              <a:xfrm>
                <a:off x="6156324" y="2924176"/>
                <a:ext cx="19050" cy="157163"/>
              </a:xfrm>
              <a:custGeom>
                <a:avLst/>
                <a:gdLst>
                  <a:gd name="T0" fmla="*/ 7 w 7"/>
                  <a:gd name="T1" fmla="*/ 56 h 59"/>
                  <a:gd name="T2" fmla="*/ 2 w 7"/>
                  <a:gd name="T3" fmla="*/ 59 h 59"/>
                  <a:gd name="T4" fmla="*/ 0 w 7"/>
                  <a:gd name="T5" fmla="*/ 0 h 59"/>
                  <a:gd name="T6" fmla="*/ 5 w 7"/>
                  <a:gd name="T7" fmla="*/ 0 h 59"/>
                  <a:gd name="T8" fmla="*/ 7 w 7"/>
                  <a:gd name="T9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9">
                    <a:moveTo>
                      <a:pt x="7" y="56"/>
                    </a:moveTo>
                    <a:cubicBezTo>
                      <a:pt x="6" y="57"/>
                      <a:pt x="4" y="58"/>
                      <a:pt x="2" y="59"/>
                    </a:cubicBezTo>
                    <a:cubicBezTo>
                      <a:pt x="1" y="39"/>
                      <a:pt x="1" y="20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6" y="19"/>
                      <a:pt x="7" y="37"/>
                      <a:pt x="7" y="56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01"/>
              <p:cNvSpPr>
                <a:spLocks/>
              </p:cNvSpPr>
              <p:nvPr/>
            </p:nvSpPr>
            <p:spPr bwMode="auto">
              <a:xfrm>
                <a:off x="6186487" y="2924176"/>
                <a:ext cx="19050" cy="139700"/>
              </a:xfrm>
              <a:custGeom>
                <a:avLst/>
                <a:gdLst>
                  <a:gd name="T0" fmla="*/ 7 w 7"/>
                  <a:gd name="T1" fmla="*/ 49 h 53"/>
                  <a:gd name="T2" fmla="*/ 2 w 7"/>
                  <a:gd name="T3" fmla="*/ 53 h 53"/>
                  <a:gd name="T4" fmla="*/ 0 w 7"/>
                  <a:gd name="T5" fmla="*/ 0 h 53"/>
                  <a:gd name="T6" fmla="*/ 5 w 7"/>
                  <a:gd name="T7" fmla="*/ 0 h 53"/>
                  <a:gd name="T8" fmla="*/ 7 w 7"/>
                  <a:gd name="T9" fmla="*/ 4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3">
                    <a:moveTo>
                      <a:pt x="7" y="49"/>
                    </a:moveTo>
                    <a:cubicBezTo>
                      <a:pt x="5" y="51"/>
                      <a:pt x="3" y="52"/>
                      <a:pt x="2" y="53"/>
                    </a:cubicBezTo>
                    <a:cubicBezTo>
                      <a:pt x="1" y="35"/>
                      <a:pt x="0" y="18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6" y="17"/>
                      <a:pt x="6" y="33"/>
                      <a:pt x="7" y="49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02"/>
              <p:cNvSpPr>
                <a:spLocks/>
              </p:cNvSpPr>
              <p:nvPr/>
            </p:nvSpPr>
            <p:spPr bwMode="auto">
              <a:xfrm>
                <a:off x="6215062" y="2924176"/>
                <a:ext cx="14288" cy="119063"/>
              </a:xfrm>
              <a:custGeom>
                <a:avLst/>
                <a:gdLst>
                  <a:gd name="T0" fmla="*/ 5 w 5"/>
                  <a:gd name="T1" fmla="*/ 41 h 45"/>
                  <a:gd name="T2" fmla="*/ 1 w 5"/>
                  <a:gd name="T3" fmla="*/ 45 h 45"/>
                  <a:gd name="T4" fmla="*/ 0 w 5"/>
                  <a:gd name="T5" fmla="*/ 0 h 45"/>
                  <a:gd name="T6" fmla="*/ 5 w 5"/>
                  <a:gd name="T7" fmla="*/ 0 h 45"/>
                  <a:gd name="T8" fmla="*/ 5 w 5"/>
                  <a:gd name="T9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5">
                    <a:moveTo>
                      <a:pt x="5" y="41"/>
                    </a:moveTo>
                    <a:cubicBezTo>
                      <a:pt x="4" y="43"/>
                      <a:pt x="2" y="44"/>
                      <a:pt x="1" y="45"/>
                    </a:cubicBezTo>
                    <a:cubicBezTo>
                      <a:pt x="0" y="30"/>
                      <a:pt x="0" y="15"/>
                      <a:pt x="0" y="0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5" y="14"/>
                      <a:pt x="5" y="27"/>
                      <a:pt x="5" y="41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03"/>
              <p:cNvSpPr>
                <a:spLocks/>
              </p:cNvSpPr>
              <p:nvPr/>
            </p:nvSpPr>
            <p:spPr bwMode="auto">
              <a:xfrm>
                <a:off x="5789612" y="2601914"/>
                <a:ext cx="88900" cy="192088"/>
              </a:xfrm>
              <a:custGeom>
                <a:avLst/>
                <a:gdLst>
                  <a:gd name="T0" fmla="*/ 28 w 33"/>
                  <a:gd name="T1" fmla="*/ 35 h 72"/>
                  <a:gd name="T2" fmla="*/ 29 w 33"/>
                  <a:gd name="T3" fmla="*/ 70 h 72"/>
                  <a:gd name="T4" fmla="*/ 9 w 33"/>
                  <a:gd name="T5" fmla="*/ 44 h 72"/>
                  <a:gd name="T6" fmla="*/ 7 w 33"/>
                  <a:gd name="T7" fmla="*/ 3 h 72"/>
                  <a:gd name="T8" fmla="*/ 28 w 33"/>
                  <a:gd name="T9" fmla="*/ 3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2">
                    <a:moveTo>
                      <a:pt x="28" y="35"/>
                    </a:moveTo>
                    <a:cubicBezTo>
                      <a:pt x="33" y="54"/>
                      <a:pt x="33" y="68"/>
                      <a:pt x="29" y="70"/>
                    </a:cubicBezTo>
                    <a:cubicBezTo>
                      <a:pt x="24" y="72"/>
                      <a:pt x="16" y="63"/>
                      <a:pt x="9" y="44"/>
                    </a:cubicBezTo>
                    <a:cubicBezTo>
                      <a:pt x="2" y="25"/>
                      <a:pt x="0" y="6"/>
                      <a:pt x="7" y="3"/>
                    </a:cubicBezTo>
                    <a:cubicBezTo>
                      <a:pt x="13" y="0"/>
                      <a:pt x="22" y="15"/>
                      <a:pt x="28" y="35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04"/>
              <p:cNvSpPr>
                <a:spLocks/>
              </p:cNvSpPr>
              <p:nvPr/>
            </p:nvSpPr>
            <p:spPr bwMode="auto">
              <a:xfrm>
                <a:off x="6249987" y="2606676"/>
                <a:ext cx="79375" cy="195263"/>
              </a:xfrm>
              <a:custGeom>
                <a:avLst/>
                <a:gdLst>
                  <a:gd name="T0" fmla="*/ 5 w 30"/>
                  <a:gd name="T1" fmla="*/ 36 h 73"/>
                  <a:gd name="T2" fmla="*/ 6 w 30"/>
                  <a:gd name="T3" fmla="*/ 71 h 73"/>
                  <a:gd name="T4" fmla="*/ 24 w 30"/>
                  <a:gd name="T5" fmla="*/ 44 h 73"/>
                  <a:gd name="T6" fmla="*/ 24 w 30"/>
                  <a:gd name="T7" fmla="*/ 3 h 73"/>
                  <a:gd name="T8" fmla="*/ 5 w 30"/>
                  <a:gd name="T9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3">
                    <a:moveTo>
                      <a:pt x="5" y="36"/>
                    </a:moveTo>
                    <a:cubicBezTo>
                      <a:pt x="0" y="56"/>
                      <a:pt x="2" y="69"/>
                      <a:pt x="6" y="71"/>
                    </a:cubicBezTo>
                    <a:cubicBezTo>
                      <a:pt x="10" y="73"/>
                      <a:pt x="18" y="63"/>
                      <a:pt x="24" y="44"/>
                    </a:cubicBezTo>
                    <a:cubicBezTo>
                      <a:pt x="30" y="25"/>
                      <a:pt x="30" y="6"/>
                      <a:pt x="24" y="3"/>
                    </a:cubicBezTo>
                    <a:cubicBezTo>
                      <a:pt x="18" y="0"/>
                      <a:pt x="9" y="16"/>
                      <a:pt x="5" y="36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05"/>
              <p:cNvSpPr>
                <a:spLocks/>
              </p:cNvSpPr>
              <p:nvPr/>
            </p:nvSpPr>
            <p:spPr bwMode="auto">
              <a:xfrm>
                <a:off x="5792787" y="2259014"/>
                <a:ext cx="550863" cy="717550"/>
              </a:xfrm>
              <a:custGeom>
                <a:avLst/>
                <a:gdLst>
                  <a:gd name="T0" fmla="*/ 103 w 207"/>
                  <a:gd name="T1" fmla="*/ 4 h 270"/>
                  <a:gd name="T2" fmla="*/ 14 w 207"/>
                  <a:gd name="T3" fmla="*/ 146 h 270"/>
                  <a:gd name="T4" fmla="*/ 103 w 207"/>
                  <a:gd name="T5" fmla="*/ 270 h 270"/>
                  <a:gd name="T6" fmla="*/ 192 w 207"/>
                  <a:gd name="T7" fmla="*/ 146 h 270"/>
                  <a:gd name="T8" fmla="*/ 103 w 207"/>
                  <a:gd name="T9" fmla="*/ 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70">
                    <a:moveTo>
                      <a:pt x="103" y="4"/>
                    </a:moveTo>
                    <a:cubicBezTo>
                      <a:pt x="49" y="0"/>
                      <a:pt x="0" y="59"/>
                      <a:pt x="14" y="146"/>
                    </a:cubicBezTo>
                    <a:cubicBezTo>
                      <a:pt x="29" y="231"/>
                      <a:pt x="65" y="270"/>
                      <a:pt x="103" y="270"/>
                    </a:cubicBezTo>
                    <a:cubicBezTo>
                      <a:pt x="142" y="270"/>
                      <a:pt x="177" y="231"/>
                      <a:pt x="192" y="146"/>
                    </a:cubicBezTo>
                    <a:cubicBezTo>
                      <a:pt x="207" y="59"/>
                      <a:pt x="157" y="0"/>
                      <a:pt x="103" y="4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06"/>
              <p:cNvSpPr>
                <a:spLocks/>
              </p:cNvSpPr>
              <p:nvPr/>
            </p:nvSpPr>
            <p:spPr bwMode="auto">
              <a:xfrm>
                <a:off x="5824537" y="2259014"/>
                <a:ext cx="519113" cy="555625"/>
              </a:xfrm>
              <a:custGeom>
                <a:avLst/>
                <a:gdLst>
                  <a:gd name="T0" fmla="*/ 91 w 195"/>
                  <a:gd name="T1" fmla="*/ 4 h 209"/>
                  <a:gd name="T2" fmla="*/ 0 w 195"/>
                  <a:gd name="T3" fmla="*/ 109 h 209"/>
                  <a:gd name="T4" fmla="*/ 162 w 195"/>
                  <a:gd name="T5" fmla="*/ 209 h 209"/>
                  <a:gd name="T6" fmla="*/ 180 w 195"/>
                  <a:gd name="T7" fmla="*/ 146 h 209"/>
                  <a:gd name="T8" fmla="*/ 91 w 195"/>
                  <a:gd name="T9" fmla="*/ 4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09">
                    <a:moveTo>
                      <a:pt x="91" y="4"/>
                    </a:moveTo>
                    <a:cubicBezTo>
                      <a:pt x="45" y="1"/>
                      <a:pt x="3" y="43"/>
                      <a:pt x="0" y="109"/>
                    </a:cubicBezTo>
                    <a:cubicBezTo>
                      <a:pt x="162" y="209"/>
                      <a:pt x="162" y="209"/>
                      <a:pt x="162" y="209"/>
                    </a:cubicBezTo>
                    <a:cubicBezTo>
                      <a:pt x="170" y="192"/>
                      <a:pt x="176" y="171"/>
                      <a:pt x="180" y="146"/>
                    </a:cubicBezTo>
                    <a:cubicBezTo>
                      <a:pt x="195" y="59"/>
                      <a:pt x="145" y="0"/>
                      <a:pt x="91" y="4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07"/>
              <p:cNvSpPr>
                <a:spLocks/>
              </p:cNvSpPr>
              <p:nvPr/>
            </p:nvSpPr>
            <p:spPr bwMode="auto">
              <a:xfrm>
                <a:off x="6056312" y="2259014"/>
                <a:ext cx="287338" cy="717550"/>
              </a:xfrm>
              <a:custGeom>
                <a:avLst/>
                <a:gdLst>
                  <a:gd name="T0" fmla="*/ 4 w 108"/>
                  <a:gd name="T1" fmla="*/ 4 h 270"/>
                  <a:gd name="T2" fmla="*/ 0 w 108"/>
                  <a:gd name="T3" fmla="*/ 4 h 270"/>
                  <a:gd name="T4" fmla="*/ 0 w 108"/>
                  <a:gd name="T5" fmla="*/ 269 h 270"/>
                  <a:gd name="T6" fmla="*/ 4 w 108"/>
                  <a:gd name="T7" fmla="*/ 270 h 270"/>
                  <a:gd name="T8" fmla="*/ 93 w 108"/>
                  <a:gd name="T9" fmla="*/ 146 h 270"/>
                  <a:gd name="T10" fmla="*/ 4 w 108"/>
                  <a:gd name="T11" fmla="*/ 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270">
                    <a:moveTo>
                      <a:pt x="4" y="4"/>
                    </a:moveTo>
                    <a:cubicBezTo>
                      <a:pt x="3" y="4"/>
                      <a:pt x="1" y="4"/>
                      <a:pt x="0" y="4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1" y="270"/>
                      <a:pt x="3" y="270"/>
                      <a:pt x="4" y="270"/>
                    </a:cubicBezTo>
                    <a:cubicBezTo>
                      <a:pt x="43" y="270"/>
                      <a:pt x="78" y="231"/>
                      <a:pt x="93" y="146"/>
                    </a:cubicBezTo>
                    <a:cubicBezTo>
                      <a:pt x="108" y="59"/>
                      <a:pt x="58" y="0"/>
                      <a:pt x="4" y="4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08"/>
              <p:cNvSpPr>
                <a:spLocks/>
              </p:cNvSpPr>
              <p:nvPr/>
            </p:nvSpPr>
            <p:spPr bwMode="auto">
              <a:xfrm>
                <a:off x="6056312" y="2259014"/>
                <a:ext cx="287338" cy="555625"/>
              </a:xfrm>
              <a:custGeom>
                <a:avLst/>
                <a:gdLst>
                  <a:gd name="T0" fmla="*/ 4 w 108"/>
                  <a:gd name="T1" fmla="*/ 4 h 209"/>
                  <a:gd name="T2" fmla="*/ 0 w 108"/>
                  <a:gd name="T3" fmla="*/ 4 h 209"/>
                  <a:gd name="T4" fmla="*/ 0 w 108"/>
                  <a:gd name="T5" fmla="*/ 162 h 209"/>
                  <a:gd name="T6" fmla="*/ 75 w 108"/>
                  <a:gd name="T7" fmla="*/ 209 h 209"/>
                  <a:gd name="T8" fmla="*/ 93 w 108"/>
                  <a:gd name="T9" fmla="*/ 146 h 209"/>
                  <a:gd name="T10" fmla="*/ 4 w 108"/>
                  <a:gd name="T11" fmla="*/ 4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209">
                    <a:moveTo>
                      <a:pt x="4" y="4"/>
                    </a:moveTo>
                    <a:cubicBezTo>
                      <a:pt x="3" y="4"/>
                      <a:pt x="1" y="4"/>
                      <a:pt x="0" y="4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75" y="209"/>
                      <a:pt x="75" y="209"/>
                      <a:pt x="75" y="209"/>
                    </a:cubicBezTo>
                    <a:cubicBezTo>
                      <a:pt x="83" y="192"/>
                      <a:pt x="89" y="171"/>
                      <a:pt x="93" y="146"/>
                    </a:cubicBezTo>
                    <a:cubicBezTo>
                      <a:pt x="108" y="59"/>
                      <a:pt x="58" y="0"/>
                      <a:pt x="4" y="4"/>
                    </a:cubicBezTo>
                    <a:close/>
                  </a:path>
                </a:pathLst>
              </a:custGeom>
              <a:solidFill>
                <a:srgbClr val="C0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09"/>
              <p:cNvSpPr>
                <a:spLocks/>
              </p:cNvSpPr>
              <p:nvPr/>
            </p:nvSpPr>
            <p:spPr bwMode="auto">
              <a:xfrm>
                <a:off x="5797549" y="2262189"/>
                <a:ext cx="539750" cy="360363"/>
              </a:xfrm>
              <a:custGeom>
                <a:avLst/>
                <a:gdLst>
                  <a:gd name="T0" fmla="*/ 101 w 203"/>
                  <a:gd name="T1" fmla="*/ 86 h 136"/>
                  <a:gd name="T2" fmla="*/ 193 w 203"/>
                  <a:gd name="T3" fmla="*/ 136 h 136"/>
                  <a:gd name="T4" fmla="*/ 101 w 203"/>
                  <a:gd name="T5" fmla="*/ 3 h 136"/>
                  <a:gd name="T6" fmla="*/ 10 w 203"/>
                  <a:gd name="T7" fmla="*/ 136 h 136"/>
                  <a:gd name="T8" fmla="*/ 101 w 203"/>
                  <a:gd name="T9" fmla="*/ 8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136">
                    <a:moveTo>
                      <a:pt x="101" y="86"/>
                    </a:moveTo>
                    <a:cubicBezTo>
                      <a:pt x="141" y="84"/>
                      <a:pt x="179" y="104"/>
                      <a:pt x="193" y="136"/>
                    </a:cubicBezTo>
                    <a:cubicBezTo>
                      <a:pt x="203" y="54"/>
                      <a:pt x="154" y="0"/>
                      <a:pt x="101" y="3"/>
                    </a:cubicBezTo>
                    <a:cubicBezTo>
                      <a:pt x="48" y="0"/>
                      <a:pt x="0" y="54"/>
                      <a:pt x="10" y="136"/>
                    </a:cubicBezTo>
                    <a:cubicBezTo>
                      <a:pt x="23" y="104"/>
                      <a:pt x="61" y="84"/>
                      <a:pt x="101" y="86"/>
                    </a:cubicBezTo>
                    <a:close/>
                  </a:path>
                </a:pathLst>
              </a:cu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Oval 110"/>
              <p:cNvSpPr>
                <a:spLocks noChangeArrowheads="1"/>
              </p:cNvSpPr>
              <p:nvPr/>
            </p:nvSpPr>
            <p:spPr bwMode="auto">
              <a:xfrm>
                <a:off x="6032499" y="2254251"/>
                <a:ext cx="63500" cy="55563"/>
              </a:xfrm>
              <a:prstGeom prst="ellipse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11"/>
              <p:cNvSpPr>
                <a:spLocks/>
              </p:cNvSpPr>
              <p:nvPr/>
            </p:nvSpPr>
            <p:spPr bwMode="auto">
              <a:xfrm>
                <a:off x="5938837" y="2274889"/>
                <a:ext cx="255588" cy="241300"/>
              </a:xfrm>
              <a:custGeom>
                <a:avLst/>
                <a:gdLst>
                  <a:gd name="T0" fmla="*/ 48 w 96"/>
                  <a:gd name="T1" fmla="*/ 74 h 91"/>
                  <a:gd name="T2" fmla="*/ 96 w 96"/>
                  <a:gd name="T3" fmla="*/ 91 h 91"/>
                  <a:gd name="T4" fmla="*/ 48 w 96"/>
                  <a:gd name="T5" fmla="*/ 2 h 91"/>
                  <a:gd name="T6" fmla="*/ 0 w 96"/>
                  <a:gd name="T7" fmla="*/ 91 h 91"/>
                  <a:gd name="T8" fmla="*/ 48 w 96"/>
                  <a:gd name="T9" fmla="*/ 7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1">
                    <a:moveTo>
                      <a:pt x="48" y="74"/>
                    </a:moveTo>
                    <a:cubicBezTo>
                      <a:pt x="66" y="73"/>
                      <a:pt x="83" y="79"/>
                      <a:pt x="96" y="91"/>
                    </a:cubicBezTo>
                    <a:cubicBezTo>
                      <a:pt x="91" y="34"/>
                      <a:pt x="70" y="0"/>
                      <a:pt x="48" y="2"/>
                    </a:cubicBezTo>
                    <a:cubicBezTo>
                      <a:pt x="26" y="0"/>
                      <a:pt x="5" y="34"/>
                      <a:pt x="0" y="91"/>
                    </a:cubicBezTo>
                    <a:cubicBezTo>
                      <a:pt x="14" y="79"/>
                      <a:pt x="31" y="73"/>
                      <a:pt x="48" y="74"/>
                    </a:cubicBezTo>
                    <a:close/>
                  </a:path>
                </a:pathLst>
              </a:cu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12"/>
              <p:cNvSpPr>
                <a:spLocks/>
              </p:cNvSpPr>
              <p:nvPr/>
            </p:nvSpPr>
            <p:spPr bwMode="auto">
              <a:xfrm>
                <a:off x="5938837" y="2287589"/>
                <a:ext cx="255588" cy="228600"/>
              </a:xfrm>
              <a:custGeom>
                <a:avLst/>
                <a:gdLst>
                  <a:gd name="T0" fmla="*/ 48 w 96"/>
                  <a:gd name="T1" fmla="*/ 70 h 86"/>
                  <a:gd name="T2" fmla="*/ 96 w 96"/>
                  <a:gd name="T3" fmla="*/ 86 h 86"/>
                  <a:gd name="T4" fmla="*/ 48 w 96"/>
                  <a:gd name="T5" fmla="*/ 2 h 86"/>
                  <a:gd name="T6" fmla="*/ 0 w 96"/>
                  <a:gd name="T7" fmla="*/ 86 h 86"/>
                  <a:gd name="T8" fmla="*/ 48 w 96"/>
                  <a:gd name="T9" fmla="*/ 7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86">
                    <a:moveTo>
                      <a:pt x="48" y="70"/>
                    </a:moveTo>
                    <a:cubicBezTo>
                      <a:pt x="66" y="69"/>
                      <a:pt x="83" y="75"/>
                      <a:pt x="96" y="86"/>
                    </a:cubicBezTo>
                    <a:cubicBezTo>
                      <a:pt x="91" y="32"/>
                      <a:pt x="70" y="0"/>
                      <a:pt x="48" y="2"/>
                    </a:cubicBezTo>
                    <a:cubicBezTo>
                      <a:pt x="26" y="0"/>
                      <a:pt x="5" y="32"/>
                      <a:pt x="0" y="86"/>
                    </a:cubicBezTo>
                    <a:cubicBezTo>
                      <a:pt x="14" y="75"/>
                      <a:pt x="31" y="69"/>
                      <a:pt x="48" y="70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13"/>
              <p:cNvSpPr>
                <a:spLocks/>
              </p:cNvSpPr>
              <p:nvPr/>
            </p:nvSpPr>
            <p:spPr bwMode="auto">
              <a:xfrm>
                <a:off x="5875337" y="2420939"/>
                <a:ext cx="385763" cy="149225"/>
              </a:xfrm>
              <a:custGeom>
                <a:avLst/>
                <a:gdLst>
                  <a:gd name="T0" fmla="*/ 72 w 145"/>
                  <a:gd name="T1" fmla="*/ 22 h 56"/>
                  <a:gd name="T2" fmla="*/ 137 w 145"/>
                  <a:gd name="T3" fmla="*/ 56 h 56"/>
                  <a:gd name="T4" fmla="*/ 145 w 145"/>
                  <a:gd name="T5" fmla="*/ 48 h 56"/>
                  <a:gd name="T6" fmla="*/ 72 w 145"/>
                  <a:gd name="T7" fmla="*/ 2 h 56"/>
                  <a:gd name="T8" fmla="*/ 0 w 145"/>
                  <a:gd name="T9" fmla="*/ 48 h 56"/>
                  <a:gd name="T10" fmla="*/ 7 w 145"/>
                  <a:gd name="T11" fmla="*/ 56 h 56"/>
                  <a:gd name="T12" fmla="*/ 72 w 145"/>
                  <a:gd name="T13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6">
                    <a:moveTo>
                      <a:pt x="72" y="22"/>
                    </a:moveTo>
                    <a:cubicBezTo>
                      <a:pt x="97" y="20"/>
                      <a:pt x="120" y="33"/>
                      <a:pt x="137" y="56"/>
                    </a:cubicBezTo>
                    <a:cubicBezTo>
                      <a:pt x="140" y="53"/>
                      <a:pt x="142" y="51"/>
                      <a:pt x="145" y="48"/>
                    </a:cubicBezTo>
                    <a:cubicBezTo>
                      <a:pt x="128" y="17"/>
                      <a:pt x="101" y="0"/>
                      <a:pt x="72" y="2"/>
                    </a:cubicBezTo>
                    <a:cubicBezTo>
                      <a:pt x="43" y="0"/>
                      <a:pt x="16" y="17"/>
                      <a:pt x="0" y="48"/>
                    </a:cubicBezTo>
                    <a:cubicBezTo>
                      <a:pt x="2" y="51"/>
                      <a:pt x="5" y="53"/>
                      <a:pt x="7" y="56"/>
                    </a:cubicBezTo>
                    <a:cubicBezTo>
                      <a:pt x="24" y="33"/>
                      <a:pt x="48" y="20"/>
                      <a:pt x="72" y="22"/>
                    </a:cubicBezTo>
                    <a:close/>
                  </a:path>
                </a:pathLst>
              </a:cu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14"/>
              <p:cNvSpPr>
                <a:spLocks/>
              </p:cNvSpPr>
              <p:nvPr/>
            </p:nvSpPr>
            <p:spPr bwMode="auto">
              <a:xfrm>
                <a:off x="5861049" y="2447926"/>
                <a:ext cx="409575" cy="138113"/>
              </a:xfrm>
              <a:custGeom>
                <a:avLst/>
                <a:gdLst>
                  <a:gd name="T0" fmla="*/ 77 w 154"/>
                  <a:gd name="T1" fmla="*/ 21 h 52"/>
                  <a:gd name="T2" fmla="*/ 146 w 154"/>
                  <a:gd name="T3" fmla="*/ 52 h 52"/>
                  <a:gd name="T4" fmla="*/ 154 w 154"/>
                  <a:gd name="T5" fmla="*/ 44 h 52"/>
                  <a:gd name="T6" fmla="*/ 77 w 154"/>
                  <a:gd name="T7" fmla="*/ 2 h 52"/>
                  <a:gd name="T8" fmla="*/ 0 w 154"/>
                  <a:gd name="T9" fmla="*/ 44 h 52"/>
                  <a:gd name="T10" fmla="*/ 9 w 154"/>
                  <a:gd name="T11" fmla="*/ 52 h 52"/>
                  <a:gd name="T12" fmla="*/ 77 w 154"/>
                  <a:gd name="T13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52">
                    <a:moveTo>
                      <a:pt x="77" y="21"/>
                    </a:moveTo>
                    <a:cubicBezTo>
                      <a:pt x="103" y="19"/>
                      <a:pt x="128" y="31"/>
                      <a:pt x="146" y="52"/>
                    </a:cubicBezTo>
                    <a:cubicBezTo>
                      <a:pt x="149" y="49"/>
                      <a:pt x="151" y="47"/>
                      <a:pt x="154" y="44"/>
                    </a:cubicBezTo>
                    <a:cubicBezTo>
                      <a:pt x="136" y="16"/>
                      <a:pt x="107" y="0"/>
                      <a:pt x="77" y="2"/>
                    </a:cubicBezTo>
                    <a:cubicBezTo>
                      <a:pt x="47" y="0"/>
                      <a:pt x="18" y="16"/>
                      <a:pt x="0" y="44"/>
                    </a:cubicBezTo>
                    <a:cubicBezTo>
                      <a:pt x="3" y="47"/>
                      <a:pt x="6" y="49"/>
                      <a:pt x="9" y="52"/>
                    </a:cubicBezTo>
                    <a:cubicBezTo>
                      <a:pt x="26" y="31"/>
                      <a:pt x="51" y="19"/>
                      <a:pt x="77" y="21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6" name="组合 415"/>
            <p:cNvGrpSpPr/>
            <p:nvPr/>
          </p:nvGrpSpPr>
          <p:grpSpPr>
            <a:xfrm>
              <a:off x="10417174" y="1955012"/>
              <a:ext cx="1108075" cy="1182688"/>
              <a:chOff x="8850312" y="623889"/>
              <a:chExt cx="1108075" cy="1182688"/>
            </a:xfrm>
          </p:grpSpPr>
          <p:sp>
            <p:nvSpPr>
              <p:cNvPr id="321" name="Freeform 116"/>
              <p:cNvSpPr>
                <a:spLocks/>
              </p:cNvSpPr>
              <p:nvPr/>
            </p:nvSpPr>
            <p:spPr bwMode="auto">
              <a:xfrm>
                <a:off x="8850312" y="1198564"/>
                <a:ext cx="1108075" cy="587375"/>
              </a:xfrm>
              <a:custGeom>
                <a:avLst/>
                <a:gdLst>
                  <a:gd name="T0" fmla="*/ 0 w 698"/>
                  <a:gd name="T1" fmla="*/ 207 h 370"/>
                  <a:gd name="T2" fmla="*/ 74 w 698"/>
                  <a:gd name="T3" fmla="*/ 48 h 370"/>
                  <a:gd name="T4" fmla="*/ 347 w 698"/>
                  <a:gd name="T5" fmla="*/ 0 h 370"/>
                  <a:gd name="T6" fmla="*/ 603 w 698"/>
                  <a:gd name="T7" fmla="*/ 45 h 370"/>
                  <a:gd name="T8" fmla="*/ 698 w 698"/>
                  <a:gd name="T9" fmla="*/ 165 h 370"/>
                  <a:gd name="T10" fmla="*/ 616 w 698"/>
                  <a:gd name="T11" fmla="*/ 258 h 370"/>
                  <a:gd name="T12" fmla="*/ 365 w 698"/>
                  <a:gd name="T13" fmla="*/ 370 h 370"/>
                  <a:gd name="T14" fmla="*/ 35 w 698"/>
                  <a:gd name="T15" fmla="*/ 276 h 370"/>
                  <a:gd name="T16" fmla="*/ 0 w 698"/>
                  <a:gd name="T17" fmla="*/ 207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8" h="370">
                    <a:moveTo>
                      <a:pt x="0" y="207"/>
                    </a:moveTo>
                    <a:lnTo>
                      <a:pt x="74" y="48"/>
                    </a:lnTo>
                    <a:lnTo>
                      <a:pt x="347" y="0"/>
                    </a:lnTo>
                    <a:lnTo>
                      <a:pt x="603" y="45"/>
                    </a:lnTo>
                    <a:lnTo>
                      <a:pt x="698" y="165"/>
                    </a:lnTo>
                    <a:lnTo>
                      <a:pt x="616" y="258"/>
                    </a:lnTo>
                    <a:lnTo>
                      <a:pt x="365" y="370"/>
                    </a:lnTo>
                    <a:lnTo>
                      <a:pt x="35" y="276"/>
                    </a:lnTo>
                    <a:lnTo>
                      <a:pt x="0" y="207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17"/>
              <p:cNvSpPr>
                <a:spLocks/>
              </p:cNvSpPr>
              <p:nvPr/>
            </p:nvSpPr>
            <p:spPr bwMode="auto">
              <a:xfrm>
                <a:off x="9083674" y="1192214"/>
                <a:ext cx="285750" cy="614363"/>
              </a:xfrm>
              <a:custGeom>
                <a:avLst/>
                <a:gdLst>
                  <a:gd name="T0" fmla="*/ 101 w 180"/>
                  <a:gd name="T1" fmla="*/ 22 h 387"/>
                  <a:gd name="T2" fmla="*/ 164 w 180"/>
                  <a:gd name="T3" fmla="*/ 193 h 387"/>
                  <a:gd name="T4" fmla="*/ 180 w 180"/>
                  <a:gd name="T5" fmla="*/ 387 h 387"/>
                  <a:gd name="T6" fmla="*/ 79 w 180"/>
                  <a:gd name="T7" fmla="*/ 381 h 387"/>
                  <a:gd name="T8" fmla="*/ 49 w 180"/>
                  <a:gd name="T9" fmla="*/ 267 h 387"/>
                  <a:gd name="T10" fmla="*/ 107 w 180"/>
                  <a:gd name="T11" fmla="*/ 221 h 387"/>
                  <a:gd name="T12" fmla="*/ 0 w 180"/>
                  <a:gd name="T13" fmla="*/ 210 h 387"/>
                  <a:gd name="T14" fmla="*/ 40 w 180"/>
                  <a:gd name="T15" fmla="*/ 0 h 387"/>
                  <a:gd name="T16" fmla="*/ 101 w 180"/>
                  <a:gd name="T17" fmla="*/ 2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" h="387">
                    <a:moveTo>
                      <a:pt x="101" y="22"/>
                    </a:moveTo>
                    <a:lnTo>
                      <a:pt x="164" y="193"/>
                    </a:lnTo>
                    <a:lnTo>
                      <a:pt x="180" y="387"/>
                    </a:lnTo>
                    <a:lnTo>
                      <a:pt x="79" y="381"/>
                    </a:lnTo>
                    <a:lnTo>
                      <a:pt x="49" y="267"/>
                    </a:lnTo>
                    <a:lnTo>
                      <a:pt x="107" y="221"/>
                    </a:lnTo>
                    <a:lnTo>
                      <a:pt x="0" y="210"/>
                    </a:lnTo>
                    <a:lnTo>
                      <a:pt x="40" y="0"/>
                    </a:lnTo>
                    <a:lnTo>
                      <a:pt x="101" y="22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18"/>
              <p:cNvSpPr>
                <a:spLocks/>
              </p:cNvSpPr>
              <p:nvPr/>
            </p:nvSpPr>
            <p:spPr bwMode="auto">
              <a:xfrm>
                <a:off x="9366249" y="1192214"/>
                <a:ext cx="284163" cy="614363"/>
              </a:xfrm>
              <a:custGeom>
                <a:avLst/>
                <a:gdLst>
                  <a:gd name="T0" fmla="*/ 77 w 179"/>
                  <a:gd name="T1" fmla="*/ 22 h 387"/>
                  <a:gd name="T2" fmla="*/ 15 w 179"/>
                  <a:gd name="T3" fmla="*/ 193 h 387"/>
                  <a:gd name="T4" fmla="*/ 0 w 179"/>
                  <a:gd name="T5" fmla="*/ 387 h 387"/>
                  <a:gd name="T6" fmla="*/ 99 w 179"/>
                  <a:gd name="T7" fmla="*/ 381 h 387"/>
                  <a:gd name="T8" fmla="*/ 129 w 179"/>
                  <a:gd name="T9" fmla="*/ 267 h 387"/>
                  <a:gd name="T10" fmla="*/ 70 w 179"/>
                  <a:gd name="T11" fmla="*/ 221 h 387"/>
                  <a:gd name="T12" fmla="*/ 179 w 179"/>
                  <a:gd name="T13" fmla="*/ 210 h 387"/>
                  <a:gd name="T14" fmla="*/ 137 w 179"/>
                  <a:gd name="T15" fmla="*/ 0 h 387"/>
                  <a:gd name="T16" fmla="*/ 77 w 179"/>
                  <a:gd name="T17" fmla="*/ 2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87">
                    <a:moveTo>
                      <a:pt x="77" y="22"/>
                    </a:moveTo>
                    <a:lnTo>
                      <a:pt x="15" y="193"/>
                    </a:lnTo>
                    <a:lnTo>
                      <a:pt x="0" y="387"/>
                    </a:lnTo>
                    <a:lnTo>
                      <a:pt x="99" y="381"/>
                    </a:lnTo>
                    <a:lnTo>
                      <a:pt x="129" y="267"/>
                    </a:lnTo>
                    <a:lnTo>
                      <a:pt x="70" y="221"/>
                    </a:lnTo>
                    <a:lnTo>
                      <a:pt x="179" y="210"/>
                    </a:lnTo>
                    <a:lnTo>
                      <a:pt x="137" y="0"/>
                    </a:lnTo>
                    <a:lnTo>
                      <a:pt x="77" y="22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19"/>
              <p:cNvSpPr>
                <a:spLocks/>
              </p:cNvSpPr>
              <p:nvPr/>
            </p:nvSpPr>
            <p:spPr bwMode="auto">
              <a:xfrm>
                <a:off x="9131299" y="700089"/>
                <a:ext cx="460375" cy="633413"/>
              </a:xfrm>
              <a:custGeom>
                <a:avLst/>
                <a:gdLst>
                  <a:gd name="T0" fmla="*/ 169 w 173"/>
                  <a:gd name="T1" fmla="*/ 165 h 238"/>
                  <a:gd name="T2" fmla="*/ 86 w 173"/>
                  <a:gd name="T3" fmla="*/ 238 h 238"/>
                  <a:gd name="T4" fmla="*/ 4 w 173"/>
                  <a:gd name="T5" fmla="*/ 165 h 238"/>
                  <a:gd name="T6" fmla="*/ 12 w 173"/>
                  <a:gd name="T7" fmla="*/ 67 h 238"/>
                  <a:gd name="T8" fmla="*/ 86 w 173"/>
                  <a:gd name="T9" fmla="*/ 0 h 238"/>
                  <a:gd name="T10" fmla="*/ 161 w 173"/>
                  <a:gd name="T11" fmla="*/ 67 h 238"/>
                  <a:gd name="T12" fmla="*/ 169 w 173"/>
                  <a:gd name="T13" fmla="*/ 165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238">
                    <a:moveTo>
                      <a:pt x="169" y="165"/>
                    </a:moveTo>
                    <a:cubicBezTo>
                      <a:pt x="173" y="203"/>
                      <a:pt x="136" y="238"/>
                      <a:pt x="86" y="238"/>
                    </a:cubicBezTo>
                    <a:cubicBezTo>
                      <a:pt x="37" y="238"/>
                      <a:pt x="0" y="203"/>
                      <a:pt x="4" y="165"/>
                    </a:cubicBezTo>
                    <a:cubicBezTo>
                      <a:pt x="6" y="132"/>
                      <a:pt x="9" y="100"/>
                      <a:pt x="12" y="67"/>
                    </a:cubicBezTo>
                    <a:cubicBezTo>
                      <a:pt x="16" y="29"/>
                      <a:pt x="49" y="0"/>
                      <a:pt x="86" y="0"/>
                    </a:cubicBezTo>
                    <a:cubicBezTo>
                      <a:pt x="123" y="0"/>
                      <a:pt x="157" y="29"/>
                      <a:pt x="161" y="67"/>
                    </a:cubicBezTo>
                    <a:cubicBezTo>
                      <a:pt x="163" y="100"/>
                      <a:pt x="166" y="132"/>
                      <a:pt x="169" y="165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20"/>
              <p:cNvSpPr>
                <a:spLocks/>
              </p:cNvSpPr>
              <p:nvPr/>
            </p:nvSpPr>
            <p:spPr bwMode="auto">
              <a:xfrm>
                <a:off x="9359899" y="700089"/>
                <a:ext cx="231775" cy="633413"/>
              </a:xfrm>
              <a:custGeom>
                <a:avLst/>
                <a:gdLst>
                  <a:gd name="T0" fmla="*/ 83 w 87"/>
                  <a:gd name="T1" fmla="*/ 165 h 238"/>
                  <a:gd name="T2" fmla="*/ 75 w 87"/>
                  <a:gd name="T3" fmla="*/ 67 h 238"/>
                  <a:gd name="T4" fmla="*/ 0 w 87"/>
                  <a:gd name="T5" fmla="*/ 0 h 238"/>
                  <a:gd name="T6" fmla="*/ 0 w 87"/>
                  <a:gd name="T7" fmla="*/ 238 h 238"/>
                  <a:gd name="T8" fmla="*/ 83 w 87"/>
                  <a:gd name="T9" fmla="*/ 165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238">
                    <a:moveTo>
                      <a:pt x="83" y="165"/>
                    </a:moveTo>
                    <a:cubicBezTo>
                      <a:pt x="80" y="132"/>
                      <a:pt x="77" y="100"/>
                      <a:pt x="75" y="67"/>
                    </a:cubicBezTo>
                    <a:cubicBezTo>
                      <a:pt x="71" y="29"/>
                      <a:pt x="37" y="0"/>
                      <a:pt x="0" y="0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50" y="238"/>
                      <a:pt x="87" y="203"/>
                      <a:pt x="83" y="165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21"/>
              <p:cNvSpPr>
                <a:spLocks/>
              </p:cNvSpPr>
              <p:nvPr/>
            </p:nvSpPr>
            <p:spPr bwMode="auto">
              <a:xfrm>
                <a:off x="9240837" y="1092201"/>
                <a:ext cx="133350" cy="79375"/>
              </a:xfrm>
              <a:custGeom>
                <a:avLst/>
                <a:gdLst>
                  <a:gd name="T0" fmla="*/ 46 w 50"/>
                  <a:gd name="T1" fmla="*/ 5 h 30"/>
                  <a:gd name="T2" fmla="*/ 31 w 50"/>
                  <a:gd name="T3" fmla="*/ 5 h 30"/>
                  <a:gd name="T4" fmla="*/ 0 w 50"/>
                  <a:gd name="T5" fmla="*/ 17 h 30"/>
                  <a:gd name="T6" fmla="*/ 21 w 50"/>
                  <a:gd name="T7" fmla="*/ 30 h 30"/>
                  <a:gd name="T8" fmla="*/ 46 w 50"/>
                  <a:gd name="T9" fmla="*/ 21 h 30"/>
                  <a:gd name="T10" fmla="*/ 46 w 50"/>
                  <a:gd name="T11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0">
                    <a:moveTo>
                      <a:pt x="46" y="5"/>
                    </a:moveTo>
                    <a:cubicBezTo>
                      <a:pt x="46" y="5"/>
                      <a:pt x="38" y="0"/>
                      <a:pt x="31" y="5"/>
                    </a:cubicBezTo>
                    <a:cubicBezTo>
                      <a:pt x="23" y="9"/>
                      <a:pt x="18" y="21"/>
                      <a:pt x="0" y="17"/>
                    </a:cubicBezTo>
                    <a:cubicBezTo>
                      <a:pt x="0" y="17"/>
                      <a:pt x="6" y="30"/>
                      <a:pt x="21" y="30"/>
                    </a:cubicBezTo>
                    <a:cubicBezTo>
                      <a:pt x="31" y="30"/>
                      <a:pt x="44" y="24"/>
                      <a:pt x="46" y="21"/>
                    </a:cubicBezTo>
                    <a:cubicBezTo>
                      <a:pt x="47" y="18"/>
                      <a:pt x="50" y="11"/>
                      <a:pt x="46" y="5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22"/>
              <p:cNvSpPr>
                <a:spLocks/>
              </p:cNvSpPr>
              <p:nvPr/>
            </p:nvSpPr>
            <p:spPr bwMode="auto">
              <a:xfrm>
                <a:off x="9350374" y="1092201"/>
                <a:ext cx="133350" cy="79375"/>
              </a:xfrm>
              <a:custGeom>
                <a:avLst/>
                <a:gdLst>
                  <a:gd name="T0" fmla="*/ 4 w 50"/>
                  <a:gd name="T1" fmla="*/ 5 h 30"/>
                  <a:gd name="T2" fmla="*/ 19 w 50"/>
                  <a:gd name="T3" fmla="*/ 5 h 30"/>
                  <a:gd name="T4" fmla="*/ 50 w 50"/>
                  <a:gd name="T5" fmla="*/ 17 h 30"/>
                  <a:gd name="T6" fmla="*/ 29 w 50"/>
                  <a:gd name="T7" fmla="*/ 30 h 30"/>
                  <a:gd name="T8" fmla="*/ 4 w 50"/>
                  <a:gd name="T9" fmla="*/ 21 h 30"/>
                  <a:gd name="T10" fmla="*/ 4 w 50"/>
                  <a:gd name="T11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0">
                    <a:moveTo>
                      <a:pt x="4" y="5"/>
                    </a:moveTo>
                    <a:cubicBezTo>
                      <a:pt x="4" y="5"/>
                      <a:pt x="12" y="0"/>
                      <a:pt x="19" y="5"/>
                    </a:cubicBezTo>
                    <a:cubicBezTo>
                      <a:pt x="27" y="9"/>
                      <a:pt x="32" y="21"/>
                      <a:pt x="50" y="17"/>
                    </a:cubicBezTo>
                    <a:cubicBezTo>
                      <a:pt x="50" y="17"/>
                      <a:pt x="44" y="30"/>
                      <a:pt x="29" y="30"/>
                    </a:cubicBezTo>
                    <a:cubicBezTo>
                      <a:pt x="19" y="30"/>
                      <a:pt x="6" y="24"/>
                      <a:pt x="4" y="21"/>
                    </a:cubicBezTo>
                    <a:cubicBezTo>
                      <a:pt x="3" y="18"/>
                      <a:pt x="0" y="11"/>
                      <a:pt x="4" y="5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Oval 123"/>
              <p:cNvSpPr>
                <a:spLocks noChangeArrowheads="1"/>
              </p:cNvSpPr>
              <p:nvPr/>
            </p:nvSpPr>
            <p:spPr bwMode="auto">
              <a:xfrm>
                <a:off x="9288462" y="1249364"/>
                <a:ext cx="144463" cy="106363"/>
              </a:xfrm>
              <a:prstGeom prst="ellipse">
                <a:avLst/>
              </a:pr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Oval 124"/>
              <p:cNvSpPr>
                <a:spLocks noChangeArrowheads="1"/>
              </p:cNvSpPr>
              <p:nvPr/>
            </p:nvSpPr>
            <p:spPr bwMode="auto">
              <a:xfrm>
                <a:off x="9320212" y="1249364"/>
                <a:ext cx="112713" cy="87313"/>
              </a:xfrm>
              <a:prstGeom prst="ellipse">
                <a:avLst/>
              </a:pr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25"/>
              <p:cNvSpPr>
                <a:spLocks/>
              </p:cNvSpPr>
              <p:nvPr/>
            </p:nvSpPr>
            <p:spPr bwMode="auto">
              <a:xfrm>
                <a:off x="9156699" y="722314"/>
                <a:ext cx="423863" cy="428625"/>
              </a:xfrm>
              <a:custGeom>
                <a:avLst/>
                <a:gdLst>
                  <a:gd name="T0" fmla="*/ 3 w 160"/>
                  <a:gd name="T1" fmla="*/ 59 h 161"/>
                  <a:gd name="T2" fmla="*/ 0 w 160"/>
                  <a:gd name="T3" fmla="*/ 92 h 161"/>
                  <a:gd name="T4" fmla="*/ 160 w 160"/>
                  <a:gd name="T5" fmla="*/ 161 h 161"/>
                  <a:gd name="T6" fmla="*/ 160 w 160"/>
                  <a:gd name="T7" fmla="*/ 157 h 161"/>
                  <a:gd name="T8" fmla="*/ 152 w 160"/>
                  <a:gd name="T9" fmla="*/ 59 h 161"/>
                  <a:gd name="T10" fmla="*/ 149 w 160"/>
                  <a:gd name="T11" fmla="*/ 46 h 161"/>
                  <a:gd name="T12" fmla="*/ 44 w 160"/>
                  <a:gd name="T13" fmla="*/ 0 h 161"/>
                  <a:gd name="T14" fmla="*/ 3 w 160"/>
                  <a:gd name="T15" fmla="*/ 5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0" h="161">
                    <a:moveTo>
                      <a:pt x="3" y="59"/>
                    </a:moveTo>
                    <a:cubicBezTo>
                      <a:pt x="2" y="70"/>
                      <a:pt x="1" y="81"/>
                      <a:pt x="0" y="92"/>
                    </a:cubicBezTo>
                    <a:cubicBezTo>
                      <a:pt x="160" y="161"/>
                      <a:pt x="160" y="161"/>
                      <a:pt x="160" y="161"/>
                    </a:cubicBezTo>
                    <a:cubicBezTo>
                      <a:pt x="160" y="160"/>
                      <a:pt x="160" y="159"/>
                      <a:pt x="160" y="157"/>
                    </a:cubicBezTo>
                    <a:cubicBezTo>
                      <a:pt x="157" y="124"/>
                      <a:pt x="154" y="92"/>
                      <a:pt x="152" y="59"/>
                    </a:cubicBezTo>
                    <a:cubicBezTo>
                      <a:pt x="151" y="54"/>
                      <a:pt x="150" y="50"/>
                      <a:pt x="149" y="4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2" y="11"/>
                      <a:pt x="6" y="33"/>
                      <a:pt x="3" y="59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26"/>
              <p:cNvSpPr>
                <a:spLocks/>
              </p:cNvSpPr>
              <p:nvPr/>
            </p:nvSpPr>
            <p:spPr bwMode="auto">
              <a:xfrm>
                <a:off x="9359899" y="762001"/>
                <a:ext cx="220663" cy="388938"/>
              </a:xfrm>
              <a:custGeom>
                <a:avLst/>
                <a:gdLst>
                  <a:gd name="T0" fmla="*/ 0 w 83"/>
                  <a:gd name="T1" fmla="*/ 111 h 146"/>
                  <a:gd name="T2" fmla="*/ 83 w 83"/>
                  <a:gd name="T3" fmla="*/ 146 h 146"/>
                  <a:gd name="T4" fmla="*/ 83 w 83"/>
                  <a:gd name="T5" fmla="*/ 142 h 146"/>
                  <a:gd name="T6" fmla="*/ 75 w 83"/>
                  <a:gd name="T7" fmla="*/ 44 h 146"/>
                  <a:gd name="T8" fmla="*/ 72 w 83"/>
                  <a:gd name="T9" fmla="*/ 31 h 146"/>
                  <a:gd name="T10" fmla="*/ 0 w 83"/>
                  <a:gd name="T11" fmla="*/ 0 h 146"/>
                  <a:gd name="T12" fmla="*/ 0 w 83"/>
                  <a:gd name="T13" fmla="*/ 11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46">
                    <a:moveTo>
                      <a:pt x="0" y="111"/>
                    </a:moveTo>
                    <a:cubicBezTo>
                      <a:pt x="83" y="146"/>
                      <a:pt x="83" y="146"/>
                      <a:pt x="83" y="146"/>
                    </a:cubicBezTo>
                    <a:cubicBezTo>
                      <a:pt x="83" y="145"/>
                      <a:pt x="83" y="144"/>
                      <a:pt x="83" y="142"/>
                    </a:cubicBezTo>
                    <a:cubicBezTo>
                      <a:pt x="80" y="109"/>
                      <a:pt x="77" y="77"/>
                      <a:pt x="75" y="44"/>
                    </a:cubicBezTo>
                    <a:cubicBezTo>
                      <a:pt x="74" y="39"/>
                      <a:pt x="73" y="35"/>
                      <a:pt x="72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1"/>
                    </a:lnTo>
                    <a:close/>
                  </a:path>
                </a:pathLst>
              </a:custGeom>
              <a:solidFill>
                <a:srgbClr val="C0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27"/>
              <p:cNvSpPr>
                <a:spLocks/>
              </p:cNvSpPr>
              <p:nvPr/>
            </p:nvSpPr>
            <p:spPr bwMode="auto">
              <a:xfrm>
                <a:off x="9043987" y="865189"/>
                <a:ext cx="479425" cy="65088"/>
              </a:xfrm>
              <a:custGeom>
                <a:avLst/>
                <a:gdLst>
                  <a:gd name="T0" fmla="*/ 180 w 180"/>
                  <a:gd name="T1" fmla="*/ 12 h 24"/>
                  <a:gd name="T2" fmla="*/ 163 w 180"/>
                  <a:gd name="T3" fmla="*/ 21 h 24"/>
                  <a:gd name="T4" fmla="*/ 12 w 180"/>
                  <a:gd name="T5" fmla="*/ 24 h 24"/>
                  <a:gd name="T6" fmla="*/ 0 w 180"/>
                  <a:gd name="T7" fmla="*/ 12 h 24"/>
                  <a:gd name="T8" fmla="*/ 28 w 180"/>
                  <a:gd name="T9" fmla="*/ 0 h 24"/>
                  <a:gd name="T10" fmla="*/ 168 w 180"/>
                  <a:gd name="T11" fmla="*/ 0 h 24"/>
                  <a:gd name="T12" fmla="*/ 180 w 180"/>
                  <a:gd name="T1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24">
                    <a:moveTo>
                      <a:pt x="180" y="12"/>
                    </a:moveTo>
                    <a:cubicBezTo>
                      <a:pt x="180" y="19"/>
                      <a:pt x="170" y="21"/>
                      <a:pt x="163" y="21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8" y="0"/>
                      <a:pt x="28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80" y="5"/>
                      <a:pt x="180" y="12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28"/>
              <p:cNvSpPr>
                <a:spLocks/>
              </p:cNvSpPr>
              <p:nvPr/>
            </p:nvSpPr>
            <p:spPr bwMode="auto">
              <a:xfrm>
                <a:off x="9150349" y="623889"/>
                <a:ext cx="260350" cy="288925"/>
              </a:xfrm>
              <a:custGeom>
                <a:avLst/>
                <a:gdLst>
                  <a:gd name="T0" fmla="*/ 0 w 98"/>
                  <a:gd name="T1" fmla="*/ 100 h 109"/>
                  <a:gd name="T2" fmla="*/ 29 w 98"/>
                  <a:gd name="T3" fmla="*/ 10 h 109"/>
                  <a:gd name="T4" fmla="*/ 60 w 98"/>
                  <a:gd name="T5" fmla="*/ 15 h 109"/>
                  <a:gd name="T6" fmla="*/ 91 w 98"/>
                  <a:gd name="T7" fmla="*/ 18 h 109"/>
                  <a:gd name="T8" fmla="*/ 92 w 98"/>
                  <a:gd name="T9" fmla="*/ 109 h 109"/>
                  <a:gd name="T10" fmla="*/ 0 w 98"/>
                  <a:gd name="T11" fmla="*/ 10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9">
                    <a:moveTo>
                      <a:pt x="0" y="100"/>
                    </a:moveTo>
                    <a:cubicBezTo>
                      <a:pt x="0" y="100"/>
                      <a:pt x="5" y="22"/>
                      <a:pt x="29" y="10"/>
                    </a:cubicBezTo>
                    <a:cubicBezTo>
                      <a:pt x="48" y="0"/>
                      <a:pt x="51" y="11"/>
                      <a:pt x="60" y="15"/>
                    </a:cubicBezTo>
                    <a:cubicBezTo>
                      <a:pt x="69" y="18"/>
                      <a:pt x="84" y="18"/>
                      <a:pt x="91" y="18"/>
                    </a:cubicBezTo>
                    <a:cubicBezTo>
                      <a:pt x="98" y="18"/>
                      <a:pt x="96" y="108"/>
                      <a:pt x="92" y="109"/>
                    </a:cubicBezTo>
                    <a:cubicBezTo>
                      <a:pt x="88" y="109"/>
                      <a:pt x="0" y="100"/>
                      <a:pt x="0" y="100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29"/>
              <p:cNvSpPr>
                <a:spLocks/>
              </p:cNvSpPr>
              <p:nvPr/>
            </p:nvSpPr>
            <p:spPr bwMode="auto">
              <a:xfrm>
                <a:off x="9201149" y="865189"/>
                <a:ext cx="477838" cy="65088"/>
              </a:xfrm>
              <a:custGeom>
                <a:avLst/>
                <a:gdLst>
                  <a:gd name="T0" fmla="*/ 0 w 180"/>
                  <a:gd name="T1" fmla="*/ 12 h 24"/>
                  <a:gd name="T2" fmla="*/ 17 w 180"/>
                  <a:gd name="T3" fmla="*/ 21 h 24"/>
                  <a:gd name="T4" fmla="*/ 168 w 180"/>
                  <a:gd name="T5" fmla="*/ 24 h 24"/>
                  <a:gd name="T6" fmla="*/ 180 w 180"/>
                  <a:gd name="T7" fmla="*/ 12 h 24"/>
                  <a:gd name="T8" fmla="*/ 152 w 180"/>
                  <a:gd name="T9" fmla="*/ 0 h 24"/>
                  <a:gd name="T10" fmla="*/ 12 w 180"/>
                  <a:gd name="T11" fmla="*/ 0 h 24"/>
                  <a:gd name="T12" fmla="*/ 0 w 180"/>
                  <a:gd name="T1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24">
                    <a:moveTo>
                      <a:pt x="0" y="12"/>
                    </a:moveTo>
                    <a:cubicBezTo>
                      <a:pt x="0" y="19"/>
                      <a:pt x="10" y="21"/>
                      <a:pt x="17" y="21"/>
                    </a:cubicBezTo>
                    <a:cubicBezTo>
                      <a:pt x="168" y="24"/>
                      <a:pt x="168" y="24"/>
                      <a:pt x="168" y="24"/>
                    </a:cubicBezTo>
                    <a:cubicBezTo>
                      <a:pt x="175" y="24"/>
                      <a:pt x="180" y="19"/>
                      <a:pt x="180" y="12"/>
                    </a:cubicBezTo>
                    <a:cubicBezTo>
                      <a:pt x="180" y="5"/>
                      <a:pt x="172" y="0"/>
                      <a:pt x="15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30"/>
              <p:cNvSpPr>
                <a:spLocks/>
              </p:cNvSpPr>
              <p:nvPr/>
            </p:nvSpPr>
            <p:spPr bwMode="auto">
              <a:xfrm>
                <a:off x="9312274" y="623889"/>
                <a:ext cx="260350" cy="288925"/>
              </a:xfrm>
              <a:custGeom>
                <a:avLst/>
                <a:gdLst>
                  <a:gd name="T0" fmla="*/ 98 w 98"/>
                  <a:gd name="T1" fmla="*/ 100 h 109"/>
                  <a:gd name="T2" fmla="*/ 69 w 98"/>
                  <a:gd name="T3" fmla="*/ 10 h 109"/>
                  <a:gd name="T4" fmla="*/ 38 w 98"/>
                  <a:gd name="T5" fmla="*/ 15 h 109"/>
                  <a:gd name="T6" fmla="*/ 7 w 98"/>
                  <a:gd name="T7" fmla="*/ 18 h 109"/>
                  <a:gd name="T8" fmla="*/ 5 w 98"/>
                  <a:gd name="T9" fmla="*/ 109 h 109"/>
                  <a:gd name="T10" fmla="*/ 98 w 98"/>
                  <a:gd name="T11" fmla="*/ 10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9">
                    <a:moveTo>
                      <a:pt x="98" y="100"/>
                    </a:moveTo>
                    <a:cubicBezTo>
                      <a:pt x="98" y="100"/>
                      <a:pt x="93" y="22"/>
                      <a:pt x="69" y="10"/>
                    </a:cubicBezTo>
                    <a:cubicBezTo>
                      <a:pt x="50" y="0"/>
                      <a:pt x="47" y="11"/>
                      <a:pt x="38" y="15"/>
                    </a:cubicBezTo>
                    <a:cubicBezTo>
                      <a:pt x="29" y="18"/>
                      <a:pt x="14" y="18"/>
                      <a:pt x="7" y="18"/>
                    </a:cubicBezTo>
                    <a:cubicBezTo>
                      <a:pt x="0" y="18"/>
                      <a:pt x="1" y="108"/>
                      <a:pt x="5" y="109"/>
                    </a:cubicBezTo>
                    <a:cubicBezTo>
                      <a:pt x="9" y="109"/>
                      <a:pt x="98" y="100"/>
                      <a:pt x="98" y="100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31"/>
              <p:cNvSpPr>
                <a:spLocks/>
              </p:cNvSpPr>
              <p:nvPr/>
            </p:nvSpPr>
            <p:spPr bwMode="auto">
              <a:xfrm>
                <a:off x="9058274" y="873126"/>
                <a:ext cx="465138" cy="34925"/>
              </a:xfrm>
              <a:custGeom>
                <a:avLst/>
                <a:gdLst>
                  <a:gd name="T0" fmla="*/ 175 w 175"/>
                  <a:gd name="T1" fmla="*/ 6 h 13"/>
                  <a:gd name="T2" fmla="*/ 159 w 175"/>
                  <a:gd name="T3" fmla="*/ 11 h 13"/>
                  <a:gd name="T4" fmla="*/ 12 w 175"/>
                  <a:gd name="T5" fmla="*/ 13 h 13"/>
                  <a:gd name="T6" fmla="*/ 0 w 175"/>
                  <a:gd name="T7" fmla="*/ 6 h 13"/>
                  <a:gd name="T8" fmla="*/ 28 w 175"/>
                  <a:gd name="T9" fmla="*/ 0 h 13"/>
                  <a:gd name="T10" fmla="*/ 163 w 175"/>
                  <a:gd name="T11" fmla="*/ 0 h 13"/>
                  <a:gd name="T12" fmla="*/ 175 w 175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13">
                    <a:moveTo>
                      <a:pt x="175" y="6"/>
                    </a:moveTo>
                    <a:cubicBezTo>
                      <a:pt x="175" y="10"/>
                      <a:pt x="165" y="11"/>
                      <a:pt x="159" y="11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6" y="13"/>
                      <a:pt x="0" y="10"/>
                      <a:pt x="0" y="6"/>
                    </a:cubicBezTo>
                    <a:cubicBezTo>
                      <a:pt x="0" y="3"/>
                      <a:pt x="8" y="0"/>
                      <a:pt x="28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70" y="0"/>
                      <a:pt x="175" y="3"/>
                      <a:pt x="175" y="6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32"/>
              <p:cNvSpPr>
                <a:spLocks/>
              </p:cNvSpPr>
              <p:nvPr/>
            </p:nvSpPr>
            <p:spPr bwMode="auto">
              <a:xfrm>
                <a:off x="9150349" y="623889"/>
                <a:ext cx="219075" cy="265113"/>
              </a:xfrm>
              <a:custGeom>
                <a:avLst/>
                <a:gdLst>
                  <a:gd name="T0" fmla="*/ 0 w 82"/>
                  <a:gd name="T1" fmla="*/ 100 h 100"/>
                  <a:gd name="T2" fmla="*/ 29 w 82"/>
                  <a:gd name="T3" fmla="*/ 10 h 100"/>
                  <a:gd name="T4" fmla="*/ 60 w 82"/>
                  <a:gd name="T5" fmla="*/ 15 h 100"/>
                  <a:gd name="T6" fmla="*/ 82 w 82"/>
                  <a:gd name="T7" fmla="*/ 19 h 100"/>
                  <a:gd name="T8" fmla="*/ 82 w 82"/>
                  <a:gd name="T9" fmla="*/ 100 h 100"/>
                  <a:gd name="T10" fmla="*/ 0 w 82"/>
                  <a:gd name="T1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00">
                    <a:moveTo>
                      <a:pt x="0" y="100"/>
                    </a:moveTo>
                    <a:cubicBezTo>
                      <a:pt x="0" y="100"/>
                      <a:pt x="5" y="22"/>
                      <a:pt x="29" y="10"/>
                    </a:cubicBezTo>
                    <a:cubicBezTo>
                      <a:pt x="48" y="0"/>
                      <a:pt x="51" y="11"/>
                      <a:pt x="60" y="15"/>
                    </a:cubicBezTo>
                    <a:cubicBezTo>
                      <a:pt x="69" y="18"/>
                      <a:pt x="74" y="19"/>
                      <a:pt x="82" y="19"/>
                    </a:cubicBezTo>
                    <a:cubicBezTo>
                      <a:pt x="82" y="100"/>
                      <a:pt x="82" y="100"/>
                      <a:pt x="82" y="100"/>
                    </a:cubicBezTo>
                    <a:cubicBezTo>
                      <a:pt x="80" y="99"/>
                      <a:pt x="0" y="100"/>
                      <a:pt x="0" y="100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7" name="组合 416"/>
            <p:cNvGrpSpPr/>
            <p:nvPr/>
          </p:nvGrpSpPr>
          <p:grpSpPr>
            <a:xfrm>
              <a:off x="2244724" y="1804989"/>
              <a:ext cx="1028700" cy="1249362"/>
              <a:chOff x="2206624" y="2214564"/>
              <a:chExt cx="1028700" cy="1249362"/>
            </a:xfrm>
          </p:grpSpPr>
          <p:sp>
            <p:nvSpPr>
              <p:cNvPr id="339" name="Freeform 134"/>
              <p:cNvSpPr>
                <a:spLocks/>
              </p:cNvSpPr>
              <p:nvPr/>
            </p:nvSpPr>
            <p:spPr bwMode="auto">
              <a:xfrm>
                <a:off x="2206624" y="2905126"/>
                <a:ext cx="1028700" cy="558800"/>
              </a:xfrm>
              <a:custGeom>
                <a:avLst/>
                <a:gdLst>
                  <a:gd name="T0" fmla="*/ 231 w 387"/>
                  <a:gd name="T1" fmla="*/ 209 h 210"/>
                  <a:gd name="T2" fmla="*/ 231 w 387"/>
                  <a:gd name="T3" fmla="*/ 209 h 210"/>
                  <a:gd name="T4" fmla="*/ 387 w 387"/>
                  <a:gd name="T5" fmla="*/ 179 h 210"/>
                  <a:gd name="T6" fmla="*/ 373 w 387"/>
                  <a:gd name="T7" fmla="*/ 57 h 210"/>
                  <a:gd name="T8" fmla="*/ 316 w 387"/>
                  <a:gd name="T9" fmla="*/ 28 h 210"/>
                  <a:gd name="T10" fmla="*/ 260 w 387"/>
                  <a:gd name="T11" fmla="*/ 20 h 210"/>
                  <a:gd name="T12" fmla="*/ 260 w 387"/>
                  <a:gd name="T13" fmla="*/ 5 h 210"/>
                  <a:gd name="T14" fmla="*/ 127 w 387"/>
                  <a:gd name="T15" fmla="*/ 5 h 210"/>
                  <a:gd name="T16" fmla="*/ 127 w 387"/>
                  <a:gd name="T17" fmla="*/ 20 h 210"/>
                  <a:gd name="T18" fmla="*/ 71 w 387"/>
                  <a:gd name="T19" fmla="*/ 28 h 210"/>
                  <a:gd name="T20" fmla="*/ 14 w 387"/>
                  <a:gd name="T21" fmla="*/ 57 h 210"/>
                  <a:gd name="T22" fmla="*/ 0 w 387"/>
                  <a:gd name="T23" fmla="*/ 179 h 210"/>
                  <a:gd name="T24" fmla="*/ 156 w 387"/>
                  <a:gd name="T25" fmla="*/ 209 h 210"/>
                  <a:gd name="T26" fmla="*/ 156 w 387"/>
                  <a:gd name="T27" fmla="*/ 209 h 210"/>
                  <a:gd name="T28" fmla="*/ 172 w 387"/>
                  <a:gd name="T29" fmla="*/ 210 h 210"/>
                  <a:gd name="T30" fmla="*/ 193 w 387"/>
                  <a:gd name="T31" fmla="*/ 210 h 210"/>
                  <a:gd name="T32" fmla="*/ 215 w 387"/>
                  <a:gd name="T33" fmla="*/ 210 h 210"/>
                  <a:gd name="T34" fmla="*/ 231 w 387"/>
                  <a:gd name="T35" fmla="*/ 20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7" h="210">
                    <a:moveTo>
                      <a:pt x="231" y="209"/>
                    </a:moveTo>
                    <a:cubicBezTo>
                      <a:pt x="231" y="209"/>
                      <a:pt x="231" y="209"/>
                      <a:pt x="231" y="209"/>
                    </a:cubicBezTo>
                    <a:cubicBezTo>
                      <a:pt x="287" y="206"/>
                      <a:pt x="339" y="195"/>
                      <a:pt x="387" y="179"/>
                    </a:cubicBezTo>
                    <a:cubicBezTo>
                      <a:pt x="373" y="57"/>
                      <a:pt x="373" y="57"/>
                      <a:pt x="373" y="57"/>
                    </a:cubicBezTo>
                    <a:cubicBezTo>
                      <a:pt x="371" y="42"/>
                      <a:pt x="347" y="30"/>
                      <a:pt x="316" y="28"/>
                    </a:cubicBezTo>
                    <a:cubicBezTo>
                      <a:pt x="298" y="24"/>
                      <a:pt x="279" y="22"/>
                      <a:pt x="260" y="20"/>
                    </a:cubicBezTo>
                    <a:cubicBezTo>
                      <a:pt x="260" y="15"/>
                      <a:pt x="260" y="10"/>
                      <a:pt x="260" y="5"/>
                    </a:cubicBezTo>
                    <a:cubicBezTo>
                      <a:pt x="216" y="0"/>
                      <a:pt x="171" y="0"/>
                      <a:pt x="127" y="5"/>
                    </a:cubicBezTo>
                    <a:cubicBezTo>
                      <a:pt x="127" y="10"/>
                      <a:pt x="127" y="15"/>
                      <a:pt x="127" y="20"/>
                    </a:cubicBezTo>
                    <a:cubicBezTo>
                      <a:pt x="108" y="22"/>
                      <a:pt x="89" y="24"/>
                      <a:pt x="71" y="28"/>
                    </a:cubicBezTo>
                    <a:cubicBezTo>
                      <a:pt x="40" y="30"/>
                      <a:pt x="16" y="42"/>
                      <a:pt x="14" y="57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48" y="195"/>
                      <a:pt x="100" y="206"/>
                      <a:pt x="156" y="209"/>
                    </a:cubicBezTo>
                    <a:cubicBezTo>
                      <a:pt x="156" y="209"/>
                      <a:pt x="156" y="209"/>
                      <a:pt x="156" y="209"/>
                    </a:cubicBezTo>
                    <a:cubicBezTo>
                      <a:pt x="161" y="209"/>
                      <a:pt x="167" y="210"/>
                      <a:pt x="172" y="210"/>
                    </a:cubicBezTo>
                    <a:cubicBezTo>
                      <a:pt x="179" y="210"/>
                      <a:pt x="186" y="210"/>
                      <a:pt x="193" y="210"/>
                    </a:cubicBezTo>
                    <a:cubicBezTo>
                      <a:pt x="200" y="210"/>
                      <a:pt x="208" y="210"/>
                      <a:pt x="215" y="210"/>
                    </a:cubicBezTo>
                    <a:cubicBezTo>
                      <a:pt x="220" y="210"/>
                      <a:pt x="225" y="209"/>
                      <a:pt x="231" y="209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35"/>
              <p:cNvSpPr>
                <a:spLocks/>
              </p:cNvSpPr>
              <p:nvPr/>
            </p:nvSpPr>
            <p:spPr bwMode="auto">
              <a:xfrm>
                <a:off x="2609849" y="2908301"/>
                <a:ext cx="625475" cy="504825"/>
              </a:xfrm>
              <a:custGeom>
                <a:avLst/>
                <a:gdLst>
                  <a:gd name="T0" fmla="*/ 164 w 235"/>
                  <a:gd name="T1" fmla="*/ 27 h 190"/>
                  <a:gd name="T2" fmla="*/ 108 w 235"/>
                  <a:gd name="T3" fmla="*/ 19 h 190"/>
                  <a:gd name="T4" fmla="*/ 108 w 235"/>
                  <a:gd name="T5" fmla="*/ 4 h 190"/>
                  <a:gd name="T6" fmla="*/ 42 w 235"/>
                  <a:gd name="T7" fmla="*/ 0 h 190"/>
                  <a:gd name="T8" fmla="*/ 0 w 235"/>
                  <a:gd name="T9" fmla="*/ 68 h 190"/>
                  <a:gd name="T10" fmla="*/ 197 w 235"/>
                  <a:gd name="T11" fmla="*/ 190 h 190"/>
                  <a:gd name="T12" fmla="*/ 235 w 235"/>
                  <a:gd name="T13" fmla="*/ 178 h 190"/>
                  <a:gd name="T14" fmla="*/ 221 w 235"/>
                  <a:gd name="T15" fmla="*/ 56 h 190"/>
                  <a:gd name="T16" fmla="*/ 164 w 235"/>
                  <a:gd name="T17" fmla="*/ 2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190">
                    <a:moveTo>
                      <a:pt x="164" y="27"/>
                    </a:moveTo>
                    <a:cubicBezTo>
                      <a:pt x="146" y="23"/>
                      <a:pt x="127" y="21"/>
                      <a:pt x="108" y="19"/>
                    </a:cubicBezTo>
                    <a:cubicBezTo>
                      <a:pt x="108" y="14"/>
                      <a:pt x="108" y="9"/>
                      <a:pt x="108" y="4"/>
                    </a:cubicBezTo>
                    <a:cubicBezTo>
                      <a:pt x="86" y="2"/>
                      <a:pt x="64" y="0"/>
                      <a:pt x="42" y="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97" y="190"/>
                      <a:pt x="197" y="190"/>
                      <a:pt x="197" y="190"/>
                    </a:cubicBezTo>
                    <a:cubicBezTo>
                      <a:pt x="210" y="186"/>
                      <a:pt x="222" y="182"/>
                      <a:pt x="235" y="178"/>
                    </a:cubicBezTo>
                    <a:cubicBezTo>
                      <a:pt x="221" y="56"/>
                      <a:pt x="221" y="56"/>
                      <a:pt x="221" y="56"/>
                    </a:cubicBezTo>
                    <a:cubicBezTo>
                      <a:pt x="219" y="41"/>
                      <a:pt x="195" y="29"/>
                      <a:pt x="164" y="27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36"/>
              <p:cNvSpPr>
                <a:spLocks/>
              </p:cNvSpPr>
              <p:nvPr/>
            </p:nvSpPr>
            <p:spPr bwMode="auto">
              <a:xfrm>
                <a:off x="2551112" y="2928939"/>
                <a:ext cx="14288" cy="119063"/>
              </a:xfrm>
              <a:custGeom>
                <a:avLst/>
                <a:gdLst>
                  <a:gd name="T0" fmla="*/ 4 w 5"/>
                  <a:gd name="T1" fmla="*/ 45 h 45"/>
                  <a:gd name="T2" fmla="*/ 0 w 5"/>
                  <a:gd name="T3" fmla="*/ 40 h 45"/>
                  <a:gd name="T4" fmla="*/ 0 w 5"/>
                  <a:gd name="T5" fmla="*/ 0 h 45"/>
                  <a:gd name="T6" fmla="*/ 5 w 5"/>
                  <a:gd name="T7" fmla="*/ 0 h 45"/>
                  <a:gd name="T8" fmla="*/ 4 w 5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5">
                    <a:moveTo>
                      <a:pt x="4" y="45"/>
                    </a:moveTo>
                    <a:cubicBezTo>
                      <a:pt x="3" y="43"/>
                      <a:pt x="1" y="42"/>
                      <a:pt x="0" y="40"/>
                    </a:cubicBezTo>
                    <a:cubicBezTo>
                      <a:pt x="0" y="27"/>
                      <a:pt x="0" y="13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ubicBezTo>
                      <a:pt x="5" y="15"/>
                      <a:pt x="5" y="30"/>
                      <a:pt x="4" y="45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37"/>
              <p:cNvSpPr>
                <a:spLocks/>
              </p:cNvSpPr>
              <p:nvPr/>
            </p:nvSpPr>
            <p:spPr bwMode="auto">
              <a:xfrm>
                <a:off x="2574924" y="2928939"/>
                <a:ext cx="19050" cy="138113"/>
              </a:xfrm>
              <a:custGeom>
                <a:avLst/>
                <a:gdLst>
                  <a:gd name="T0" fmla="*/ 5 w 7"/>
                  <a:gd name="T1" fmla="*/ 52 h 52"/>
                  <a:gd name="T2" fmla="*/ 0 w 7"/>
                  <a:gd name="T3" fmla="*/ 49 h 52"/>
                  <a:gd name="T4" fmla="*/ 1 w 7"/>
                  <a:gd name="T5" fmla="*/ 0 h 52"/>
                  <a:gd name="T6" fmla="*/ 7 w 7"/>
                  <a:gd name="T7" fmla="*/ 0 h 52"/>
                  <a:gd name="T8" fmla="*/ 5 w 7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2">
                    <a:moveTo>
                      <a:pt x="5" y="52"/>
                    </a:moveTo>
                    <a:cubicBezTo>
                      <a:pt x="3" y="51"/>
                      <a:pt x="2" y="50"/>
                      <a:pt x="0" y="49"/>
                    </a:cubicBezTo>
                    <a:cubicBezTo>
                      <a:pt x="1" y="32"/>
                      <a:pt x="1" y="16"/>
                      <a:pt x="1" y="0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6" y="17"/>
                      <a:pt x="6" y="35"/>
                      <a:pt x="5" y="52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38"/>
              <p:cNvSpPr>
                <a:spLocks/>
              </p:cNvSpPr>
              <p:nvPr/>
            </p:nvSpPr>
            <p:spPr bwMode="auto">
              <a:xfrm>
                <a:off x="2601912" y="2928939"/>
                <a:ext cx="22225" cy="153988"/>
              </a:xfrm>
              <a:custGeom>
                <a:avLst/>
                <a:gdLst>
                  <a:gd name="T0" fmla="*/ 6 w 8"/>
                  <a:gd name="T1" fmla="*/ 58 h 58"/>
                  <a:gd name="T2" fmla="*/ 0 w 8"/>
                  <a:gd name="T3" fmla="*/ 55 h 58"/>
                  <a:gd name="T4" fmla="*/ 2 w 8"/>
                  <a:gd name="T5" fmla="*/ 0 h 58"/>
                  <a:gd name="T6" fmla="*/ 8 w 8"/>
                  <a:gd name="T7" fmla="*/ 0 h 58"/>
                  <a:gd name="T8" fmla="*/ 6 w 8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8">
                    <a:moveTo>
                      <a:pt x="6" y="58"/>
                    </a:moveTo>
                    <a:cubicBezTo>
                      <a:pt x="4" y="57"/>
                      <a:pt x="2" y="56"/>
                      <a:pt x="0" y="55"/>
                    </a:cubicBezTo>
                    <a:cubicBezTo>
                      <a:pt x="1" y="37"/>
                      <a:pt x="2" y="18"/>
                      <a:pt x="2" y="0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7" y="19"/>
                      <a:pt x="6" y="39"/>
                      <a:pt x="6" y="58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39"/>
              <p:cNvSpPr>
                <a:spLocks/>
              </p:cNvSpPr>
              <p:nvPr/>
            </p:nvSpPr>
            <p:spPr bwMode="auto">
              <a:xfrm>
                <a:off x="2632074" y="2928939"/>
                <a:ext cx="20638" cy="165100"/>
              </a:xfrm>
              <a:custGeom>
                <a:avLst/>
                <a:gdLst>
                  <a:gd name="T0" fmla="*/ 6 w 8"/>
                  <a:gd name="T1" fmla="*/ 62 h 62"/>
                  <a:gd name="T2" fmla="*/ 0 w 8"/>
                  <a:gd name="T3" fmla="*/ 60 h 62"/>
                  <a:gd name="T4" fmla="*/ 2 w 8"/>
                  <a:gd name="T5" fmla="*/ 0 h 62"/>
                  <a:gd name="T6" fmla="*/ 8 w 8"/>
                  <a:gd name="T7" fmla="*/ 0 h 62"/>
                  <a:gd name="T8" fmla="*/ 6 w 8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2">
                    <a:moveTo>
                      <a:pt x="6" y="62"/>
                    </a:moveTo>
                    <a:cubicBezTo>
                      <a:pt x="4" y="62"/>
                      <a:pt x="2" y="61"/>
                      <a:pt x="0" y="60"/>
                    </a:cubicBezTo>
                    <a:cubicBezTo>
                      <a:pt x="1" y="40"/>
                      <a:pt x="2" y="20"/>
                      <a:pt x="2" y="0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7" y="21"/>
                      <a:pt x="6" y="41"/>
                      <a:pt x="6" y="62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40"/>
              <p:cNvSpPr>
                <a:spLocks/>
              </p:cNvSpPr>
              <p:nvPr/>
            </p:nvSpPr>
            <p:spPr bwMode="auto">
              <a:xfrm>
                <a:off x="2663824" y="2928939"/>
                <a:ext cx="15875" cy="173038"/>
              </a:xfrm>
              <a:custGeom>
                <a:avLst/>
                <a:gdLst>
                  <a:gd name="T0" fmla="*/ 5 w 6"/>
                  <a:gd name="T1" fmla="*/ 65 h 65"/>
                  <a:gd name="T2" fmla="*/ 0 w 6"/>
                  <a:gd name="T3" fmla="*/ 64 h 65"/>
                  <a:gd name="T4" fmla="*/ 1 w 6"/>
                  <a:gd name="T5" fmla="*/ 0 h 65"/>
                  <a:gd name="T6" fmla="*/ 6 w 6"/>
                  <a:gd name="T7" fmla="*/ 0 h 65"/>
                  <a:gd name="T8" fmla="*/ 5 w 6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5">
                    <a:moveTo>
                      <a:pt x="5" y="65"/>
                    </a:moveTo>
                    <a:cubicBezTo>
                      <a:pt x="3" y="65"/>
                      <a:pt x="1" y="64"/>
                      <a:pt x="0" y="64"/>
                    </a:cubicBezTo>
                    <a:cubicBezTo>
                      <a:pt x="0" y="42"/>
                      <a:pt x="1" y="21"/>
                      <a:pt x="1" y="0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21"/>
                      <a:pt x="6" y="43"/>
                      <a:pt x="5" y="65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41"/>
              <p:cNvSpPr>
                <a:spLocks/>
              </p:cNvSpPr>
              <p:nvPr/>
            </p:nvSpPr>
            <p:spPr bwMode="auto">
              <a:xfrm>
                <a:off x="2692399" y="2928939"/>
                <a:ext cx="15875" cy="176213"/>
              </a:xfrm>
              <a:custGeom>
                <a:avLst/>
                <a:gdLst>
                  <a:gd name="T0" fmla="*/ 6 w 6"/>
                  <a:gd name="T1" fmla="*/ 66 h 66"/>
                  <a:gd name="T2" fmla="*/ 0 w 6"/>
                  <a:gd name="T3" fmla="*/ 66 h 66"/>
                  <a:gd name="T4" fmla="*/ 1 w 6"/>
                  <a:gd name="T5" fmla="*/ 0 h 66"/>
                  <a:gd name="T6" fmla="*/ 6 w 6"/>
                  <a:gd name="T7" fmla="*/ 0 h 66"/>
                  <a:gd name="T8" fmla="*/ 6 w 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6">
                    <a:moveTo>
                      <a:pt x="6" y="66"/>
                    </a:moveTo>
                    <a:cubicBezTo>
                      <a:pt x="4" y="66"/>
                      <a:pt x="2" y="66"/>
                      <a:pt x="0" y="66"/>
                    </a:cubicBezTo>
                    <a:cubicBezTo>
                      <a:pt x="0" y="44"/>
                      <a:pt x="1" y="22"/>
                      <a:pt x="1" y="0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22"/>
                      <a:pt x="6" y="44"/>
                      <a:pt x="6" y="66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42"/>
              <p:cNvSpPr>
                <a:spLocks/>
              </p:cNvSpPr>
              <p:nvPr/>
            </p:nvSpPr>
            <p:spPr bwMode="auto">
              <a:xfrm>
                <a:off x="2724149" y="2928939"/>
                <a:ext cx="15875" cy="176213"/>
              </a:xfrm>
              <a:custGeom>
                <a:avLst/>
                <a:gdLst>
                  <a:gd name="T0" fmla="*/ 6 w 6"/>
                  <a:gd name="T1" fmla="*/ 66 h 66"/>
                  <a:gd name="T2" fmla="*/ 0 w 6"/>
                  <a:gd name="T3" fmla="*/ 66 h 66"/>
                  <a:gd name="T4" fmla="*/ 0 w 6"/>
                  <a:gd name="T5" fmla="*/ 0 h 66"/>
                  <a:gd name="T6" fmla="*/ 5 w 6"/>
                  <a:gd name="T7" fmla="*/ 0 h 66"/>
                  <a:gd name="T8" fmla="*/ 6 w 6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6">
                    <a:moveTo>
                      <a:pt x="6" y="66"/>
                    </a:moveTo>
                    <a:cubicBezTo>
                      <a:pt x="4" y="66"/>
                      <a:pt x="2" y="66"/>
                      <a:pt x="0" y="66"/>
                    </a:cubicBezTo>
                    <a:cubicBezTo>
                      <a:pt x="0" y="44"/>
                      <a:pt x="0" y="22"/>
                      <a:pt x="0" y="0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5" y="22"/>
                      <a:pt x="6" y="44"/>
                      <a:pt x="6" y="66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43"/>
              <p:cNvSpPr>
                <a:spLocks/>
              </p:cNvSpPr>
              <p:nvPr/>
            </p:nvSpPr>
            <p:spPr bwMode="auto">
              <a:xfrm>
                <a:off x="2754312" y="2928939"/>
                <a:ext cx="15875" cy="173038"/>
              </a:xfrm>
              <a:custGeom>
                <a:avLst/>
                <a:gdLst>
                  <a:gd name="T0" fmla="*/ 6 w 6"/>
                  <a:gd name="T1" fmla="*/ 64 h 65"/>
                  <a:gd name="T2" fmla="*/ 1 w 6"/>
                  <a:gd name="T3" fmla="*/ 65 h 65"/>
                  <a:gd name="T4" fmla="*/ 0 w 6"/>
                  <a:gd name="T5" fmla="*/ 0 h 65"/>
                  <a:gd name="T6" fmla="*/ 5 w 6"/>
                  <a:gd name="T7" fmla="*/ 0 h 65"/>
                  <a:gd name="T8" fmla="*/ 6 w 6"/>
                  <a:gd name="T9" fmla="*/ 6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5">
                    <a:moveTo>
                      <a:pt x="6" y="64"/>
                    </a:moveTo>
                    <a:cubicBezTo>
                      <a:pt x="5" y="64"/>
                      <a:pt x="3" y="65"/>
                      <a:pt x="1" y="65"/>
                    </a:cubicBezTo>
                    <a:cubicBezTo>
                      <a:pt x="0" y="43"/>
                      <a:pt x="0" y="21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ubicBezTo>
                      <a:pt x="6" y="21"/>
                      <a:pt x="6" y="42"/>
                      <a:pt x="6" y="64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44"/>
              <p:cNvSpPr>
                <a:spLocks/>
              </p:cNvSpPr>
              <p:nvPr/>
            </p:nvSpPr>
            <p:spPr bwMode="auto">
              <a:xfrm>
                <a:off x="2779712" y="2928939"/>
                <a:ext cx="22225" cy="165100"/>
              </a:xfrm>
              <a:custGeom>
                <a:avLst/>
                <a:gdLst>
                  <a:gd name="T0" fmla="*/ 8 w 8"/>
                  <a:gd name="T1" fmla="*/ 60 h 62"/>
                  <a:gd name="T2" fmla="*/ 2 w 8"/>
                  <a:gd name="T3" fmla="*/ 62 h 62"/>
                  <a:gd name="T4" fmla="*/ 0 w 8"/>
                  <a:gd name="T5" fmla="*/ 0 h 62"/>
                  <a:gd name="T6" fmla="*/ 6 w 8"/>
                  <a:gd name="T7" fmla="*/ 0 h 62"/>
                  <a:gd name="T8" fmla="*/ 8 w 8"/>
                  <a:gd name="T9" fmla="*/ 6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2">
                    <a:moveTo>
                      <a:pt x="8" y="60"/>
                    </a:moveTo>
                    <a:cubicBezTo>
                      <a:pt x="6" y="61"/>
                      <a:pt x="4" y="62"/>
                      <a:pt x="2" y="62"/>
                    </a:cubicBezTo>
                    <a:cubicBezTo>
                      <a:pt x="2" y="41"/>
                      <a:pt x="1" y="21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7" y="20"/>
                      <a:pt x="7" y="40"/>
                      <a:pt x="8" y="60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45"/>
              <p:cNvSpPr>
                <a:spLocks/>
              </p:cNvSpPr>
              <p:nvPr/>
            </p:nvSpPr>
            <p:spPr bwMode="auto">
              <a:xfrm>
                <a:off x="2809874" y="2928939"/>
                <a:ext cx="20638" cy="153988"/>
              </a:xfrm>
              <a:custGeom>
                <a:avLst/>
                <a:gdLst>
                  <a:gd name="T0" fmla="*/ 8 w 8"/>
                  <a:gd name="T1" fmla="*/ 55 h 58"/>
                  <a:gd name="T2" fmla="*/ 2 w 8"/>
                  <a:gd name="T3" fmla="*/ 58 h 58"/>
                  <a:gd name="T4" fmla="*/ 0 w 8"/>
                  <a:gd name="T5" fmla="*/ 0 h 58"/>
                  <a:gd name="T6" fmla="*/ 6 w 8"/>
                  <a:gd name="T7" fmla="*/ 0 h 58"/>
                  <a:gd name="T8" fmla="*/ 8 w 8"/>
                  <a:gd name="T9" fmla="*/ 5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8">
                    <a:moveTo>
                      <a:pt x="8" y="55"/>
                    </a:moveTo>
                    <a:cubicBezTo>
                      <a:pt x="6" y="56"/>
                      <a:pt x="4" y="57"/>
                      <a:pt x="2" y="58"/>
                    </a:cubicBezTo>
                    <a:cubicBezTo>
                      <a:pt x="2" y="39"/>
                      <a:pt x="1" y="19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18"/>
                      <a:pt x="7" y="37"/>
                      <a:pt x="8" y="55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46"/>
              <p:cNvSpPr>
                <a:spLocks/>
              </p:cNvSpPr>
              <p:nvPr/>
            </p:nvSpPr>
            <p:spPr bwMode="auto">
              <a:xfrm>
                <a:off x="2838449" y="2928939"/>
                <a:ext cx="19050" cy="138113"/>
              </a:xfrm>
              <a:custGeom>
                <a:avLst/>
                <a:gdLst>
                  <a:gd name="T0" fmla="*/ 7 w 7"/>
                  <a:gd name="T1" fmla="*/ 49 h 52"/>
                  <a:gd name="T2" fmla="*/ 2 w 7"/>
                  <a:gd name="T3" fmla="*/ 52 h 52"/>
                  <a:gd name="T4" fmla="*/ 0 w 7"/>
                  <a:gd name="T5" fmla="*/ 0 h 52"/>
                  <a:gd name="T6" fmla="*/ 6 w 7"/>
                  <a:gd name="T7" fmla="*/ 0 h 52"/>
                  <a:gd name="T8" fmla="*/ 7 w 7"/>
                  <a:gd name="T9" fmla="*/ 4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2">
                    <a:moveTo>
                      <a:pt x="7" y="49"/>
                    </a:moveTo>
                    <a:cubicBezTo>
                      <a:pt x="5" y="50"/>
                      <a:pt x="4" y="51"/>
                      <a:pt x="2" y="52"/>
                    </a:cubicBezTo>
                    <a:cubicBezTo>
                      <a:pt x="1" y="35"/>
                      <a:pt x="1" y="17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16"/>
                      <a:pt x="7" y="32"/>
                      <a:pt x="7" y="49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47"/>
              <p:cNvSpPr>
                <a:spLocks/>
              </p:cNvSpPr>
              <p:nvPr/>
            </p:nvSpPr>
            <p:spPr bwMode="auto">
              <a:xfrm>
                <a:off x="2868612" y="2928939"/>
                <a:ext cx="12700" cy="119063"/>
              </a:xfrm>
              <a:custGeom>
                <a:avLst/>
                <a:gdLst>
                  <a:gd name="T0" fmla="*/ 5 w 5"/>
                  <a:gd name="T1" fmla="*/ 40 h 45"/>
                  <a:gd name="T2" fmla="*/ 1 w 5"/>
                  <a:gd name="T3" fmla="*/ 45 h 45"/>
                  <a:gd name="T4" fmla="*/ 0 w 5"/>
                  <a:gd name="T5" fmla="*/ 0 h 45"/>
                  <a:gd name="T6" fmla="*/ 5 w 5"/>
                  <a:gd name="T7" fmla="*/ 0 h 45"/>
                  <a:gd name="T8" fmla="*/ 5 w 5"/>
                  <a:gd name="T9" fmla="*/ 4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5">
                    <a:moveTo>
                      <a:pt x="5" y="40"/>
                    </a:moveTo>
                    <a:cubicBezTo>
                      <a:pt x="4" y="42"/>
                      <a:pt x="2" y="43"/>
                      <a:pt x="1" y="45"/>
                    </a:cubicBezTo>
                    <a:cubicBezTo>
                      <a:pt x="1" y="30"/>
                      <a:pt x="0" y="15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5" y="13"/>
                      <a:pt x="5" y="27"/>
                      <a:pt x="5" y="40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48"/>
              <p:cNvSpPr>
                <a:spLocks/>
              </p:cNvSpPr>
              <p:nvPr/>
            </p:nvSpPr>
            <p:spPr bwMode="auto">
              <a:xfrm>
                <a:off x="2535237" y="2917826"/>
                <a:ext cx="15875" cy="128588"/>
              </a:xfrm>
              <a:custGeom>
                <a:avLst/>
                <a:gdLst>
                  <a:gd name="T0" fmla="*/ 5 w 6"/>
                  <a:gd name="T1" fmla="*/ 48 h 48"/>
                  <a:gd name="T2" fmla="*/ 0 w 6"/>
                  <a:gd name="T3" fmla="*/ 43 h 48"/>
                  <a:gd name="T4" fmla="*/ 0 w 6"/>
                  <a:gd name="T5" fmla="*/ 0 h 48"/>
                  <a:gd name="T6" fmla="*/ 6 w 6"/>
                  <a:gd name="T7" fmla="*/ 0 h 48"/>
                  <a:gd name="T8" fmla="*/ 5 w 6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8">
                    <a:moveTo>
                      <a:pt x="5" y="48"/>
                    </a:moveTo>
                    <a:cubicBezTo>
                      <a:pt x="3" y="46"/>
                      <a:pt x="2" y="45"/>
                      <a:pt x="0" y="43"/>
                    </a:cubicBezTo>
                    <a:cubicBezTo>
                      <a:pt x="0" y="29"/>
                      <a:pt x="0" y="14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16"/>
                      <a:pt x="5" y="32"/>
                      <a:pt x="5" y="48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49"/>
              <p:cNvSpPr>
                <a:spLocks/>
              </p:cNvSpPr>
              <p:nvPr/>
            </p:nvSpPr>
            <p:spPr bwMode="auto">
              <a:xfrm>
                <a:off x="2562224" y="2917826"/>
                <a:ext cx="19050" cy="149225"/>
              </a:xfrm>
              <a:custGeom>
                <a:avLst/>
                <a:gdLst>
                  <a:gd name="T0" fmla="*/ 5 w 7"/>
                  <a:gd name="T1" fmla="*/ 56 h 56"/>
                  <a:gd name="T2" fmla="*/ 0 w 7"/>
                  <a:gd name="T3" fmla="*/ 52 h 56"/>
                  <a:gd name="T4" fmla="*/ 1 w 7"/>
                  <a:gd name="T5" fmla="*/ 0 h 56"/>
                  <a:gd name="T6" fmla="*/ 7 w 7"/>
                  <a:gd name="T7" fmla="*/ 0 h 56"/>
                  <a:gd name="T8" fmla="*/ 5 w 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6">
                    <a:moveTo>
                      <a:pt x="5" y="56"/>
                    </a:moveTo>
                    <a:cubicBezTo>
                      <a:pt x="3" y="54"/>
                      <a:pt x="2" y="53"/>
                      <a:pt x="0" y="52"/>
                    </a:cubicBezTo>
                    <a:cubicBezTo>
                      <a:pt x="0" y="34"/>
                      <a:pt x="1" y="17"/>
                      <a:pt x="1" y="0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6" y="18"/>
                      <a:pt x="6" y="37"/>
                      <a:pt x="5" y="56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50"/>
              <p:cNvSpPr>
                <a:spLocks/>
              </p:cNvSpPr>
              <p:nvPr/>
            </p:nvSpPr>
            <p:spPr bwMode="auto">
              <a:xfrm>
                <a:off x="2589212" y="2917826"/>
                <a:ext cx="20638" cy="165100"/>
              </a:xfrm>
              <a:custGeom>
                <a:avLst/>
                <a:gdLst>
                  <a:gd name="T0" fmla="*/ 6 w 8"/>
                  <a:gd name="T1" fmla="*/ 62 h 62"/>
                  <a:gd name="T2" fmla="*/ 0 w 8"/>
                  <a:gd name="T3" fmla="*/ 59 h 62"/>
                  <a:gd name="T4" fmla="*/ 2 w 8"/>
                  <a:gd name="T5" fmla="*/ 0 h 62"/>
                  <a:gd name="T6" fmla="*/ 8 w 8"/>
                  <a:gd name="T7" fmla="*/ 0 h 62"/>
                  <a:gd name="T8" fmla="*/ 6 w 8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2">
                    <a:moveTo>
                      <a:pt x="6" y="62"/>
                    </a:moveTo>
                    <a:cubicBezTo>
                      <a:pt x="4" y="61"/>
                      <a:pt x="2" y="60"/>
                      <a:pt x="0" y="59"/>
                    </a:cubicBezTo>
                    <a:cubicBezTo>
                      <a:pt x="1" y="39"/>
                      <a:pt x="1" y="19"/>
                      <a:pt x="2" y="0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7" y="20"/>
                      <a:pt x="6" y="41"/>
                      <a:pt x="6" y="62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51"/>
              <p:cNvSpPr>
                <a:spLocks/>
              </p:cNvSpPr>
              <p:nvPr/>
            </p:nvSpPr>
            <p:spPr bwMode="auto">
              <a:xfrm>
                <a:off x="2617787" y="2917826"/>
                <a:ext cx="19050" cy="176213"/>
              </a:xfrm>
              <a:custGeom>
                <a:avLst/>
                <a:gdLst>
                  <a:gd name="T0" fmla="*/ 6 w 7"/>
                  <a:gd name="T1" fmla="*/ 66 h 66"/>
                  <a:gd name="T2" fmla="*/ 0 w 7"/>
                  <a:gd name="T3" fmla="*/ 64 h 66"/>
                  <a:gd name="T4" fmla="*/ 2 w 7"/>
                  <a:gd name="T5" fmla="*/ 0 h 66"/>
                  <a:gd name="T6" fmla="*/ 7 w 7"/>
                  <a:gd name="T7" fmla="*/ 0 h 66"/>
                  <a:gd name="T8" fmla="*/ 6 w 7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6">
                    <a:moveTo>
                      <a:pt x="6" y="66"/>
                    </a:moveTo>
                    <a:cubicBezTo>
                      <a:pt x="4" y="66"/>
                      <a:pt x="2" y="65"/>
                      <a:pt x="0" y="64"/>
                    </a:cubicBezTo>
                    <a:cubicBezTo>
                      <a:pt x="1" y="43"/>
                      <a:pt x="1" y="21"/>
                      <a:pt x="2" y="0"/>
                    </a:cubicBezTo>
                    <a:cubicBezTo>
                      <a:pt x="4" y="0"/>
                      <a:pt x="6" y="0"/>
                      <a:pt x="7" y="0"/>
                    </a:cubicBezTo>
                    <a:cubicBezTo>
                      <a:pt x="7" y="22"/>
                      <a:pt x="6" y="44"/>
                      <a:pt x="6" y="66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52"/>
              <p:cNvSpPr>
                <a:spLocks/>
              </p:cNvSpPr>
              <p:nvPr/>
            </p:nvSpPr>
            <p:spPr bwMode="auto">
              <a:xfrm>
                <a:off x="2647949" y="2917826"/>
                <a:ext cx="17463" cy="184150"/>
              </a:xfrm>
              <a:custGeom>
                <a:avLst/>
                <a:gdLst>
                  <a:gd name="T0" fmla="*/ 6 w 7"/>
                  <a:gd name="T1" fmla="*/ 69 h 69"/>
                  <a:gd name="T2" fmla="*/ 0 w 7"/>
                  <a:gd name="T3" fmla="*/ 68 h 69"/>
                  <a:gd name="T4" fmla="*/ 2 w 7"/>
                  <a:gd name="T5" fmla="*/ 0 h 69"/>
                  <a:gd name="T6" fmla="*/ 7 w 7"/>
                  <a:gd name="T7" fmla="*/ 0 h 69"/>
                  <a:gd name="T8" fmla="*/ 6 w 7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9">
                    <a:moveTo>
                      <a:pt x="6" y="69"/>
                    </a:moveTo>
                    <a:cubicBezTo>
                      <a:pt x="4" y="69"/>
                      <a:pt x="2" y="68"/>
                      <a:pt x="0" y="68"/>
                    </a:cubicBezTo>
                    <a:cubicBezTo>
                      <a:pt x="1" y="45"/>
                      <a:pt x="1" y="22"/>
                      <a:pt x="2" y="0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23"/>
                      <a:pt x="7" y="46"/>
                      <a:pt x="6" y="69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53"/>
              <p:cNvSpPr>
                <a:spLocks/>
              </p:cNvSpPr>
              <p:nvPr/>
            </p:nvSpPr>
            <p:spPr bwMode="auto">
              <a:xfrm>
                <a:off x="2679699" y="2917826"/>
                <a:ext cx="15875" cy="187325"/>
              </a:xfrm>
              <a:custGeom>
                <a:avLst/>
                <a:gdLst>
                  <a:gd name="T0" fmla="*/ 6 w 6"/>
                  <a:gd name="T1" fmla="*/ 70 h 70"/>
                  <a:gd name="T2" fmla="*/ 0 w 6"/>
                  <a:gd name="T3" fmla="*/ 70 h 70"/>
                  <a:gd name="T4" fmla="*/ 1 w 6"/>
                  <a:gd name="T5" fmla="*/ 0 h 70"/>
                  <a:gd name="T6" fmla="*/ 6 w 6"/>
                  <a:gd name="T7" fmla="*/ 0 h 70"/>
                  <a:gd name="T8" fmla="*/ 6 w 6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0">
                    <a:moveTo>
                      <a:pt x="6" y="70"/>
                    </a:moveTo>
                    <a:cubicBezTo>
                      <a:pt x="4" y="70"/>
                      <a:pt x="2" y="70"/>
                      <a:pt x="0" y="70"/>
                    </a:cubicBezTo>
                    <a:cubicBezTo>
                      <a:pt x="0" y="47"/>
                      <a:pt x="0" y="23"/>
                      <a:pt x="1" y="0"/>
                    </a:cubicBezTo>
                    <a:cubicBezTo>
                      <a:pt x="3" y="0"/>
                      <a:pt x="4" y="0"/>
                      <a:pt x="6" y="0"/>
                    </a:cubicBezTo>
                    <a:cubicBezTo>
                      <a:pt x="6" y="23"/>
                      <a:pt x="6" y="47"/>
                      <a:pt x="6" y="70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54"/>
              <p:cNvSpPr>
                <a:spLocks/>
              </p:cNvSpPr>
              <p:nvPr/>
            </p:nvSpPr>
            <p:spPr bwMode="auto">
              <a:xfrm>
                <a:off x="2711449" y="2917826"/>
                <a:ext cx="15875" cy="187325"/>
              </a:xfrm>
              <a:custGeom>
                <a:avLst/>
                <a:gdLst>
                  <a:gd name="T0" fmla="*/ 6 w 6"/>
                  <a:gd name="T1" fmla="*/ 70 h 70"/>
                  <a:gd name="T2" fmla="*/ 0 w 6"/>
                  <a:gd name="T3" fmla="*/ 70 h 70"/>
                  <a:gd name="T4" fmla="*/ 0 w 6"/>
                  <a:gd name="T5" fmla="*/ 0 h 70"/>
                  <a:gd name="T6" fmla="*/ 5 w 6"/>
                  <a:gd name="T7" fmla="*/ 0 h 70"/>
                  <a:gd name="T8" fmla="*/ 6 w 6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0">
                    <a:moveTo>
                      <a:pt x="6" y="70"/>
                    </a:moveTo>
                    <a:cubicBezTo>
                      <a:pt x="4" y="70"/>
                      <a:pt x="2" y="70"/>
                      <a:pt x="0" y="70"/>
                    </a:cubicBezTo>
                    <a:cubicBezTo>
                      <a:pt x="0" y="47"/>
                      <a:pt x="0" y="23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ubicBezTo>
                      <a:pt x="5" y="23"/>
                      <a:pt x="5" y="47"/>
                      <a:pt x="6" y="70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55"/>
              <p:cNvSpPr>
                <a:spLocks/>
              </p:cNvSpPr>
              <p:nvPr/>
            </p:nvSpPr>
            <p:spPr bwMode="auto">
              <a:xfrm>
                <a:off x="2738437" y="2917826"/>
                <a:ext cx="17463" cy="184150"/>
              </a:xfrm>
              <a:custGeom>
                <a:avLst/>
                <a:gdLst>
                  <a:gd name="T0" fmla="*/ 7 w 7"/>
                  <a:gd name="T1" fmla="*/ 68 h 69"/>
                  <a:gd name="T2" fmla="*/ 2 w 7"/>
                  <a:gd name="T3" fmla="*/ 69 h 69"/>
                  <a:gd name="T4" fmla="*/ 0 w 7"/>
                  <a:gd name="T5" fmla="*/ 0 h 69"/>
                  <a:gd name="T6" fmla="*/ 6 w 7"/>
                  <a:gd name="T7" fmla="*/ 0 h 69"/>
                  <a:gd name="T8" fmla="*/ 7 w 7"/>
                  <a:gd name="T9" fmla="*/ 6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9">
                    <a:moveTo>
                      <a:pt x="7" y="68"/>
                    </a:moveTo>
                    <a:cubicBezTo>
                      <a:pt x="5" y="68"/>
                      <a:pt x="3" y="69"/>
                      <a:pt x="2" y="69"/>
                    </a:cubicBezTo>
                    <a:cubicBezTo>
                      <a:pt x="1" y="46"/>
                      <a:pt x="1" y="23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22"/>
                      <a:pt x="7" y="45"/>
                      <a:pt x="7" y="68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56"/>
              <p:cNvSpPr>
                <a:spLocks/>
              </p:cNvSpPr>
              <p:nvPr/>
            </p:nvSpPr>
            <p:spPr bwMode="auto">
              <a:xfrm>
                <a:off x="2767012" y="2917826"/>
                <a:ext cx="20638" cy="176213"/>
              </a:xfrm>
              <a:custGeom>
                <a:avLst/>
                <a:gdLst>
                  <a:gd name="T0" fmla="*/ 8 w 8"/>
                  <a:gd name="T1" fmla="*/ 64 h 66"/>
                  <a:gd name="T2" fmla="*/ 2 w 8"/>
                  <a:gd name="T3" fmla="*/ 66 h 66"/>
                  <a:gd name="T4" fmla="*/ 0 w 8"/>
                  <a:gd name="T5" fmla="*/ 0 h 66"/>
                  <a:gd name="T6" fmla="*/ 6 w 8"/>
                  <a:gd name="T7" fmla="*/ 0 h 66"/>
                  <a:gd name="T8" fmla="*/ 8 w 8"/>
                  <a:gd name="T9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6">
                    <a:moveTo>
                      <a:pt x="8" y="64"/>
                    </a:moveTo>
                    <a:cubicBezTo>
                      <a:pt x="6" y="65"/>
                      <a:pt x="4" y="66"/>
                      <a:pt x="2" y="66"/>
                    </a:cubicBezTo>
                    <a:cubicBezTo>
                      <a:pt x="1" y="44"/>
                      <a:pt x="1" y="22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21"/>
                      <a:pt x="7" y="43"/>
                      <a:pt x="8" y="64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57"/>
              <p:cNvSpPr>
                <a:spLocks/>
              </p:cNvSpPr>
              <p:nvPr/>
            </p:nvSpPr>
            <p:spPr bwMode="auto">
              <a:xfrm>
                <a:off x="2795587" y="2917826"/>
                <a:ext cx="22225" cy="165100"/>
              </a:xfrm>
              <a:custGeom>
                <a:avLst/>
                <a:gdLst>
                  <a:gd name="T0" fmla="*/ 8 w 8"/>
                  <a:gd name="T1" fmla="*/ 59 h 62"/>
                  <a:gd name="T2" fmla="*/ 2 w 8"/>
                  <a:gd name="T3" fmla="*/ 62 h 62"/>
                  <a:gd name="T4" fmla="*/ 0 w 8"/>
                  <a:gd name="T5" fmla="*/ 0 h 62"/>
                  <a:gd name="T6" fmla="*/ 6 w 8"/>
                  <a:gd name="T7" fmla="*/ 0 h 62"/>
                  <a:gd name="T8" fmla="*/ 8 w 8"/>
                  <a:gd name="T9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2">
                    <a:moveTo>
                      <a:pt x="8" y="59"/>
                    </a:moveTo>
                    <a:cubicBezTo>
                      <a:pt x="6" y="60"/>
                      <a:pt x="4" y="61"/>
                      <a:pt x="2" y="62"/>
                    </a:cubicBezTo>
                    <a:cubicBezTo>
                      <a:pt x="1" y="41"/>
                      <a:pt x="1" y="20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19"/>
                      <a:pt x="7" y="39"/>
                      <a:pt x="8" y="59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58"/>
              <p:cNvSpPr>
                <a:spLocks/>
              </p:cNvSpPr>
              <p:nvPr/>
            </p:nvSpPr>
            <p:spPr bwMode="auto">
              <a:xfrm>
                <a:off x="2825749" y="2917826"/>
                <a:ext cx="19050" cy="149225"/>
              </a:xfrm>
              <a:custGeom>
                <a:avLst/>
                <a:gdLst>
                  <a:gd name="T0" fmla="*/ 7 w 7"/>
                  <a:gd name="T1" fmla="*/ 52 h 56"/>
                  <a:gd name="T2" fmla="*/ 2 w 7"/>
                  <a:gd name="T3" fmla="*/ 56 h 56"/>
                  <a:gd name="T4" fmla="*/ 0 w 7"/>
                  <a:gd name="T5" fmla="*/ 0 h 56"/>
                  <a:gd name="T6" fmla="*/ 5 w 7"/>
                  <a:gd name="T7" fmla="*/ 0 h 56"/>
                  <a:gd name="T8" fmla="*/ 7 w 7"/>
                  <a:gd name="T9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6">
                    <a:moveTo>
                      <a:pt x="7" y="52"/>
                    </a:moveTo>
                    <a:cubicBezTo>
                      <a:pt x="5" y="53"/>
                      <a:pt x="3" y="54"/>
                      <a:pt x="2" y="56"/>
                    </a:cubicBezTo>
                    <a:cubicBezTo>
                      <a:pt x="1" y="37"/>
                      <a:pt x="1" y="18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6" y="17"/>
                      <a:pt x="6" y="34"/>
                      <a:pt x="7" y="52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59"/>
              <p:cNvSpPr>
                <a:spLocks/>
              </p:cNvSpPr>
              <p:nvPr/>
            </p:nvSpPr>
            <p:spPr bwMode="auto">
              <a:xfrm>
                <a:off x="2854324" y="2917826"/>
                <a:ext cx="14288" cy="128588"/>
              </a:xfrm>
              <a:custGeom>
                <a:avLst/>
                <a:gdLst>
                  <a:gd name="T0" fmla="*/ 5 w 5"/>
                  <a:gd name="T1" fmla="*/ 43 h 48"/>
                  <a:gd name="T2" fmla="*/ 1 w 5"/>
                  <a:gd name="T3" fmla="*/ 48 h 48"/>
                  <a:gd name="T4" fmla="*/ 0 w 5"/>
                  <a:gd name="T5" fmla="*/ 0 h 48"/>
                  <a:gd name="T6" fmla="*/ 5 w 5"/>
                  <a:gd name="T7" fmla="*/ 0 h 48"/>
                  <a:gd name="T8" fmla="*/ 5 w 5"/>
                  <a:gd name="T9" fmla="*/ 4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8">
                    <a:moveTo>
                      <a:pt x="5" y="43"/>
                    </a:moveTo>
                    <a:cubicBezTo>
                      <a:pt x="4" y="45"/>
                      <a:pt x="2" y="46"/>
                      <a:pt x="1" y="48"/>
                    </a:cubicBezTo>
                    <a:cubicBezTo>
                      <a:pt x="0" y="32"/>
                      <a:pt x="0" y="16"/>
                      <a:pt x="0" y="0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5" y="14"/>
                      <a:pt x="5" y="29"/>
                      <a:pt x="5" y="43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60"/>
              <p:cNvSpPr>
                <a:spLocks/>
              </p:cNvSpPr>
              <p:nvPr/>
            </p:nvSpPr>
            <p:spPr bwMode="auto">
              <a:xfrm>
                <a:off x="2482849" y="2597151"/>
                <a:ext cx="36513" cy="142875"/>
              </a:xfrm>
              <a:custGeom>
                <a:avLst/>
                <a:gdLst>
                  <a:gd name="T0" fmla="*/ 14 w 14"/>
                  <a:gd name="T1" fmla="*/ 46 h 54"/>
                  <a:gd name="T2" fmla="*/ 7 w 14"/>
                  <a:gd name="T3" fmla="*/ 54 h 54"/>
                  <a:gd name="T4" fmla="*/ 0 w 14"/>
                  <a:gd name="T5" fmla="*/ 46 h 54"/>
                  <a:gd name="T6" fmla="*/ 0 w 14"/>
                  <a:gd name="T7" fmla="*/ 7 h 54"/>
                  <a:gd name="T8" fmla="*/ 7 w 14"/>
                  <a:gd name="T9" fmla="*/ 0 h 54"/>
                  <a:gd name="T10" fmla="*/ 14 w 14"/>
                  <a:gd name="T11" fmla="*/ 7 h 54"/>
                  <a:gd name="T12" fmla="*/ 14 w 14"/>
                  <a:gd name="T13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54">
                    <a:moveTo>
                      <a:pt x="14" y="46"/>
                    </a:moveTo>
                    <a:cubicBezTo>
                      <a:pt x="14" y="50"/>
                      <a:pt x="11" y="54"/>
                      <a:pt x="7" y="54"/>
                    </a:cubicBezTo>
                    <a:cubicBezTo>
                      <a:pt x="3" y="54"/>
                      <a:pt x="0" y="50"/>
                      <a:pt x="0" y="4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46"/>
                      <a:pt x="14" y="46"/>
                      <a:pt x="14" y="46"/>
                    </a:cubicBezTo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61"/>
              <p:cNvSpPr>
                <a:spLocks/>
              </p:cNvSpPr>
              <p:nvPr/>
            </p:nvSpPr>
            <p:spPr bwMode="auto">
              <a:xfrm>
                <a:off x="2905124" y="2597151"/>
                <a:ext cx="39688" cy="142875"/>
              </a:xfrm>
              <a:custGeom>
                <a:avLst/>
                <a:gdLst>
                  <a:gd name="T0" fmla="*/ 15 w 15"/>
                  <a:gd name="T1" fmla="*/ 46 h 54"/>
                  <a:gd name="T2" fmla="*/ 8 w 15"/>
                  <a:gd name="T3" fmla="*/ 54 h 54"/>
                  <a:gd name="T4" fmla="*/ 0 w 15"/>
                  <a:gd name="T5" fmla="*/ 46 h 54"/>
                  <a:gd name="T6" fmla="*/ 0 w 15"/>
                  <a:gd name="T7" fmla="*/ 7 h 54"/>
                  <a:gd name="T8" fmla="*/ 8 w 15"/>
                  <a:gd name="T9" fmla="*/ 0 h 54"/>
                  <a:gd name="T10" fmla="*/ 15 w 15"/>
                  <a:gd name="T11" fmla="*/ 7 h 54"/>
                  <a:gd name="T12" fmla="*/ 15 w 15"/>
                  <a:gd name="T13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54">
                    <a:moveTo>
                      <a:pt x="15" y="46"/>
                    </a:moveTo>
                    <a:cubicBezTo>
                      <a:pt x="15" y="50"/>
                      <a:pt x="12" y="54"/>
                      <a:pt x="8" y="54"/>
                    </a:cubicBezTo>
                    <a:cubicBezTo>
                      <a:pt x="4" y="54"/>
                      <a:pt x="0" y="50"/>
                      <a:pt x="0" y="4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ubicBezTo>
                      <a:pt x="15" y="46"/>
                      <a:pt x="15" y="46"/>
                      <a:pt x="15" y="46"/>
                    </a:cubicBezTo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62"/>
              <p:cNvSpPr>
                <a:spLocks/>
              </p:cNvSpPr>
              <p:nvPr/>
            </p:nvSpPr>
            <p:spPr bwMode="auto">
              <a:xfrm>
                <a:off x="2468562" y="2314576"/>
                <a:ext cx="490538" cy="696913"/>
              </a:xfrm>
              <a:custGeom>
                <a:avLst/>
                <a:gdLst>
                  <a:gd name="T0" fmla="*/ 169 w 184"/>
                  <a:gd name="T1" fmla="*/ 113 h 262"/>
                  <a:gd name="T2" fmla="*/ 168 w 184"/>
                  <a:gd name="T3" fmla="*/ 42 h 262"/>
                  <a:gd name="T4" fmla="*/ 68 w 184"/>
                  <a:gd name="T5" fmla="*/ 0 h 262"/>
                  <a:gd name="T6" fmla="*/ 16 w 184"/>
                  <a:gd name="T7" fmla="*/ 42 h 262"/>
                  <a:gd name="T8" fmla="*/ 15 w 184"/>
                  <a:gd name="T9" fmla="*/ 113 h 262"/>
                  <a:gd name="T10" fmla="*/ 15 w 184"/>
                  <a:gd name="T11" fmla="*/ 214 h 262"/>
                  <a:gd name="T12" fmla="*/ 90 w 184"/>
                  <a:gd name="T13" fmla="*/ 262 h 262"/>
                  <a:gd name="T14" fmla="*/ 92 w 184"/>
                  <a:gd name="T15" fmla="*/ 262 h 262"/>
                  <a:gd name="T16" fmla="*/ 94 w 184"/>
                  <a:gd name="T17" fmla="*/ 262 h 262"/>
                  <a:gd name="T18" fmla="*/ 169 w 184"/>
                  <a:gd name="T19" fmla="*/ 214 h 262"/>
                  <a:gd name="T20" fmla="*/ 169 w 184"/>
                  <a:gd name="T21" fmla="*/ 113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4" h="262">
                    <a:moveTo>
                      <a:pt x="169" y="113"/>
                    </a:moveTo>
                    <a:cubicBezTo>
                      <a:pt x="165" y="67"/>
                      <a:pt x="168" y="42"/>
                      <a:pt x="168" y="42"/>
                    </a:cubicBezTo>
                    <a:cubicBezTo>
                      <a:pt x="168" y="42"/>
                      <a:pt x="97" y="0"/>
                      <a:pt x="68" y="0"/>
                    </a:cubicBezTo>
                    <a:cubicBezTo>
                      <a:pt x="42" y="1"/>
                      <a:pt x="16" y="42"/>
                      <a:pt x="16" y="42"/>
                    </a:cubicBezTo>
                    <a:cubicBezTo>
                      <a:pt x="16" y="42"/>
                      <a:pt x="19" y="67"/>
                      <a:pt x="15" y="113"/>
                    </a:cubicBezTo>
                    <a:cubicBezTo>
                      <a:pt x="10" y="160"/>
                      <a:pt x="0" y="200"/>
                      <a:pt x="15" y="214"/>
                    </a:cubicBezTo>
                    <a:cubicBezTo>
                      <a:pt x="29" y="228"/>
                      <a:pt x="54" y="260"/>
                      <a:pt x="90" y="262"/>
                    </a:cubicBezTo>
                    <a:cubicBezTo>
                      <a:pt x="91" y="262"/>
                      <a:pt x="91" y="262"/>
                      <a:pt x="92" y="262"/>
                    </a:cubicBezTo>
                    <a:cubicBezTo>
                      <a:pt x="93" y="262"/>
                      <a:pt x="93" y="262"/>
                      <a:pt x="94" y="262"/>
                    </a:cubicBezTo>
                    <a:cubicBezTo>
                      <a:pt x="130" y="260"/>
                      <a:pt x="155" y="228"/>
                      <a:pt x="169" y="214"/>
                    </a:cubicBezTo>
                    <a:cubicBezTo>
                      <a:pt x="184" y="200"/>
                      <a:pt x="174" y="160"/>
                      <a:pt x="169" y="113"/>
                    </a:cubicBezTo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63"/>
              <p:cNvSpPr>
                <a:spLocks/>
              </p:cNvSpPr>
              <p:nvPr/>
            </p:nvSpPr>
            <p:spPr bwMode="auto">
              <a:xfrm>
                <a:off x="2711449" y="2328864"/>
                <a:ext cx="247650" cy="682625"/>
              </a:xfrm>
              <a:custGeom>
                <a:avLst/>
                <a:gdLst>
                  <a:gd name="T0" fmla="*/ 77 w 93"/>
                  <a:gd name="T1" fmla="*/ 37 h 257"/>
                  <a:gd name="T2" fmla="*/ 0 w 93"/>
                  <a:gd name="T3" fmla="*/ 0 h 257"/>
                  <a:gd name="T4" fmla="*/ 0 w 93"/>
                  <a:gd name="T5" fmla="*/ 257 h 257"/>
                  <a:gd name="T6" fmla="*/ 1 w 93"/>
                  <a:gd name="T7" fmla="*/ 257 h 257"/>
                  <a:gd name="T8" fmla="*/ 3 w 93"/>
                  <a:gd name="T9" fmla="*/ 257 h 257"/>
                  <a:gd name="T10" fmla="*/ 78 w 93"/>
                  <a:gd name="T11" fmla="*/ 209 h 257"/>
                  <a:gd name="T12" fmla="*/ 78 w 93"/>
                  <a:gd name="T13" fmla="*/ 108 h 257"/>
                  <a:gd name="T14" fmla="*/ 77 w 93"/>
                  <a:gd name="T15" fmla="*/ 3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257">
                    <a:moveTo>
                      <a:pt x="77" y="37"/>
                    </a:moveTo>
                    <a:cubicBezTo>
                      <a:pt x="77" y="37"/>
                      <a:pt x="33" y="11"/>
                      <a:pt x="0" y="0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1" y="257"/>
                      <a:pt x="1" y="257"/>
                      <a:pt x="1" y="257"/>
                    </a:cubicBezTo>
                    <a:cubicBezTo>
                      <a:pt x="2" y="257"/>
                      <a:pt x="2" y="257"/>
                      <a:pt x="3" y="257"/>
                    </a:cubicBezTo>
                    <a:cubicBezTo>
                      <a:pt x="39" y="255"/>
                      <a:pt x="64" y="223"/>
                      <a:pt x="78" y="209"/>
                    </a:cubicBezTo>
                    <a:cubicBezTo>
                      <a:pt x="93" y="195"/>
                      <a:pt x="83" y="155"/>
                      <a:pt x="78" y="108"/>
                    </a:cubicBezTo>
                    <a:cubicBezTo>
                      <a:pt x="74" y="62"/>
                      <a:pt x="77" y="37"/>
                      <a:pt x="77" y="37"/>
                    </a:cubicBezTo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64"/>
              <p:cNvSpPr>
                <a:spLocks/>
              </p:cNvSpPr>
              <p:nvPr/>
            </p:nvSpPr>
            <p:spPr bwMode="auto">
              <a:xfrm>
                <a:off x="2482849" y="2557464"/>
                <a:ext cx="217488" cy="44450"/>
              </a:xfrm>
              <a:custGeom>
                <a:avLst/>
                <a:gdLst>
                  <a:gd name="T0" fmla="*/ 7 w 82"/>
                  <a:gd name="T1" fmla="*/ 17 h 17"/>
                  <a:gd name="T2" fmla="*/ 16 w 82"/>
                  <a:gd name="T3" fmla="*/ 8 h 17"/>
                  <a:gd name="T4" fmla="*/ 70 w 82"/>
                  <a:gd name="T5" fmla="*/ 8 h 17"/>
                  <a:gd name="T6" fmla="*/ 78 w 82"/>
                  <a:gd name="T7" fmla="*/ 17 h 17"/>
                  <a:gd name="T8" fmla="*/ 82 w 82"/>
                  <a:gd name="T9" fmla="*/ 17 h 17"/>
                  <a:gd name="T10" fmla="*/ 70 w 82"/>
                  <a:gd name="T11" fmla="*/ 4 h 17"/>
                  <a:gd name="T12" fmla="*/ 43 w 82"/>
                  <a:gd name="T13" fmla="*/ 0 h 17"/>
                  <a:gd name="T14" fmla="*/ 16 w 82"/>
                  <a:gd name="T15" fmla="*/ 3 h 17"/>
                  <a:gd name="T16" fmla="*/ 2 w 82"/>
                  <a:gd name="T17" fmla="*/ 13 h 17"/>
                  <a:gd name="T18" fmla="*/ 0 w 82"/>
                  <a:gd name="T19" fmla="*/ 16 h 17"/>
                  <a:gd name="T20" fmla="*/ 0 w 82"/>
                  <a:gd name="T21" fmla="*/ 17 h 17"/>
                  <a:gd name="T22" fmla="*/ 7 w 82"/>
                  <a:gd name="T2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17">
                    <a:moveTo>
                      <a:pt x="7" y="17"/>
                    </a:moveTo>
                    <a:cubicBezTo>
                      <a:pt x="9" y="13"/>
                      <a:pt x="12" y="9"/>
                      <a:pt x="16" y="8"/>
                    </a:cubicBezTo>
                    <a:cubicBezTo>
                      <a:pt x="34" y="4"/>
                      <a:pt x="52" y="4"/>
                      <a:pt x="70" y="8"/>
                    </a:cubicBezTo>
                    <a:cubicBezTo>
                      <a:pt x="73" y="9"/>
                      <a:pt x="77" y="13"/>
                      <a:pt x="78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0" y="11"/>
                      <a:pt x="75" y="5"/>
                      <a:pt x="70" y="4"/>
                    </a:cubicBezTo>
                    <a:cubicBezTo>
                      <a:pt x="61" y="2"/>
                      <a:pt x="52" y="1"/>
                      <a:pt x="43" y="0"/>
                    </a:cubicBezTo>
                    <a:cubicBezTo>
                      <a:pt x="34" y="0"/>
                      <a:pt x="25" y="1"/>
                      <a:pt x="16" y="3"/>
                    </a:cubicBezTo>
                    <a:cubicBezTo>
                      <a:pt x="11" y="4"/>
                      <a:pt x="2" y="13"/>
                      <a:pt x="2" y="13"/>
                    </a:cubicBezTo>
                    <a:cubicBezTo>
                      <a:pt x="1" y="13"/>
                      <a:pt x="0" y="15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7" y="17"/>
                      <a:pt x="7" y="17"/>
                      <a:pt x="7" y="17"/>
                    </a:cubicBezTo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65"/>
              <p:cNvSpPr>
                <a:spLocks/>
              </p:cNvSpPr>
              <p:nvPr/>
            </p:nvSpPr>
            <p:spPr bwMode="auto">
              <a:xfrm>
                <a:off x="2506662" y="2593976"/>
                <a:ext cx="3175" cy="476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5CC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66"/>
              <p:cNvSpPr>
                <a:spLocks/>
              </p:cNvSpPr>
              <p:nvPr/>
            </p:nvSpPr>
            <p:spPr bwMode="auto">
              <a:xfrm>
                <a:off x="2498724" y="2598739"/>
                <a:ext cx="11113" cy="58738"/>
              </a:xfrm>
              <a:custGeom>
                <a:avLst/>
                <a:gdLst>
                  <a:gd name="T0" fmla="*/ 3 w 4"/>
                  <a:gd name="T1" fmla="*/ 0 h 22"/>
                  <a:gd name="T2" fmla="*/ 1 w 4"/>
                  <a:gd name="T3" fmla="*/ 8 h 22"/>
                  <a:gd name="T4" fmla="*/ 2 w 4"/>
                  <a:gd name="T5" fmla="*/ 22 h 22"/>
                  <a:gd name="T6" fmla="*/ 4 w 4"/>
                  <a:gd name="T7" fmla="*/ 6 h 22"/>
                  <a:gd name="T8" fmla="*/ 4 w 4"/>
                  <a:gd name="T9" fmla="*/ 0 h 22"/>
                  <a:gd name="T10" fmla="*/ 3 w 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2">
                    <a:moveTo>
                      <a:pt x="3" y="0"/>
                    </a:moveTo>
                    <a:cubicBezTo>
                      <a:pt x="1" y="2"/>
                      <a:pt x="0" y="5"/>
                      <a:pt x="1" y="8"/>
                    </a:cubicBezTo>
                    <a:cubicBezTo>
                      <a:pt x="1" y="13"/>
                      <a:pt x="1" y="18"/>
                      <a:pt x="2" y="22"/>
                    </a:cubicBezTo>
                    <a:cubicBezTo>
                      <a:pt x="2" y="17"/>
                      <a:pt x="3" y="12"/>
                      <a:pt x="4" y="6"/>
                    </a:cubicBezTo>
                    <a:cubicBezTo>
                      <a:pt x="4" y="4"/>
                      <a:pt x="4" y="2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solidFill>
                <a:srgbClr val="E7E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67"/>
              <p:cNvSpPr>
                <a:spLocks/>
              </p:cNvSpPr>
              <p:nvPr/>
            </p:nvSpPr>
            <p:spPr bwMode="auto">
              <a:xfrm>
                <a:off x="2503487" y="2574926"/>
                <a:ext cx="192088" cy="146050"/>
              </a:xfrm>
              <a:custGeom>
                <a:avLst/>
                <a:gdLst>
                  <a:gd name="T0" fmla="*/ 34 w 72"/>
                  <a:gd name="T1" fmla="*/ 0 h 55"/>
                  <a:gd name="T2" fmla="*/ 8 w 72"/>
                  <a:gd name="T3" fmla="*/ 3 h 55"/>
                  <a:gd name="T4" fmla="*/ 2 w 72"/>
                  <a:gd name="T5" fmla="*/ 7 h 55"/>
                  <a:gd name="T6" fmla="*/ 2 w 72"/>
                  <a:gd name="T7" fmla="*/ 9 h 55"/>
                  <a:gd name="T8" fmla="*/ 2 w 72"/>
                  <a:gd name="T9" fmla="*/ 15 h 55"/>
                  <a:gd name="T10" fmla="*/ 0 w 72"/>
                  <a:gd name="T11" fmla="*/ 31 h 55"/>
                  <a:gd name="T12" fmla="*/ 2 w 72"/>
                  <a:gd name="T13" fmla="*/ 41 h 55"/>
                  <a:gd name="T14" fmla="*/ 13 w 72"/>
                  <a:gd name="T15" fmla="*/ 54 h 55"/>
                  <a:gd name="T16" fmla="*/ 35 w 72"/>
                  <a:gd name="T17" fmla="*/ 55 h 55"/>
                  <a:gd name="T18" fmla="*/ 57 w 72"/>
                  <a:gd name="T19" fmla="*/ 54 h 55"/>
                  <a:gd name="T20" fmla="*/ 68 w 72"/>
                  <a:gd name="T21" fmla="*/ 41 h 55"/>
                  <a:gd name="T22" fmla="*/ 71 w 72"/>
                  <a:gd name="T23" fmla="*/ 18 h 55"/>
                  <a:gd name="T24" fmla="*/ 62 w 72"/>
                  <a:gd name="T25" fmla="*/ 3 h 55"/>
                  <a:gd name="T26" fmla="*/ 34 w 72"/>
                  <a:gd name="T2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55">
                    <a:moveTo>
                      <a:pt x="34" y="0"/>
                    </a:moveTo>
                    <a:cubicBezTo>
                      <a:pt x="25" y="0"/>
                      <a:pt x="17" y="1"/>
                      <a:pt x="8" y="3"/>
                    </a:cubicBezTo>
                    <a:cubicBezTo>
                      <a:pt x="6" y="3"/>
                      <a:pt x="4" y="5"/>
                      <a:pt x="2" y="7"/>
                    </a:cubicBezTo>
                    <a:cubicBezTo>
                      <a:pt x="2" y="7"/>
                      <a:pt x="2" y="8"/>
                      <a:pt x="2" y="9"/>
                    </a:cubicBezTo>
                    <a:cubicBezTo>
                      <a:pt x="2" y="11"/>
                      <a:pt x="2" y="13"/>
                      <a:pt x="2" y="15"/>
                    </a:cubicBezTo>
                    <a:cubicBezTo>
                      <a:pt x="1" y="21"/>
                      <a:pt x="0" y="26"/>
                      <a:pt x="0" y="31"/>
                    </a:cubicBezTo>
                    <a:cubicBezTo>
                      <a:pt x="0" y="35"/>
                      <a:pt x="1" y="38"/>
                      <a:pt x="2" y="41"/>
                    </a:cubicBezTo>
                    <a:cubicBezTo>
                      <a:pt x="3" y="48"/>
                      <a:pt x="8" y="54"/>
                      <a:pt x="13" y="54"/>
                    </a:cubicBezTo>
                    <a:cubicBezTo>
                      <a:pt x="20" y="54"/>
                      <a:pt x="28" y="55"/>
                      <a:pt x="35" y="55"/>
                    </a:cubicBezTo>
                    <a:cubicBezTo>
                      <a:pt x="43" y="55"/>
                      <a:pt x="50" y="54"/>
                      <a:pt x="57" y="54"/>
                    </a:cubicBezTo>
                    <a:cubicBezTo>
                      <a:pt x="62" y="54"/>
                      <a:pt x="67" y="48"/>
                      <a:pt x="68" y="41"/>
                    </a:cubicBezTo>
                    <a:cubicBezTo>
                      <a:pt x="70" y="33"/>
                      <a:pt x="71" y="26"/>
                      <a:pt x="71" y="18"/>
                    </a:cubicBezTo>
                    <a:cubicBezTo>
                      <a:pt x="72" y="11"/>
                      <a:pt x="67" y="5"/>
                      <a:pt x="62" y="3"/>
                    </a:cubicBezTo>
                    <a:cubicBezTo>
                      <a:pt x="53" y="1"/>
                      <a:pt x="43" y="0"/>
                      <a:pt x="34" y="0"/>
                    </a:cubicBezTo>
                  </a:path>
                </a:pathLst>
              </a:custGeom>
              <a:solidFill>
                <a:srgbClr val="F6F4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68"/>
              <p:cNvSpPr>
                <a:spLocks noEditPoints="1"/>
              </p:cNvSpPr>
              <p:nvPr/>
            </p:nvSpPr>
            <p:spPr bwMode="auto">
              <a:xfrm>
                <a:off x="2482849" y="2565401"/>
                <a:ext cx="220663" cy="166688"/>
              </a:xfrm>
              <a:custGeom>
                <a:avLst/>
                <a:gdLst>
                  <a:gd name="T0" fmla="*/ 70 w 83"/>
                  <a:gd name="T1" fmla="*/ 3 h 63"/>
                  <a:gd name="T2" fmla="*/ 43 w 83"/>
                  <a:gd name="T3" fmla="*/ 0 h 63"/>
                  <a:gd name="T4" fmla="*/ 16 w 83"/>
                  <a:gd name="T5" fmla="*/ 2 h 63"/>
                  <a:gd name="T6" fmla="*/ 2 w 83"/>
                  <a:gd name="T7" fmla="*/ 12 h 63"/>
                  <a:gd name="T8" fmla="*/ 0 w 83"/>
                  <a:gd name="T9" fmla="*/ 15 h 63"/>
                  <a:gd name="T10" fmla="*/ 0 w 83"/>
                  <a:gd name="T11" fmla="*/ 30 h 63"/>
                  <a:gd name="T12" fmla="*/ 2 w 83"/>
                  <a:gd name="T13" fmla="*/ 33 h 63"/>
                  <a:gd name="T14" fmla="*/ 5 w 83"/>
                  <a:gd name="T15" fmla="*/ 38 h 63"/>
                  <a:gd name="T16" fmla="*/ 7 w 83"/>
                  <a:gd name="T17" fmla="*/ 47 h 63"/>
                  <a:gd name="T18" fmla="*/ 20 w 83"/>
                  <a:gd name="T19" fmla="*/ 63 h 63"/>
                  <a:gd name="T20" fmla="*/ 43 w 83"/>
                  <a:gd name="T21" fmla="*/ 63 h 63"/>
                  <a:gd name="T22" fmla="*/ 66 w 83"/>
                  <a:gd name="T23" fmla="*/ 63 h 63"/>
                  <a:gd name="T24" fmla="*/ 79 w 83"/>
                  <a:gd name="T25" fmla="*/ 47 h 63"/>
                  <a:gd name="T26" fmla="*/ 82 w 83"/>
                  <a:gd name="T27" fmla="*/ 22 h 63"/>
                  <a:gd name="T28" fmla="*/ 70 w 83"/>
                  <a:gd name="T29" fmla="*/ 3 h 63"/>
                  <a:gd name="T30" fmla="*/ 76 w 83"/>
                  <a:gd name="T31" fmla="*/ 45 h 63"/>
                  <a:gd name="T32" fmla="*/ 65 w 83"/>
                  <a:gd name="T33" fmla="*/ 58 h 63"/>
                  <a:gd name="T34" fmla="*/ 21 w 83"/>
                  <a:gd name="T35" fmla="*/ 58 h 63"/>
                  <a:gd name="T36" fmla="*/ 10 w 83"/>
                  <a:gd name="T37" fmla="*/ 45 h 63"/>
                  <a:gd name="T38" fmla="*/ 7 w 83"/>
                  <a:gd name="T39" fmla="*/ 21 h 63"/>
                  <a:gd name="T40" fmla="*/ 16 w 83"/>
                  <a:gd name="T41" fmla="*/ 7 h 63"/>
                  <a:gd name="T42" fmla="*/ 70 w 83"/>
                  <a:gd name="T43" fmla="*/ 7 h 63"/>
                  <a:gd name="T44" fmla="*/ 79 w 83"/>
                  <a:gd name="T45" fmla="*/ 22 h 63"/>
                  <a:gd name="T46" fmla="*/ 76 w 83"/>
                  <a:gd name="T47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63">
                    <a:moveTo>
                      <a:pt x="70" y="3"/>
                    </a:moveTo>
                    <a:cubicBezTo>
                      <a:pt x="61" y="1"/>
                      <a:pt x="52" y="0"/>
                      <a:pt x="43" y="0"/>
                    </a:cubicBezTo>
                    <a:cubicBezTo>
                      <a:pt x="34" y="0"/>
                      <a:pt x="25" y="0"/>
                      <a:pt x="16" y="2"/>
                    </a:cubicBezTo>
                    <a:cubicBezTo>
                      <a:pt x="11" y="3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5"/>
                    </a:cubicBezTo>
                    <a:cubicBezTo>
                      <a:pt x="0" y="20"/>
                      <a:pt x="0" y="25"/>
                      <a:pt x="0" y="30"/>
                    </a:cubicBezTo>
                    <a:cubicBezTo>
                      <a:pt x="0" y="32"/>
                      <a:pt x="1" y="32"/>
                      <a:pt x="2" y="33"/>
                    </a:cubicBezTo>
                    <a:cubicBezTo>
                      <a:pt x="3" y="33"/>
                      <a:pt x="5" y="36"/>
                      <a:pt x="5" y="38"/>
                    </a:cubicBezTo>
                    <a:cubicBezTo>
                      <a:pt x="5" y="41"/>
                      <a:pt x="6" y="44"/>
                      <a:pt x="7" y="47"/>
                    </a:cubicBezTo>
                    <a:cubicBezTo>
                      <a:pt x="8" y="55"/>
                      <a:pt x="15" y="62"/>
                      <a:pt x="20" y="63"/>
                    </a:cubicBezTo>
                    <a:cubicBezTo>
                      <a:pt x="28" y="63"/>
                      <a:pt x="35" y="63"/>
                      <a:pt x="43" y="63"/>
                    </a:cubicBezTo>
                    <a:cubicBezTo>
                      <a:pt x="50" y="63"/>
                      <a:pt x="58" y="63"/>
                      <a:pt x="66" y="63"/>
                    </a:cubicBezTo>
                    <a:cubicBezTo>
                      <a:pt x="71" y="62"/>
                      <a:pt x="78" y="55"/>
                      <a:pt x="79" y="47"/>
                    </a:cubicBezTo>
                    <a:cubicBezTo>
                      <a:pt x="81" y="39"/>
                      <a:pt x="82" y="31"/>
                      <a:pt x="82" y="22"/>
                    </a:cubicBezTo>
                    <a:cubicBezTo>
                      <a:pt x="83" y="14"/>
                      <a:pt x="77" y="5"/>
                      <a:pt x="70" y="3"/>
                    </a:cubicBezTo>
                    <a:close/>
                    <a:moveTo>
                      <a:pt x="76" y="45"/>
                    </a:moveTo>
                    <a:cubicBezTo>
                      <a:pt x="75" y="52"/>
                      <a:pt x="70" y="58"/>
                      <a:pt x="65" y="58"/>
                    </a:cubicBezTo>
                    <a:cubicBezTo>
                      <a:pt x="50" y="59"/>
                      <a:pt x="35" y="59"/>
                      <a:pt x="21" y="58"/>
                    </a:cubicBezTo>
                    <a:cubicBezTo>
                      <a:pt x="16" y="58"/>
                      <a:pt x="11" y="52"/>
                      <a:pt x="10" y="45"/>
                    </a:cubicBezTo>
                    <a:cubicBezTo>
                      <a:pt x="8" y="37"/>
                      <a:pt x="7" y="29"/>
                      <a:pt x="7" y="21"/>
                    </a:cubicBezTo>
                    <a:cubicBezTo>
                      <a:pt x="6" y="15"/>
                      <a:pt x="11" y="8"/>
                      <a:pt x="16" y="7"/>
                    </a:cubicBezTo>
                    <a:cubicBezTo>
                      <a:pt x="34" y="3"/>
                      <a:pt x="52" y="4"/>
                      <a:pt x="70" y="7"/>
                    </a:cubicBezTo>
                    <a:cubicBezTo>
                      <a:pt x="75" y="9"/>
                      <a:pt x="80" y="15"/>
                      <a:pt x="79" y="22"/>
                    </a:cubicBezTo>
                    <a:cubicBezTo>
                      <a:pt x="79" y="30"/>
                      <a:pt x="78" y="37"/>
                      <a:pt x="76" y="45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69"/>
              <p:cNvSpPr>
                <a:spLocks/>
              </p:cNvSpPr>
              <p:nvPr/>
            </p:nvSpPr>
            <p:spPr bwMode="auto">
              <a:xfrm>
                <a:off x="2495549" y="2570164"/>
                <a:ext cx="188913" cy="133350"/>
              </a:xfrm>
              <a:custGeom>
                <a:avLst/>
                <a:gdLst>
                  <a:gd name="T0" fmla="*/ 7 w 71"/>
                  <a:gd name="T1" fmla="*/ 50 h 50"/>
                  <a:gd name="T2" fmla="*/ 5 w 71"/>
                  <a:gd name="T3" fmla="*/ 43 h 50"/>
                  <a:gd name="T4" fmla="*/ 2 w 71"/>
                  <a:gd name="T5" fmla="*/ 19 h 50"/>
                  <a:gd name="T6" fmla="*/ 11 w 71"/>
                  <a:gd name="T7" fmla="*/ 5 h 50"/>
                  <a:gd name="T8" fmla="*/ 65 w 71"/>
                  <a:gd name="T9" fmla="*/ 5 h 50"/>
                  <a:gd name="T10" fmla="*/ 71 w 71"/>
                  <a:gd name="T11" fmla="*/ 10 h 50"/>
                  <a:gd name="T12" fmla="*/ 64 w 71"/>
                  <a:gd name="T13" fmla="*/ 4 h 50"/>
                  <a:gd name="T14" fmla="*/ 10 w 71"/>
                  <a:gd name="T15" fmla="*/ 4 h 50"/>
                  <a:gd name="T16" fmla="*/ 1 w 71"/>
                  <a:gd name="T17" fmla="*/ 18 h 50"/>
                  <a:gd name="T18" fmla="*/ 3 w 71"/>
                  <a:gd name="T19" fmla="*/ 42 h 50"/>
                  <a:gd name="T20" fmla="*/ 7 w 71"/>
                  <a:gd name="T2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50">
                    <a:moveTo>
                      <a:pt x="7" y="50"/>
                    </a:moveTo>
                    <a:cubicBezTo>
                      <a:pt x="6" y="48"/>
                      <a:pt x="5" y="45"/>
                      <a:pt x="5" y="43"/>
                    </a:cubicBezTo>
                    <a:cubicBezTo>
                      <a:pt x="3" y="35"/>
                      <a:pt x="2" y="27"/>
                      <a:pt x="2" y="19"/>
                    </a:cubicBezTo>
                    <a:cubicBezTo>
                      <a:pt x="1" y="13"/>
                      <a:pt x="6" y="6"/>
                      <a:pt x="11" y="5"/>
                    </a:cubicBezTo>
                    <a:cubicBezTo>
                      <a:pt x="29" y="1"/>
                      <a:pt x="47" y="2"/>
                      <a:pt x="65" y="5"/>
                    </a:cubicBezTo>
                    <a:cubicBezTo>
                      <a:pt x="67" y="6"/>
                      <a:pt x="70" y="8"/>
                      <a:pt x="71" y="10"/>
                    </a:cubicBezTo>
                    <a:cubicBezTo>
                      <a:pt x="70" y="7"/>
                      <a:pt x="67" y="4"/>
                      <a:pt x="64" y="4"/>
                    </a:cubicBezTo>
                    <a:cubicBezTo>
                      <a:pt x="46" y="0"/>
                      <a:pt x="28" y="0"/>
                      <a:pt x="10" y="4"/>
                    </a:cubicBezTo>
                    <a:cubicBezTo>
                      <a:pt x="5" y="5"/>
                      <a:pt x="0" y="11"/>
                      <a:pt x="1" y="18"/>
                    </a:cubicBezTo>
                    <a:cubicBezTo>
                      <a:pt x="1" y="26"/>
                      <a:pt x="2" y="34"/>
                      <a:pt x="3" y="42"/>
                    </a:cubicBezTo>
                    <a:cubicBezTo>
                      <a:pt x="4" y="45"/>
                      <a:pt x="6" y="47"/>
                      <a:pt x="7" y="50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70"/>
              <p:cNvSpPr>
                <a:spLocks/>
              </p:cNvSpPr>
              <p:nvPr/>
            </p:nvSpPr>
            <p:spPr bwMode="auto">
              <a:xfrm>
                <a:off x="2727324" y="2557464"/>
                <a:ext cx="217488" cy="44450"/>
              </a:xfrm>
              <a:custGeom>
                <a:avLst/>
                <a:gdLst>
                  <a:gd name="T0" fmla="*/ 75 w 82"/>
                  <a:gd name="T1" fmla="*/ 17 h 17"/>
                  <a:gd name="T2" fmla="*/ 66 w 82"/>
                  <a:gd name="T3" fmla="*/ 8 h 17"/>
                  <a:gd name="T4" fmla="*/ 12 w 82"/>
                  <a:gd name="T5" fmla="*/ 8 h 17"/>
                  <a:gd name="T6" fmla="*/ 4 w 82"/>
                  <a:gd name="T7" fmla="*/ 17 h 17"/>
                  <a:gd name="T8" fmla="*/ 0 w 82"/>
                  <a:gd name="T9" fmla="*/ 17 h 17"/>
                  <a:gd name="T10" fmla="*/ 12 w 82"/>
                  <a:gd name="T11" fmla="*/ 4 h 17"/>
                  <a:gd name="T12" fmla="*/ 39 w 82"/>
                  <a:gd name="T13" fmla="*/ 0 h 17"/>
                  <a:gd name="T14" fmla="*/ 66 w 82"/>
                  <a:gd name="T15" fmla="*/ 3 h 17"/>
                  <a:gd name="T16" fmla="*/ 80 w 82"/>
                  <a:gd name="T17" fmla="*/ 13 h 17"/>
                  <a:gd name="T18" fmla="*/ 82 w 82"/>
                  <a:gd name="T19" fmla="*/ 16 h 17"/>
                  <a:gd name="T20" fmla="*/ 82 w 82"/>
                  <a:gd name="T21" fmla="*/ 17 h 17"/>
                  <a:gd name="T22" fmla="*/ 75 w 82"/>
                  <a:gd name="T2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17">
                    <a:moveTo>
                      <a:pt x="75" y="17"/>
                    </a:moveTo>
                    <a:cubicBezTo>
                      <a:pt x="73" y="13"/>
                      <a:pt x="70" y="9"/>
                      <a:pt x="66" y="8"/>
                    </a:cubicBezTo>
                    <a:cubicBezTo>
                      <a:pt x="48" y="4"/>
                      <a:pt x="30" y="4"/>
                      <a:pt x="12" y="8"/>
                    </a:cubicBezTo>
                    <a:cubicBezTo>
                      <a:pt x="9" y="9"/>
                      <a:pt x="5" y="13"/>
                      <a:pt x="4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1"/>
                      <a:pt x="7" y="5"/>
                      <a:pt x="12" y="4"/>
                    </a:cubicBezTo>
                    <a:cubicBezTo>
                      <a:pt x="21" y="2"/>
                      <a:pt x="30" y="1"/>
                      <a:pt x="39" y="0"/>
                    </a:cubicBezTo>
                    <a:cubicBezTo>
                      <a:pt x="48" y="0"/>
                      <a:pt x="57" y="1"/>
                      <a:pt x="66" y="3"/>
                    </a:cubicBezTo>
                    <a:cubicBezTo>
                      <a:pt x="71" y="4"/>
                      <a:pt x="80" y="13"/>
                      <a:pt x="80" y="13"/>
                    </a:cubicBezTo>
                    <a:cubicBezTo>
                      <a:pt x="81" y="13"/>
                      <a:pt x="82" y="15"/>
                      <a:pt x="82" y="16"/>
                    </a:cubicBezTo>
                    <a:cubicBezTo>
                      <a:pt x="82" y="16"/>
                      <a:pt x="82" y="17"/>
                      <a:pt x="82" y="17"/>
                    </a:cubicBezTo>
                    <a:cubicBezTo>
                      <a:pt x="75" y="17"/>
                      <a:pt x="75" y="17"/>
                      <a:pt x="75" y="17"/>
                    </a:cubicBezTo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71"/>
              <p:cNvSpPr>
                <a:spLocks/>
              </p:cNvSpPr>
              <p:nvPr/>
            </p:nvSpPr>
            <p:spPr bwMode="auto">
              <a:xfrm>
                <a:off x="2919412" y="2593976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5CC8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72"/>
              <p:cNvSpPr>
                <a:spLocks/>
              </p:cNvSpPr>
              <p:nvPr/>
            </p:nvSpPr>
            <p:spPr bwMode="auto">
              <a:xfrm>
                <a:off x="2919412" y="2597151"/>
                <a:ext cx="9525" cy="60325"/>
              </a:xfrm>
              <a:custGeom>
                <a:avLst/>
                <a:gdLst>
                  <a:gd name="T0" fmla="*/ 1 w 4"/>
                  <a:gd name="T1" fmla="*/ 0 h 23"/>
                  <a:gd name="T2" fmla="*/ 0 w 4"/>
                  <a:gd name="T3" fmla="*/ 1 h 23"/>
                  <a:gd name="T4" fmla="*/ 0 w 4"/>
                  <a:gd name="T5" fmla="*/ 7 h 23"/>
                  <a:gd name="T6" fmla="*/ 2 w 4"/>
                  <a:gd name="T7" fmla="*/ 23 h 23"/>
                  <a:gd name="T8" fmla="*/ 4 w 4"/>
                  <a:gd name="T9" fmla="*/ 9 h 23"/>
                  <a:gd name="T10" fmla="*/ 1 w 4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3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13"/>
                      <a:pt x="2" y="18"/>
                      <a:pt x="2" y="23"/>
                    </a:cubicBezTo>
                    <a:cubicBezTo>
                      <a:pt x="3" y="19"/>
                      <a:pt x="3" y="14"/>
                      <a:pt x="4" y="9"/>
                    </a:cubicBezTo>
                    <a:cubicBezTo>
                      <a:pt x="4" y="6"/>
                      <a:pt x="3" y="3"/>
                      <a:pt x="1" y="0"/>
                    </a:cubicBezTo>
                  </a:path>
                </a:pathLst>
              </a:custGeom>
              <a:solidFill>
                <a:srgbClr val="E7E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73"/>
              <p:cNvSpPr>
                <a:spLocks/>
              </p:cNvSpPr>
              <p:nvPr/>
            </p:nvSpPr>
            <p:spPr bwMode="auto">
              <a:xfrm>
                <a:off x="2735262" y="2574926"/>
                <a:ext cx="188913" cy="146050"/>
              </a:xfrm>
              <a:custGeom>
                <a:avLst/>
                <a:gdLst>
                  <a:gd name="T0" fmla="*/ 37 w 71"/>
                  <a:gd name="T1" fmla="*/ 0 h 55"/>
                  <a:gd name="T2" fmla="*/ 9 w 71"/>
                  <a:gd name="T3" fmla="*/ 3 h 55"/>
                  <a:gd name="T4" fmla="*/ 0 w 71"/>
                  <a:gd name="T5" fmla="*/ 18 h 55"/>
                  <a:gd name="T6" fmla="*/ 3 w 71"/>
                  <a:gd name="T7" fmla="*/ 41 h 55"/>
                  <a:gd name="T8" fmla="*/ 14 w 71"/>
                  <a:gd name="T9" fmla="*/ 54 h 55"/>
                  <a:gd name="T10" fmla="*/ 36 w 71"/>
                  <a:gd name="T11" fmla="*/ 55 h 55"/>
                  <a:gd name="T12" fmla="*/ 59 w 71"/>
                  <a:gd name="T13" fmla="*/ 54 h 55"/>
                  <a:gd name="T14" fmla="*/ 70 w 71"/>
                  <a:gd name="T15" fmla="*/ 41 h 55"/>
                  <a:gd name="T16" fmla="*/ 71 w 71"/>
                  <a:gd name="T17" fmla="*/ 31 h 55"/>
                  <a:gd name="T18" fmla="*/ 69 w 71"/>
                  <a:gd name="T19" fmla="*/ 15 h 55"/>
                  <a:gd name="T20" fmla="*/ 69 w 71"/>
                  <a:gd name="T21" fmla="*/ 9 h 55"/>
                  <a:gd name="T22" fmla="*/ 69 w 71"/>
                  <a:gd name="T23" fmla="*/ 7 h 55"/>
                  <a:gd name="T24" fmla="*/ 63 w 71"/>
                  <a:gd name="T25" fmla="*/ 3 h 55"/>
                  <a:gd name="T26" fmla="*/ 37 w 71"/>
                  <a:gd name="T2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" h="55">
                    <a:moveTo>
                      <a:pt x="37" y="0"/>
                    </a:moveTo>
                    <a:cubicBezTo>
                      <a:pt x="28" y="0"/>
                      <a:pt x="18" y="1"/>
                      <a:pt x="9" y="3"/>
                    </a:cubicBezTo>
                    <a:cubicBezTo>
                      <a:pt x="4" y="5"/>
                      <a:pt x="0" y="11"/>
                      <a:pt x="0" y="18"/>
                    </a:cubicBezTo>
                    <a:cubicBezTo>
                      <a:pt x="0" y="26"/>
                      <a:pt x="1" y="33"/>
                      <a:pt x="3" y="41"/>
                    </a:cubicBezTo>
                    <a:cubicBezTo>
                      <a:pt x="4" y="48"/>
                      <a:pt x="9" y="54"/>
                      <a:pt x="14" y="54"/>
                    </a:cubicBezTo>
                    <a:cubicBezTo>
                      <a:pt x="21" y="54"/>
                      <a:pt x="28" y="55"/>
                      <a:pt x="36" y="55"/>
                    </a:cubicBezTo>
                    <a:cubicBezTo>
                      <a:pt x="43" y="55"/>
                      <a:pt x="51" y="54"/>
                      <a:pt x="59" y="54"/>
                    </a:cubicBezTo>
                    <a:cubicBezTo>
                      <a:pt x="63" y="54"/>
                      <a:pt x="68" y="48"/>
                      <a:pt x="70" y="41"/>
                    </a:cubicBezTo>
                    <a:cubicBezTo>
                      <a:pt x="70" y="38"/>
                      <a:pt x="71" y="35"/>
                      <a:pt x="71" y="31"/>
                    </a:cubicBezTo>
                    <a:cubicBezTo>
                      <a:pt x="71" y="26"/>
                      <a:pt x="70" y="21"/>
                      <a:pt x="69" y="15"/>
                    </a:cubicBezTo>
                    <a:cubicBezTo>
                      <a:pt x="69" y="13"/>
                      <a:pt x="69" y="11"/>
                      <a:pt x="69" y="9"/>
                    </a:cubicBezTo>
                    <a:cubicBezTo>
                      <a:pt x="69" y="8"/>
                      <a:pt x="69" y="7"/>
                      <a:pt x="69" y="7"/>
                    </a:cubicBezTo>
                    <a:cubicBezTo>
                      <a:pt x="67" y="5"/>
                      <a:pt x="65" y="3"/>
                      <a:pt x="63" y="3"/>
                    </a:cubicBezTo>
                    <a:cubicBezTo>
                      <a:pt x="54" y="1"/>
                      <a:pt x="46" y="0"/>
                      <a:pt x="37" y="0"/>
                    </a:cubicBezTo>
                  </a:path>
                </a:pathLst>
              </a:custGeom>
              <a:solidFill>
                <a:srgbClr val="E7E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74"/>
              <p:cNvSpPr>
                <a:spLocks noEditPoints="1"/>
              </p:cNvSpPr>
              <p:nvPr/>
            </p:nvSpPr>
            <p:spPr bwMode="auto">
              <a:xfrm>
                <a:off x="2724149" y="2565401"/>
                <a:ext cx="220663" cy="166688"/>
              </a:xfrm>
              <a:custGeom>
                <a:avLst/>
                <a:gdLst>
                  <a:gd name="T0" fmla="*/ 13 w 83"/>
                  <a:gd name="T1" fmla="*/ 3 h 63"/>
                  <a:gd name="T2" fmla="*/ 40 w 83"/>
                  <a:gd name="T3" fmla="*/ 0 h 63"/>
                  <a:gd name="T4" fmla="*/ 67 w 83"/>
                  <a:gd name="T5" fmla="*/ 2 h 63"/>
                  <a:gd name="T6" fmla="*/ 81 w 83"/>
                  <a:gd name="T7" fmla="*/ 12 h 63"/>
                  <a:gd name="T8" fmla="*/ 83 w 83"/>
                  <a:gd name="T9" fmla="*/ 15 h 63"/>
                  <a:gd name="T10" fmla="*/ 83 w 83"/>
                  <a:gd name="T11" fmla="*/ 30 h 63"/>
                  <a:gd name="T12" fmla="*/ 81 w 83"/>
                  <a:gd name="T13" fmla="*/ 33 h 63"/>
                  <a:gd name="T14" fmla="*/ 78 w 83"/>
                  <a:gd name="T15" fmla="*/ 38 h 63"/>
                  <a:gd name="T16" fmla="*/ 77 w 83"/>
                  <a:gd name="T17" fmla="*/ 47 h 63"/>
                  <a:gd name="T18" fmla="*/ 63 w 83"/>
                  <a:gd name="T19" fmla="*/ 63 h 63"/>
                  <a:gd name="T20" fmla="*/ 40 w 83"/>
                  <a:gd name="T21" fmla="*/ 63 h 63"/>
                  <a:gd name="T22" fmla="*/ 18 w 83"/>
                  <a:gd name="T23" fmla="*/ 63 h 63"/>
                  <a:gd name="T24" fmla="*/ 4 w 83"/>
                  <a:gd name="T25" fmla="*/ 47 h 63"/>
                  <a:gd name="T26" fmla="*/ 1 w 83"/>
                  <a:gd name="T27" fmla="*/ 22 h 63"/>
                  <a:gd name="T28" fmla="*/ 13 w 83"/>
                  <a:gd name="T29" fmla="*/ 3 h 63"/>
                  <a:gd name="T30" fmla="*/ 7 w 83"/>
                  <a:gd name="T31" fmla="*/ 45 h 63"/>
                  <a:gd name="T32" fmla="*/ 18 w 83"/>
                  <a:gd name="T33" fmla="*/ 58 h 63"/>
                  <a:gd name="T34" fmla="*/ 63 w 83"/>
                  <a:gd name="T35" fmla="*/ 58 h 63"/>
                  <a:gd name="T36" fmla="*/ 74 w 83"/>
                  <a:gd name="T37" fmla="*/ 45 h 63"/>
                  <a:gd name="T38" fmla="*/ 77 w 83"/>
                  <a:gd name="T39" fmla="*/ 21 h 63"/>
                  <a:gd name="T40" fmla="*/ 67 w 83"/>
                  <a:gd name="T41" fmla="*/ 7 h 63"/>
                  <a:gd name="T42" fmla="*/ 13 w 83"/>
                  <a:gd name="T43" fmla="*/ 7 h 63"/>
                  <a:gd name="T44" fmla="*/ 4 w 83"/>
                  <a:gd name="T45" fmla="*/ 22 h 63"/>
                  <a:gd name="T46" fmla="*/ 7 w 83"/>
                  <a:gd name="T47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63">
                    <a:moveTo>
                      <a:pt x="13" y="3"/>
                    </a:moveTo>
                    <a:cubicBezTo>
                      <a:pt x="22" y="1"/>
                      <a:pt x="31" y="0"/>
                      <a:pt x="40" y="0"/>
                    </a:cubicBezTo>
                    <a:cubicBezTo>
                      <a:pt x="49" y="0"/>
                      <a:pt x="58" y="0"/>
                      <a:pt x="67" y="2"/>
                    </a:cubicBezTo>
                    <a:cubicBezTo>
                      <a:pt x="72" y="3"/>
                      <a:pt x="81" y="12"/>
                      <a:pt x="81" y="12"/>
                    </a:cubicBezTo>
                    <a:cubicBezTo>
                      <a:pt x="82" y="12"/>
                      <a:pt x="83" y="13"/>
                      <a:pt x="83" y="15"/>
                    </a:cubicBezTo>
                    <a:cubicBezTo>
                      <a:pt x="83" y="20"/>
                      <a:pt x="83" y="25"/>
                      <a:pt x="83" y="30"/>
                    </a:cubicBezTo>
                    <a:cubicBezTo>
                      <a:pt x="83" y="32"/>
                      <a:pt x="82" y="32"/>
                      <a:pt x="81" y="33"/>
                    </a:cubicBezTo>
                    <a:cubicBezTo>
                      <a:pt x="80" y="33"/>
                      <a:pt x="78" y="36"/>
                      <a:pt x="78" y="38"/>
                    </a:cubicBezTo>
                    <a:cubicBezTo>
                      <a:pt x="78" y="41"/>
                      <a:pt x="77" y="44"/>
                      <a:pt x="77" y="47"/>
                    </a:cubicBezTo>
                    <a:cubicBezTo>
                      <a:pt x="75" y="55"/>
                      <a:pt x="68" y="62"/>
                      <a:pt x="63" y="63"/>
                    </a:cubicBezTo>
                    <a:cubicBezTo>
                      <a:pt x="55" y="63"/>
                      <a:pt x="48" y="63"/>
                      <a:pt x="40" y="63"/>
                    </a:cubicBezTo>
                    <a:cubicBezTo>
                      <a:pt x="33" y="63"/>
                      <a:pt x="25" y="63"/>
                      <a:pt x="18" y="63"/>
                    </a:cubicBezTo>
                    <a:cubicBezTo>
                      <a:pt x="12" y="62"/>
                      <a:pt x="6" y="55"/>
                      <a:pt x="4" y="47"/>
                    </a:cubicBezTo>
                    <a:cubicBezTo>
                      <a:pt x="2" y="39"/>
                      <a:pt x="1" y="31"/>
                      <a:pt x="1" y="22"/>
                    </a:cubicBezTo>
                    <a:cubicBezTo>
                      <a:pt x="0" y="14"/>
                      <a:pt x="6" y="5"/>
                      <a:pt x="13" y="3"/>
                    </a:cubicBezTo>
                    <a:close/>
                    <a:moveTo>
                      <a:pt x="7" y="45"/>
                    </a:moveTo>
                    <a:cubicBezTo>
                      <a:pt x="8" y="52"/>
                      <a:pt x="13" y="58"/>
                      <a:pt x="18" y="58"/>
                    </a:cubicBezTo>
                    <a:cubicBezTo>
                      <a:pt x="33" y="59"/>
                      <a:pt x="48" y="59"/>
                      <a:pt x="63" y="58"/>
                    </a:cubicBezTo>
                    <a:cubicBezTo>
                      <a:pt x="67" y="58"/>
                      <a:pt x="72" y="52"/>
                      <a:pt x="74" y="45"/>
                    </a:cubicBezTo>
                    <a:cubicBezTo>
                      <a:pt x="75" y="37"/>
                      <a:pt x="76" y="29"/>
                      <a:pt x="77" y="21"/>
                    </a:cubicBezTo>
                    <a:cubicBezTo>
                      <a:pt x="77" y="15"/>
                      <a:pt x="72" y="8"/>
                      <a:pt x="67" y="7"/>
                    </a:cubicBezTo>
                    <a:cubicBezTo>
                      <a:pt x="49" y="3"/>
                      <a:pt x="31" y="4"/>
                      <a:pt x="13" y="7"/>
                    </a:cubicBezTo>
                    <a:cubicBezTo>
                      <a:pt x="8" y="9"/>
                      <a:pt x="4" y="15"/>
                      <a:pt x="4" y="22"/>
                    </a:cubicBezTo>
                    <a:cubicBezTo>
                      <a:pt x="4" y="30"/>
                      <a:pt x="5" y="37"/>
                      <a:pt x="7" y="45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5"/>
              <p:cNvSpPr>
                <a:spLocks/>
              </p:cNvSpPr>
              <p:nvPr/>
            </p:nvSpPr>
            <p:spPr bwMode="auto">
              <a:xfrm>
                <a:off x="2743199" y="2570164"/>
                <a:ext cx="188913" cy="133350"/>
              </a:xfrm>
              <a:custGeom>
                <a:avLst/>
                <a:gdLst>
                  <a:gd name="T0" fmla="*/ 64 w 71"/>
                  <a:gd name="T1" fmla="*/ 50 h 50"/>
                  <a:gd name="T2" fmla="*/ 67 w 71"/>
                  <a:gd name="T3" fmla="*/ 43 h 50"/>
                  <a:gd name="T4" fmla="*/ 70 w 71"/>
                  <a:gd name="T5" fmla="*/ 19 h 50"/>
                  <a:gd name="T6" fmla="*/ 60 w 71"/>
                  <a:gd name="T7" fmla="*/ 5 h 50"/>
                  <a:gd name="T8" fmla="*/ 6 w 71"/>
                  <a:gd name="T9" fmla="*/ 5 h 50"/>
                  <a:gd name="T10" fmla="*/ 0 w 71"/>
                  <a:gd name="T11" fmla="*/ 10 h 50"/>
                  <a:gd name="T12" fmla="*/ 7 w 71"/>
                  <a:gd name="T13" fmla="*/ 4 h 50"/>
                  <a:gd name="T14" fmla="*/ 61 w 71"/>
                  <a:gd name="T15" fmla="*/ 4 h 50"/>
                  <a:gd name="T16" fmla="*/ 71 w 71"/>
                  <a:gd name="T17" fmla="*/ 18 h 50"/>
                  <a:gd name="T18" fmla="*/ 68 w 71"/>
                  <a:gd name="T19" fmla="*/ 42 h 50"/>
                  <a:gd name="T20" fmla="*/ 64 w 71"/>
                  <a:gd name="T2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50">
                    <a:moveTo>
                      <a:pt x="64" y="50"/>
                    </a:moveTo>
                    <a:cubicBezTo>
                      <a:pt x="65" y="48"/>
                      <a:pt x="66" y="45"/>
                      <a:pt x="67" y="43"/>
                    </a:cubicBezTo>
                    <a:cubicBezTo>
                      <a:pt x="68" y="35"/>
                      <a:pt x="69" y="27"/>
                      <a:pt x="70" y="19"/>
                    </a:cubicBezTo>
                    <a:cubicBezTo>
                      <a:pt x="70" y="13"/>
                      <a:pt x="65" y="6"/>
                      <a:pt x="60" y="5"/>
                    </a:cubicBezTo>
                    <a:cubicBezTo>
                      <a:pt x="42" y="1"/>
                      <a:pt x="24" y="2"/>
                      <a:pt x="6" y="5"/>
                    </a:cubicBezTo>
                    <a:cubicBezTo>
                      <a:pt x="4" y="6"/>
                      <a:pt x="2" y="8"/>
                      <a:pt x="0" y="10"/>
                    </a:cubicBezTo>
                    <a:cubicBezTo>
                      <a:pt x="2" y="7"/>
                      <a:pt x="4" y="4"/>
                      <a:pt x="7" y="4"/>
                    </a:cubicBezTo>
                    <a:cubicBezTo>
                      <a:pt x="25" y="0"/>
                      <a:pt x="43" y="0"/>
                      <a:pt x="61" y="4"/>
                    </a:cubicBezTo>
                    <a:cubicBezTo>
                      <a:pt x="66" y="5"/>
                      <a:pt x="71" y="11"/>
                      <a:pt x="71" y="18"/>
                    </a:cubicBezTo>
                    <a:cubicBezTo>
                      <a:pt x="70" y="26"/>
                      <a:pt x="69" y="34"/>
                      <a:pt x="68" y="42"/>
                    </a:cubicBezTo>
                    <a:cubicBezTo>
                      <a:pt x="67" y="45"/>
                      <a:pt x="66" y="47"/>
                      <a:pt x="64" y="50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76"/>
              <p:cNvSpPr>
                <a:spLocks/>
              </p:cNvSpPr>
              <p:nvPr/>
            </p:nvSpPr>
            <p:spPr bwMode="auto">
              <a:xfrm>
                <a:off x="2692399" y="2589214"/>
                <a:ext cx="23813" cy="55563"/>
              </a:xfrm>
              <a:custGeom>
                <a:avLst/>
                <a:gdLst>
                  <a:gd name="T0" fmla="*/ 9 w 9"/>
                  <a:gd name="T1" fmla="*/ 2 h 21"/>
                  <a:gd name="T2" fmla="*/ 0 w 9"/>
                  <a:gd name="T3" fmla="*/ 0 h 21"/>
                  <a:gd name="T4" fmla="*/ 3 w 9"/>
                  <a:gd name="T5" fmla="*/ 21 h 21"/>
                  <a:gd name="T6" fmla="*/ 9 w 9"/>
                  <a:gd name="T7" fmla="*/ 15 h 21"/>
                  <a:gd name="T8" fmla="*/ 9 w 9"/>
                  <a:gd name="T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9" y="2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3" y="5"/>
                      <a:pt x="4" y="15"/>
                      <a:pt x="3" y="21"/>
                    </a:cubicBezTo>
                    <a:cubicBezTo>
                      <a:pt x="4" y="15"/>
                      <a:pt x="7" y="14"/>
                      <a:pt x="9" y="15"/>
                    </a:cubicBez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7"/>
              <p:cNvSpPr>
                <a:spLocks/>
              </p:cNvSpPr>
              <p:nvPr/>
            </p:nvSpPr>
            <p:spPr bwMode="auto">
              <a:xfrm>
                <a:off x="2711449" y="2589214"/>
                <a:ext cx="23813" cy="55563"/>
              </a:xfrm>
              <a:custGeom>
                <a:avLst/>
                <a:gdLst>
                  <a:gd name="T0" fmla="*/ 0 w 9"/>
                  <a:gd name="T1" fmla="*/ 2 h 21"/>
                  <a:gd name="T2" fmla="*/ 9 w 9"/>
                  <a:gd name="T3" fmla="*/ 0 h 21"/>
                  <a:gd name="T4" fmla="*/ 6 w 9"/>
                  <a:gd name="T5" fmla="*/ 21 h 21"/>
                  <a:gd name="T6" fmla="*/ 0 w 9"/>
                  <a:gd name="T7" fmla="*/ 15 h 21"/>
                  <a:gd name="T8" fmla="*/ 0 w 9"/>
                  <a:gd name="T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0" y="2"/>
                    </a:moveTo>
                    <a:cubicBezTo>
                      <a:pt x="3" y="2"/>
                      <a:pt x="6" y="1"/>
                      <a:pt x="9" y="0"/>
                    </a:cubicBezTo>
                    <a:cubicBezTo>
                      <a:pt x="6" y="5"/>
                      <a:pt x="5" y="15"/>
                      <a:pt x="6" y="21"/>
                    </a:cubicBezTo>
                    <a:cubicBezTo>
                      <a:pt x="5" y="15"/>
                      <a:pt x="2" y="14"/>
                      <a:pt x="0" y="15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78"/>
              <p:cNvSpPr>
                <a:spLocks/>
              </p:cNvSpPr>
              <p:nvPr/>
            </p:nvSpPr>
            <p:spPr bwMode="auto">
              <a:xfrm>
                <a:off x="2479674" y="2214564"/>
                <a:ext cx="487363" cy="363538"/>
              </a:xfrm>
              <a:custGeom>
                <a:avLst/>
                <a:gdLst>
                  <a:gd name="T0" fmla="*/ 12 w 183"/>
                  <a:gd name="T1" fmla="*/ 115 h 137"/>
                  <a:gd name="T2" fmla="*/ 22 w 183"/>
                  <a:gd name="T3" fmla="*/ 44 h 137"/>
                  <a:gd name="T4" fmla="*/ 51 w 183"/>
                  <a:gd name="T5" fmla="*/ 34 h 137"/>
                  <a:gd name="T6" fmla="*/ 108 w 183"/>
                  <a:gd name="T7" fmla="*/ 8 h 137"/>
                  <a:gd name="T8" fmla="*/ 160 w 183"/>
                  <a:gd name="T9" fmla="*/ 31 h 137"/>
                  <a:gd name="T10" fmla="*/ 140 w 183"/>
                  <a:gd name="T11" fmla="*/ 31 h 137"/>
                  <a:gd name="T12" fmla="*/ 173 w 183"/>
                  <a:gd name="T13" fmla="*/ 73 h 137"/>
                  <a:gd name="T14" fmla="*/ 164 w 183"/>
                  <a:gd name="T15" fmla="*/ 71 h 137"/>
                  <a:gd name="T16" fmla="*/ 162 w 183"/>
                  <a:gd name="T17" fmla="*/ 137 h 137"/>
                  <a:gd name="T18" fmla="*/ 137 w 183"/>
                  <a:gd name="T19" fmla="*/ 85 h 137"/>
                  <a:gd name="T20" fmla="*/ 69 w 183"/>
                  <a:gd name="T21" fmla="*/ 49 h 137"/>
                  <a:gd name="T22" fmla="*/ 12 w 183"/>
                  <a:gd name="T23" fmla="*/ 11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3" h="137">
                    <a:moveTo>
                      <a:pt x="12" y="115"/>
                    </a:moveTo>
                    <a:cubicBezTo>
                      <a:pt x="12" y="115"/>
                      <a:pt x="0" y="60"/>
                      <a:pt x="22" y="44"/>
                    </a:cubicBezTo>
                    <a:cubicBezTo>
                      <a:pt x="41" y="31"/>
                      <a:pt x="51" y="34"/>
                      <a:pt x="51" y="34"/>
                    </a:cubicBezTo>
                    <a:cubicBezTo>
                      <a:pt x="51" y="34"/>
                      <a:pt x="71" y="0"/>
                      <a:pt x="108" y="8"/>
                    </a:cubicBezTo>
                    <a:cubicBezTo>
                      <a:pt x="144" y="17"/>
                      <a:pt x="160" y="31"/>
                      <a:pt x="160" y="31"/>
                    </a:cubicBezTo>
                    <a:cubicBezTo>
                      <a:pt x="140" y="31"/>
                      <a:pt x="140" y="31"/>
                      <a:pt x="140" y="31"/>
                    </a:cubicBezTo>
                    <a:cubicBezTo>
                      <a:pt x="140" y="31"/>
                      <a:pt x="164" y="33"/>
                      <a:pt x="173" y="73"/>
                    </a:cubicBezTo>
                    <a:cubicBezTo>
                      <a:pt x="183" y="112"/>
                      <a:pt x="164" y="71"/>
                      <a:pt x="164" y="71"/>
                    </a:cubicBezTo>
                    <a:cubicBezTo>
                      <a:pt x="162" y="137"/>
                      <a:pt x="162" y="137"/>
                      <a:pt x="162" y="137"/>
                    </a:cubicBezTo>
                    <a:cubicBezTo>
                      <a:pt x="137" y="85"/>
                      <a:pt x="137" y="85"/>
                      <a:pt x="137" y="85"/>
                    </a:cubicBezTo>
                    <a:cubicBezTo>
                      <a:pt x="137" y="85"/>
                      <a:pt x="97" y="49"/>
                      <a:pt x="69" y="49"/>
                    </a:cubicBezTo>
                    <a:cubicBezTo>
                      <a:pt x="41" y="49"/>
                      <a:pt x="12" y="85"/>
                      <a:pt x="12" y="115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79"/>
              <p:cNvSpPr>
                <a:spLocks/>
              </p:cNvSpPr>
              <p:nvPr/>
            </p:nvSpPr>
            <p:spPr bwMode="auto">
              <a:xfrm>
                <a:off x="2687637" y="2311401"/>
                <a:ext cx="149225" cy="196850"/>
              </a:xfrm>
              <a:custGeom>
                <a:avLst/>
                <a:gdLst>
                  <a:gd name="T0" fmla="*/ 0 w 56"/>
                  <a:gd name="T1" fmla="*/ 7 h 74"/>
                  <a:gd name="T2" fmla="*/ 32 w 56"/>
                  <a:gd name="T3" fmla="*/ 41 h 74"/>
                  <a:gd name="T4" fmla="*/ 32 w 56"/>
                  <a:gd name="T5" fmla="*/ 13 h 74"/>
                  <a:gd name="T6" fmla="*/ 48 w 56"/>
                  <a:gd name="T7" fmla="*/ 57 h 74"/>
                  <a:gd name="T8" fmla="*/ 56 w 56"/>
                  <a:gd name="T9" fmla="*/ 31 h 74"/>
                  <a:gd name="T10" fmla="*/ 0 w 56"/>
                  <a:gd name="T1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74">
                    <a:moveTo>
                      <a:pt x="0" y="7"/>
                    </a:moveTo>
                    <a:cubicBezTo>
                      <a:pt x="0" y="7"/>
                      <a:pt x="31" y="22"/>
                      <a:pt x="32" y="41"/>
                    </a:cubicBezTo>
                    <a:cubicBezTo>
                      <a:pt x="33" y="59"/>
                      <a:pt x="34" y="17"/>
                      <a:pt x="32" y="13"/>
                    </a:cubicBezTo>
                    <a:cubicBezTo>
                      <a:pt x="30" y="10"/>
                      <a:pt x="49" y="39"/>
                      <a:pt x="48" y="57"/>
                    </a:cubicBezTo>
                    <a:cubicBezTo>
                      <a:pt x="47" y="74"/>
                      <a:pt x="56" y="31"/>
                      <a:pt x="56" y="31"/>
                    </a:cubicBezTo>
                    <a:cubicBezTo>
                      <a:pt x="56" y="31"/>
                      <a:pt x="45" y="0"/>
                      <a:pt x="0" y="7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80"/>
              <p:cNvSpPr>
                <a:spLocks/>
              </p:cNvSpPr>
              <p:nvPr/>
            </p:nvSpPr>
            <p:spPr bwMode="auto">
              <a:xfrm>
                <a:off x="2476499" y="2287589"/>
                <a:ext cx="204788" cy="309563"/>
              </a:xfrm>
              <a:custGeom>
                <a:avLst/>
                <a:gdLst>
                  <a:gd name="T0" fmla="*/ 77 w 77"/>
                  <a:gd name="T1" fmla="*/ 25 h 116"/>
                  <a:gd name="T2" fmla="*/ 31 w 77"/>
                  <a:gd name="T3" fmla="*/ 68 h 116"/>
                  <a:gd name="T4" fmla="*/ 47 w 77"/>
                  <a:gd name="T5" fmla="*/ 25 h 116"/>
                  <a:gd name="T6" fmla="*/ 9 w 77"/>
                  <a:gd name="T7" fmla="*/ 88 h 116"/>
                  <a:gd name="T8" fmla="*/ 17 w 77"/>
                  <a:gd name="T9" fmla="*/ 45 h 116"/>
                  <a:gd name="T10" fmla="*/ 77 w 77"/>
                  <a:gd name="T11" fmla="*/ 2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16">
                    <a:moveTo>
                      <a:pt x="77" y="25"/>
                    </a:moveTo>
                    <a:cubicBezTo>
                      <a:pt x="77" y="25"/>
                      <a:pt x="43" y="39"/>
                      <a:pt x="31" y="68"/>
                    </a:cubicBezTo>
                    <a:cubicBezTo>
                      <a:pt x="20" y="97"/>
                      <a:pt x="43" y="30"/>
                      <a:pt x="47" y="25"/>
                    </a:cubicBezTo>
                    <a:cubicBezTo>
                      <a:pt x="51" y="20"/>
                      <a:pt x="18" y="61"/>
                      <a:pt x="9" y="88"/>
                    </a:cubicBezTo>
                    <a:cubicBezTo>
                      <a:pt x="0" y="116"/>
                      <a:pt x="17" y="45"/>
                      <a:pt x="17" y="45"/>
                    </a:cubicBezTo>
                    <a:cubicBezTo>
                      <a:pt x="17" y="45"/>
                      <a:pt x="44" y="0"/>
                      <a:pt x="77" y="25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0" name="组合 419"/>
            <p:cNvGrpSpPr/>
            <p:nvPr/>
          </p:nvGrpSpPr>
          <p:grpSpPr>
            <a:xfrm>
              <a:off x="7189787" y="1830389"/>
              <a:ext cx="1116012" cy="1208088"/>
              <a:chOff x="7151687" y="2239964"/>
              <a:chExt cx="1116012" cy="1208088"/>
            </a:xfrm>
          </p:grpSpPr>
          <p:sp>
            <p:nvSpPr>
              <p:cNvPr id="387" name="Freeform 182"/>
              <p:cNvSpPr>
                <a:spLocks/>
              </p:cNvSpPr>
              <p:nvPr/>
            </p:nvSpPr>
            <p:spPr bwMode="auto">
              <a:xfrm>
                <a:off x="7531099" y="2695576"/>
                <a:ext cx="354013" cy="355600"/>
              </a:xfrm>
              <a:custGeom>
                <a:avLst/>
                <a:gdLst>
                  <a:gd name="T0" fmla="*/ 133 w 133"/>
                  <a:gd name="T1" fmla="*/ 87 h 134"/>
                  <a:gd name="T2" fmla="*/ 67 w 133"/>
                  <a:gd name="T3" fmla="*/ 134 h 134"/>
                  <a:gd name="T4" fmla="*/ 0 w 133"/>
                  <a:gd name="T5" fmla="*/ 87 h 134"/>
                  <a:gd name="T6" fmla="*/ 0 w 133"/>
                  <a:gd name="T7" fmla="*/ 47 h 134"/>
                  <a:gd name="T8" fmla="*/ 67 w 133"/>
                  <a:gd name="T9" fmla="*/ 0 h 134"/>
                  <a:gd name="T10" fmla="*/ 133 w 133"/>
                  <a:gd name="T11" fmla="*/ 47 h 134"/>
                  <a:gd name="T12" fmla="*/ 133 w 133"/>
                  <a:gd name="T13" fmla="*/ 8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134">
                    <a:moveTo>
                      <a:pt x="133" y="87"/>
                    </a:moveTo>
                    <a:cubicBezTo>
                      <a:pt x="133" y="112"/>
                      <a:pt x="103" y="134"/>
                      <a:pt x="67" y="134"/>
                    </a:cubicBezTo>
                    <a:cubicBezTo>
                      <a:pt x="30" y="134"/>
                      <a:pt x="0" y="112"/>
                      <a:pt x="0" y="8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21"/>
                      <a:pt x="30" y="0"/>
                      <a:pt x="67" y="0"/>
                    </a:cubicBezTo>
                    <a:cubicBezTo>
                      <a:pt x="103" y="0"/>
                      <a:pt x="133" y="21"/>
                      <a:pt x="133" y="47"/>
                    </a:cubicBezTo>
                    <a:lnTo>
                      <a:pt x="133" y="87"/>
                    </a:ln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83"/>
              <p:cNvSpPr>
                <a:spLocks/>
              </p:cNvSpPr>
              <p:nvPr/>
            </p:nvSpPr>
            <p:spPr bwMode="auto">
              <a:xfrm>
                <a:off x="7693024" y="2695576"/>
                <a:ext cx="192088" cy="493713"/>
              </a:xfrm>
              <a:custGeom>
                <a:avLst/>
                <a:gdLst>
                  <a:gd name="T0" fmla="*/ 72 w 72"/>
                  <a:gd name="T1" fmla="*/ 120 h 186"/>
                  <a:gd name="T2" fmla="*/ 36 w 72"/>
                  <a:gd name="T3" fmla="*/ 186 h 186"/>
                  <a:gd name="T4" fmla="*/ 0 w 72"/>
                  <a:gd name="T5" fmla="*/ 120 h 186"/>
                  <a:gd name="T6" fmla="*/ 0 w 72"/>
                  <a:gd name="T7" fmla="*/ 65 h 186"/>
                  <a:gd name="T8" fmla="*/ 36 w 72"/>
                  <a:gd name="T9" fmla="*/ 0 h 186"/>
                  <a:gd name="T10" fmla="*/ 72 w 72"/>
                  <a:gd name="T11" fmla="*/ 65 h 186"/>
                  <a:gd name="T12" fmla="*/ 72 w 72"/>
                  <a:gd name="T13" fmla="*/ 12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186">
                    <a:moveTo>
                      <a:pt x="72" y="120"/>
                    </a:moveTo>
                    <a:cubicBezTo>
                      <a:pt x="72" y="156"/>
                      <a:pt x="56" y="186"/>
                      <a:pt x="36" y="186"/>
                    </a:cubicBezTo>
                    <a:cubicBezTo>
                      <a:pt x="16" y="186"/>
                      <a:pt x="0" y="156"/>
                      <a:pt x="0" y="12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29"/>
                      <a:pt x="16" y="0"/>
                      <a:pt x="36" y="0"/>
                    </a:cubicBezTo>
                    <a:cubicBezTo>
                      <a:pt x="56" y="0"/>
                      <a:pt x="72" y="29"/>
                      <a:pt x="72" y="65"/>
                    </a:cubicBezTo>
                    <a:lnTo>
                      <a:pt x="72" y="120"/>
                    </a:lnTo>
                    <a:close/>
                  </a:path>
                </a:pathLst>
              </a:custGeom>
              <a:solidFill>
                <a:srgbClr val="C0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84"/>
              <p:cNvSpPr>
                <a:spLocks/>
              </p:cNvSpPr>
              <p:nvPr/>
            </p:nvSpPr>
            <p:spPr bwMode="auto">
              <a:xfrm>
                <a:off x="7151687" y="2897189"/>
                <a:ext cx="587375" cy="550863"/>
              </a:xfrm>
              <a:custGeom>
                <a:avLst/>
                <a:gdLst>
                  <a:gd name="T0" fmla="*/ 236 w 370"/>
                  <a:gd name="T1" fmla="*/ 0 h 347"/>
                  <a:gd name="T2" fmla="*/ 58 w 370"/>
                  <a:gd name="T3" fmla="*/ 52 h 347"/>
                  <a:gd name="T4" fmla="*/ 0 w 370"/>
                  <a:gd name="T5" fmla="*/ 234 h 347"/>
                  <a:gd name="T6" fmla="*/ 370 w 370"/>
                  <a:gd name="T7" fmla="*/ 347 h 347"/>
                  <a:gd name="T8" fmla="*/ 367 w 370"/>
                  <a:gd name="T9" fmla="*/ 149 h 347"/>
                  <a:gd name="T10" fmla="*/ 350 w 370"/>
                  <a:gd name="T11" fmla="*/ 92 h 347"/>
                  <a:gd name="T12" fmla="*/ 291 w 370"/>
                  <a:gd name="T13" fmla="*/ 44 h 347"/>
                  <a:gd name="T14" fmla="*/ 236 w 370"/>
                  <a:gd name="T15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0" h="347">
                    <a:moveTo>
                      <a:pt x="236" y="0"/>
                    </a:moveTo>
                    <a:lnTo>
                      <a:pt x="58" y="52"/>
                    </a:lnTo>
                    <a:lnTo>
                      <a:pt x="0" y="234"/>
                    </a:lnTo>
                    <a:lnTo>
                      <a:pt x="370" y="347"/>
                    </a:lnTo>
                    <a:lnTo>
                      <a:pt x="367" y="149"/>
                    </a:lnTo>
                    <a:lnTo>
                      <a:pt x="350" y="92"/>
                    </a:lnTo>
                    <a:lnTo>
                      <a:pt x="291" y="44"/>
                    </a:lnTo>
                    <a:lnTo>
                      <a:pt x="236" y="0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85"/>
              <p:cNvSpPr>
                <a:spLocks/>
              </p:cNvSpPr>
              <p:nvPr/>
            </p:nvSpPr>
            <p:spPr bwMode="auto">
              <a:xfrm>
                <a:off x="7475537" y="2846389"/>
                <a:ext cx="260350" cy="287338"/>
              </a:xfrm>
              <a:custGeom>
                <a:avLst/>
                <a:gdLst>
                  <a:gd name="T0" fmla="*/ 164 w 164"/>
                  <a:gd name="T1" fmla="*/ 181 h 181"/>
                  <a:gd name="T2" fmla="*/ 137 w 164"/>
                  <a:gd name="T3" fmla="*/ 126 h 181"/>
                  <a:gd name="T4" fmla="*/ 85 w 164"/>
                  <a:gd name="T5" fmla="*/ 81 h 181"/>
                  <a:gd name="T6" fmla="*/ 0 w 164"/>
                  <a:gd name="T7" fmla="*/ 149 h 181"/>
                  <a:gd name="T8" fmla="*/ 15 w 164"/>
                  <a:gd name="T9" fmla="*/ 39 h 181"/>
                  <a:gd name="T10" fmla="*/ 34 w 164"/>
                  <a:gd name="T11" fmla="*/ 0 h 181"/>
                  <a:gd name="T12" fmla="*/ 146 w 164"/>
                  <a:gd name="T13" fmla="*/ 119 h 181"/>
                  <a:gd name="T14" fmla="*/ 164 w 164"/>
                  <a:gd name="T15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4" h="181">
                    <a:moveTo>
                      <a:pt x="164" y="181"/>
                    </a:moveTo>
                    <a:lnTo>
                      <a:pt x="137" y="126"/>
                    </a:lnTo>
                    <a:lnTo>
                      <a:pt x="85" y="81"/>
                    </a:lnTo>
                    <a:lnTo>
                      <a:pt x="0" y="149"/>
                    </a:lnTo>
                    <a:lnTo>
                      <a:pt x="15" y="39"/>
                    </a:lnTo>
                    <a:lnTo>
                      <a:pt x="34" y="0"/>
                    </a:lnTo>
                    <a:lnTo>
                      <a:pt x="146" y="119"/>
                    </a:lnTo>
                    <a:lnTo>
                      <a:pt x="164" y="181"/>
                    </a:lnTo>
                    <a:close/>
                  </a:path>
                </a:pathLst>
              </a:cu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86"/>
              <p:cNvSpPr>
                <a:spLocks/>
              </p:cNvSpPr>
              <p:nvPr/>
            </p:nvSpPr>
            <p:spPr bwMode="auto">
              <a:xfrm>
                <a:off x="7680324" y="2897189"/>
                <a:ext cx="587375" cy="550863"/>
              </a:xfrm>
              <a:custGeom>
                <a:avLst/>
                <a:gdLst>
                  <a:gd name="T0" fmla="*/ 136 w 370"/>
                  <a:gd name="T1" fmla="*/ 0 h 347"/>
                  <a:gd name="T2" fmla="*/ 312 w 370"/>
                  <a:gd name="T3" fmla="*/ 52 h 347"/>
                  <a:gd name="T4" fmla="*/ 370 w 370"/>
                  <a:gd name="T5" fmla="*/ 234 h 347"/>
                  <a:gd name="T6" fmla="*/ 0 w 370"/>
                  <a:gd name="T7" fmla="*/ 347 h 347"/>
                  <a:gd name="T8" fmla="*/ 3 w 370"/>
                  <a:gd name="T9" fmla="*/ 149 h 347"/>
                  <a:gd name="T10" fmla="*/ 22 w 370"/>
                  <a:gd name="T11" fmla="*/ 92 h 347"/>
                  <a:gd name="T12" fmla="*/ 101 w 370"/>
                  <a:gd name="T13" fmla="*/ 47 h 347"/>
                  <a:gd name="T14" fmla="*/ 136 w 370"/>
                  <a:gd name="T15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0" h="347">
                    <a:moveTo>
                      <a:pt x="136" y="0"/>
                    </a:moveTo>
                    <a:lnTo>
                      <a:pt x="312" y="52"/>
                    </a:lnTo>
                    <a:lnTo>
                      <a:pt x="370" y="234"/>
                    </a:lnTo>
                    <a:lnTo>
                      <a:pt x="0" y="347"/>
                    </a:lnTo>
                    <a:lnTo>
                      <a:pt x="3" y="149"/>
                    </a:lnTo>
                    <a:lnTo>
                      <a:pt x="22" y="92"/>
                    </a:lnTo>
                    <a:lnTo>
                      <a:pt x="101" y="47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87"/>
              <p:cNvSpPr>
                <a:spLocks/>
              </p:cNvSpPr>
              <p:nvPr/>
            </p:nvSpPr>
            <p:spPr bwMode="auto">
              <a:xfrm>
                <a:off x="7494587" y="2574926"/>
                <a:ext cx="52388" cy="128588"/>
              </a:xfrm>
              <a:custGeom>
                <a:avLst/>
                <a:gdLst>
                  <a:gd name="T0" fmla="*/ 20 w 20"/>
                  <a:gd name="T1" fmla="*/ 37 h 48"/>
                  <a:gd name="T2" fmla="*/ 10 w 20"/>
                  <a:gd name="T3" fmla="*/ 48 h 48"/>
                  <a:gd name="T4" fmla="*/ 0 w 20"/>
                  <a:gd name="T5" fmla="*/ 37 h 48"/>
                  <a:gd name="T6" fmla="*/ 0 w 20"/>
                  <a:gd name="T7" fmla="*/ 10 h 48"/>
                  <a:gd name="T8" fmla="*/ 10 w 20"/>
                  <a:gd name="T9" fmla="*/ 0 h 48"/>
                  <a:gd name="T10" fmla="*/ 20 w 20"/>
                  <a:gd name="T11" fmla="*/ 10 h 48"/>
                  <a:gd name="T12" fmla="*/ 20 w 20"/>
                  <a:gd name="T13" fmla="*/ 3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8">
                    <a:moveTo>
                      <a:pt x="20" y="37"/>
                    </a:moveTo>
                    <a:cubicBezTo>
                      <a:pt x="20" y="43"/>
                      <a:pt x="16" y="48"/>
                      <a:pt x="10" y="48"/>
                    </a:cubicBezTo>
                    <a:cubicBezTo>
                      <a:pt x="4" y="48"/>
                      <a:pt x="0" y="43"/>
                      <a:pt x="0" y="3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" y="0"/>
                      <a:pt x="20" y="5"/>
                      <a:pt x="20" y="10"/>
                    </a:cubicBezTo>
                    <a:lnTo>
                      <a:pt x="20" y="37"/>
                    </a:ln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88"/>
              <p:cNvSpPr>
                <a:spLocks/>
              </p:cNvSpPr>
              <p:nvPr/>
            </p:nvSpPr>
            <p:spPr bwMode="auto">
              <a:xfrm>
                <a:off x="7864474" y="2574926"/>
                <a:ext cx="55563" cy="128588"/>
              </a:xfrm>
              <a:custGeom>
                <a:avLst/>
                <a:gdLst>
                  <a:gd name="T0" fmla="*/ 21 w 21"/>
                  <a:gd name="T1" fmla="*/ 37 h 48"/>
                  <a:gd name="T2" fmla="*/ 11 w 21"/>
                  <a:gd name="T3" fmla="*/ 48 h 48"/>
                  <a:gd name="T4" fmla="*/ 0 w 21"/>
                  <a:gd name="T5" fmla="*/ 37 h 48"/>
                  <a:gd name="T6" fmla="*/ 0 w 21"/>
                  <a:gd name="T7" fmla="*/ 10 h 48"/>
                  <a:gd name="T8" fmla="*/ 11 w 21"/>
                  <a:gd name="T9" fmla="*/ 0 h 48"/>
                  <a:gd name="T10" fmla="*/ 21 w 21"/>
                  <a:gd name="T11" fmla="*/ 10 h 48"/>
                  <a:gd name="T12" fmla="*/ 21 w 21"/>
                  <a:gd name="T13" fmla="*/ 3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8">
                    <a:moveTo>
                      <a:pt x="21" y="37"/>
                    </a:moveTo>
                    <a:cubicBezTo>
                      <a:pt x="21" y="43"/>
                      <a:pt x="16" y="48"/>
                      <a:pt x="11" y="48"/>
                    </a:cubicBezTo>
                    <a:cubicBezTo>
                      <a:pt x="5" y="48"/>
                      <a:pt x="0" y="43"/>
                      <a:pt x="0" y="3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6" y="0"/>
                      <a:pt x="21" y="5"/>
                      <a:pt x="21" y="10"/>
                    </a:cubicBezTo>
                    <a:lnTo>
                      <a:pt x="21" y="37"/>
                    </a:ln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89"/>
              <p:cNvSpPr>
                <a:spLocks/>
              </p:cNvSpPr>
              <p:nvPr/>
            </p:nvSpPr>
            <p:spPr bwMode="auto">
              <a:xfrm>
                <a:off x="7491412" y="2370139"/>
                <a:ext cx="430213" cy="558800"/>
              </a:xfrm>
              <a:custGeom>
                <a:avLst/>
                <a:gdLst>
                  <a:gd name="T0" fmla="*/ 150 w 162"/>
                  <a:gd name="T1" fmla="*/ 80 h 210"/>
                  <a:gd name="T2" fmla="*/ 148 w 162"/>
                  <a:gd name="T3" fmla="*/ 17 h 210"/>
                  <a:gd name="T4" fmla="*/ 90 w 162"/>
                  <a:gd name="T5" fmla="*/ 2 h 210"/>
                  <a:gd name="T6" fmla="*/ 81 w 162"/>
                  <a:gd name="T7" fmla="*/ 4 h 210"/>
                  <a:gd name="T8" fmla="*/ 72 w 162"/>
                  <a:gd name="T9" fmla="*/ 2 h 210"/>
                  <a:gd name="T10" fmla="*/ 13 w 162"/>
                  <a:gd name="T11" fmla="*/ 17 h 210"/>
                  <a:gd name="T12" fmla="*/ 12 w 162"/>
                  <a:gd name="T13" fmla="*/ 80 h 210"/>
                  <a:gd name="T14" fmla="*/ 12 w 162"/>
                  <a:gd name="T15" fmla="*/ 168 h 210"/>
                  <a:gd name="T16" fmla="*/ 79 w 162"/>
                  <a:gd name="T17" fmla="*/ 210 h 210"/>
                  <a:gd name="T18" fmla="*/ 81 w 162"/>
                  <a:gd name="T19" fmla="*/ 210 h 210"/>
                  <a:gd name="T20" fmla="*/ 83 w 162"/>
                  <a:gd name="T21" fmla="*/ 210 h 210"/>
                  <a:gd name="T22" fmla="*/ 150 w 162"/>
                  <a:gd name="T23" fmla="*/ 168 h 210"/>
                  <a:gd name="T24" fmla="*/ 150 w 162"/>
                  <a:gd name="T25" fmla="*/ 8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" h="210">
                    <a:moveTo>
                      <a:pt x="150" y="80"/>
                    </a:moveTo>
                    <a:cubicBezTo>
                      <a:pt x="145" y="40"/>
                      <a:pt x="148" y="17"/>
                      <a:pt x="148" y="17"/>
                    </a:cubicBezTo>
                    <a:cubicBezTo>
                      <a:pt x="148" y="17"/>
                      <a:pt x="115" y="0"/>
                      <a:pt x="90" y="2"/>
                    </a:cubicBezTo>
                    <a:cubicBezTo>
                      <a:pt x="87" y="2"/>
                      <a:pt x="84" y="3"/>
                      <a:pt x="81" y="4"/>
                    </a:cubicBezTo>
                    <a:cubicBezTo>
                      <a:pt x="78" y="3"/>
                      <a:pt x="75" y="2"/>
                      <a:pt x="72" y="2"/>
                    </a:cubicBezTo>
                    <a:cubicBezTo>
                      <a:pt x="47" y="0"/>
                      <a:pt x="13" y="17"/>
                      <a:pt x="13" y="17"/>
                    </a:cubicBezTo>
                    <a:cubicBezTo>
                      <a:pt x="13" y="17"/>
                      <a:pt x="16" y="40"/>
                      <a:pt x="12" y="80"/>
                    </a:cubicBezTo>
                    <a:cubicBezTo>
                      <a:pt x="8" y="120"/>
                      <a:pt x="0" y="155"/>
                      <a:pt x="12" y="168"/>
                    </a:cubicBezTo>
                    <a:cubicBezTo>
                      <a:pt x="25" y="181"/>
                      <a:pt x="47" y="208"/>
                      <a:pt x="79" y="210"/>
                    </a:cubicBezTo>
                    <a:cubicBezTo>
                      <a:pt x="80" y="210"/>
                      <a:pt x="80" y="210"/>
                      <a:pt x="81" y="210"/>
                    </a:cubicBezTo>
                    <a:cubicBezTo>
                      <a:pt x="81" y="210"/>
                      <a:pt x="82" y="210"/>
                      <a:pt x="83" y="210"/>
                    </a:cubicBezTo>
                    <a:cubicBezTo>
                      <a:pt x="115" y="208"/>
                      <a:pt x="137" y="181"/>
                      <a:pt x="150" y="168"/>
                    </a:cubicBezTo>
                    <a:cubicBezTo>
                      <a:pt x="162" y="155"/>
                      <a:pt x="154" y="120"/>
                      <a:pt x="150" y="80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90"/>
              <p:cNvSpPr>
                <a:spLocks/>
              </p:cNvSpPr>
              <p:nvPr/>
            </p:nvSpPr>
            <p:spPr bwMode="auto">
              <a:xfrm>
                <a:off x="7712074" y="2370139"/>
                <a:ext cx="209550" cy="558800"/>
              </a:xfrm>
              <a:custGeom>
                <a:avLst/>
                <a:gdLst>
                  <a:gd name="T0" fmla="*/ 65 w 79"/>
                  <a:gd name="T1" fmla="*/ 17 h 210"/>
                  <a:gd name="T2" fmla="*/ 7 w 79"/>
                  <a:gd name="T3" fmla="*/ 2 h 210"/>
                  <a:gd name="T4" fmla="*/ 0 w 79"/>
                  <a:gd name="T5" fmla="*/ 3 h 210"/>
                  <a:gd name="T6" fmla="*/ 0 w 79"/>
                  <a:gd name="T7" fmla="*/ 210 h 210"/>
                  <a:gd name="T8" fmla="*/ 67 w 79"/>
                  <a:gd name="T9" fmla="*/ 168 h 210"/>
                  <a:gd name="T10" fmla="*/ 67 w 79"/>
                  <a:gd name="T11" fmla="*/ 80 h 210"/>
                  <a:gd name="T12" fmla="*/ 65 w 79"/>
                  <a:gd name="T13" fmla="*/ 17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210">
                    <a:moveTo>
                      <a:pt x="65" y="17"/>
                    </a:moveTo>
                    <a:cubicBezTo>
                      <a:pt x="65" y="17"/>
                      <a:pt x="32" y="0"/>
                      <a:pt x="7" y="2"/>
                    </a:cubicBezTo>
                    <a:cubicBezTo>
                      <a:pt x="5" y="2"/>
                      <a:pt x="2" y="3"/>
                      <a:pt x="0" y="3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32" y="208"/>
                      <a:pt x="54" y="180"/>
                      <a:pt x="67" y="168"/>
                    </a:cubicBezTo>
                    <a:cubicBezTo>
                      <a:pt x="79" y="155"/>
                      <a:pt x="71" y="120"/>
                      <a:pt x="67" y="80"/>
                    </a:cubicBezTo>
                    <a:cubicBezTo>
                      <a:pt x="62" y="40"/>
                      <a:pt x="65" y="17"/>
                      <a:pt x="65" y="17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91"/>
              <p:cNvSpPr>
                <a:spLocks/>
              </p:cNvSpPr>
              <p:nvPr/>
            </p:nvSpPr>
            <p:spPr bwMode="auto">
              <a:xfrm>
                <a:off x="7731124" y="2303464"/>
                <a:ext cx="169863" cy="293688"/>
              </a:xfrm>
              <a:custGeom>
                <a:avLst/>
                <a:gdLst>
                  <a:gd name="T0" fmla="*/ 99 w 107"/>
                  <a:gd name="T1" fmla="*/ 185 h 185"/>
                  <a:gd name="T2" fmla="*/ 107 w 107"/>
                  <a:gd name="T3" fmla="*/ 103 h 185"/>
                  <a:gd name="T4" fmla="*/ 90 w 107"/>
                  <a:gd name="T5" fmla="*/ 14 h 185"/>
                  <a:gd name="T6" fmla="*/ 0 w 107"/>
                  <a:gd name="T7" fmla="*/ 0 h 185"/>
                  <a:gd name="T8" fmla="*/ 5 w 107"/>
                  <a:gd name="T9" fmla="*/ 51 h 185"/>
                  <a:gd name="T10" fmla="*/ 63 w 107"/>
                  <a:gd name="T11" fmla="*/ 98 h 185"/>
                  <a:gd name="T12" fmla="*/ 99 w 107"/>
                  <a:gd name="T13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85">
                    <a:moveTo>
                      <a:pt x="99" y="185"/>
                    </a:moveTo>
                    <a:lnTo>
                      <a:pt x="107" y="103"/>
                    </a:lnTo>
                    <a:lnTo>
                      <a:pt x="90" y="14"/>
                    </a:lnTo>
                    <a:lnTo>
                      <a:pt x="0" y="0"/>
                    </a:lnTo>
                    <a:lnTo>
                      <a:pt x="5" y="51"/>
                    </a:lnTo>
                    <a:lnTo>
                      <a:pt x="63" y="98"/>
                    </a:lnTo>
                    <a:lnTo>
                      <a:pt x="99" y="185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92"/>
              <p:cNvSpPr>
                <a:spLocks/>
              </p:cNvSpPr>
              <p:nvPr/>
            </p:nvSpPr>
            <p:spPr bwMode="auto">
              <a:xfrm>
                <a:off x="7467599" y="2239964"/>
                <a:ext cx="271463" cy="341313"/>
              </a:xfrm>
              <a:custGeom>
                <a:avLst/>
                <a:gdLst>
                  <a:gd name="T0" fmla="*/ 35 w 171"/>
                  <a:gd name="T1" fmla="*/ 210 h 215"/>
                  <a:gd name="T2" fmla="*/ 0 w 171"/>
                  <a:gd name="T3" fmla="*/ 84 h 215"/>
                  <a:gd name="T4" fmla="*/ 171 w 171"/>
                  <a:gd name="T5" fmla="*/ 0 h 215"/>
                  <a:gd name="T6" fmla="*/ 171 w 171"/>
                  <a:gd name="T7" fmla="*/ 89 h 215"/>
                  <a:gd name="T8" fmla="*/ 131 w 171"/>
                  <a:gd name="T9" fmla="*/ 178 h 215"/>
                  <a:gd name="T10" fmla="*/ 131 w 171"/>
                  <a:gd name="T11" fmla="*/ 119 h 215"/>
                  <a:gd name="T12" fmla="*/ 94 w 171"/>
                  <a:gd name="T13" fmla="*/ 208 h 215"/>
                  <a:gd name="T14" fmla="*/ 114 w 171"/>
                  <a:gd name="T15" fmla="*/ 124 h 215"/>
                  <a:gd name="T16" fmla="*/ 70 w 171"/>
                  <a:gd name="T17" fmla="*/ 215 h 215"/>
                  <a:gd name="T18" fmla="*/ 47 w 171"/>
                  <a:gd name="T19" fmla="*/ 156 h 215"/>
                  <a:gd name="T20" fmla="*/ 35 w 171"/>
                  <a:gd name="T21" fmla="*/ 21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1" h="215">
                    <a:moveTo>
                      <a:pt x="35" y="210"/>
                    </a:moveTo>
                    <a:lnTo>
                      <a:pt x="0" y="84"/>
                    </a:lnTo>
                    <a:lnTo>
                      <a:pt x="171" y="0"/>
                    </a:lnTo>
                    <a:lnTo>
                      <a:pt x="171" y="89"/>
                    </a:lnTo>
                    <a:lnTo>
                      <a:pt x="131" y="178"/>
                    </a:lnTo>
                    <a:lnTo>
                      <a:pt x="131" y="119"/>
                    </a:lnTo>
                    <a:lnTo>
                      <a:pt x="94" y="208"/>
                    </a:lnTo>
                    <a:lnTo>
                      <a:pt x="114" y="124"/>
                    </a:lnTo>
                    <a:lnTo>
                      <a:pt x="70" y="215"/>
                    </a:lnTo>
                    <a:lnTo>
                      <a:pt x="47" y="156"/>
                    </a:lnTo>
                    <a:lnTo>
                      <a:pt x="35" y="210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93"/>
              <p:cNvSpPr>
                <a:spLocks/>
              </p:cNvSpPr>
              <p:nvPr/>
            </p:nvSpPr>
            <p:spPr bwMode="auto">
              <a:xfrm>
                <a:off x="7585074" y="2801939"/>
                <a:ext cx="157163" cy="150813"/>
              </a:xfrm>
              <a:custGeom>
                <a:avLst/>
                <a:gdLst>
                  <a:gd name="T0" fmla="*/ 55 w 59"/>
                  <a:gd name="T1" fmla="*/ 19 h 57"/>
                  <a:gd name="T2" fmla="*/ 44 w 59"/>
                  <a:gd name="T3" fmla="*/ 20 h 57"/>
                  <a:gd name="T4" fmla="*/ 42 w 59"/>
                  <a:gd name="T5" fmla="*/ 34 h 57"/>
                  <a:gd name="T6" fmla="*/ 6 w 59"/>
                  <a:gd name="T7" fmla="*/ 0 h 57"/>
                  <a:gd name="T8" fmla="*/ 0 w 59"/>
                  <a:gd name="T9" fmla="*/ 5 h 57"/>
                  <a:gd name="T10" fmla="*/ 14 w 59"/>
                  <a:gd name="T11" fmla="*/ 47 h 57"/>
                  <a:gd name="T12" fmla="*/ 56 w 59"/>
                  <a:gd name="T13" fmla="*/ 51 h 57"/>
                  <a:gd name="T14" fmla="*/ 59 w 59"/>
                  <a:gd name="T15" fmla="*/ 44 h 57"/>
                  <a:gd name="T16" fmla="*/ 55 w 59"/>
                  <a:gd name="T17" fmla="*/ 1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57">
                    <a:moveTo>
                      <a:pt x="55" y="19"/>
                    </a:moveTo>
                    <a:cubicBezTo>
                      <a:pt x="44" y="20"/>
                      <a:pt x="44" y="20"/>
                      <a:pt x="44" y="20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2" y="34"/>
                      <a:pt x="15" y="27"/>
                      <a:pt x="6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8"/>
                      <a:pt x="0" y="42"/>
                      <a:pt x="14" y="47"/>
                    </a:cubicBezTo>
                    <a:cubicBezTo>
                      <a:pt x="48" y="57"/>
                      <a:pt x="56" y="51"/>
                      <a:pt x="56" y="51"/>
                    </a:cubicBezTo>
                    <a:cubicBezTo>
                      <a:pt x="59" y="44"/>
                      <a:pt x="59" y="44"/>
                      <a:pt x="59" y="44"/>
                    </a:cubicBezTo>
                    <a:lnTo>
                      <a:pt x="55" y="19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94"/>
              <p:cNvSpPr>
                <a:spLocks/>
              </p:cNvSpPr>
              <p:nvPr/>
            </p:nvSpPr>
            <p:spPr bwMode="auto">
              <a:xfrm>
                <a:off x="7688262" y="2801939"/>
                <a:ext cx="157163" cy="150813"/>
              </a:xfrm>
              <a:custGeom>
                <a:avLst/>
                <a:gdLst>
                  <a:gd name="T0" fmla="*/ 4 w 59"/>
                  <a:gd name="T1" fmla="*/ 19 h 57"/>
                  <a:gd name="T2" fmla="*/ 15 w 59"/>
                  <a:gd name="T3" fmla="*/ 20 h 57"/>
                  <a:gd name="T4" fmla="*/ 17 w 59"/>
                  <a:gd name="T5" fmla="*/ 34 h 57"/>
                  <a:gd name="T6" fmla="*/ 53 w 59"/>
                  <a:gd name="T7" fmla="*/ 0 h 57"/>
                  <a:gd name="T8" fmla="*/ 59 w 59"/>
                  <a:gd name="T9" fmla="*/ 5 h 57"/>
                  <a:gd name="T10" fmla="*/ 45 w 59"/>
                  <a:gd name="T11" fmla="*/ 47 h 57"/>
                  <a:gd name="T12" fmla="*/ 7 w 59"/>
                  <a:gd name="T13" fmla="*/ 51 h 57"/>
                  <a:gd name="T14" fmla="*/ 0 w 59"/>
                  <a:gd name="T15" fmla="*/ 44 h 57"/>
                  <a:gd name="T16" fmla="*/ 4 w 59"/>
                  <a:gd name="T17" fmla="*/ 1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57">
                    <a:moveTo>
                      <a:pt x="4" y="19"/>
                    </a:moveTo>
                    <a:cubicBezTo>
                      <a:pt x="15" y="20"/>
                      <a:pt x="15" y="20"/>
                      <a:pt x="15" y="20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44" y="27"/>
                      <a:pt x="53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18"/>
                      <a:pt x="58" y="42"/>
                      <a:pt x="45" y="47"/>
                    </a:cubicBezTo>
                    <a:cubicBezTo>
                      <a:pt x="11" y="57"/>
                      <a:pt x="7" y="51"/>
                      <a:pt x="7" y="51"/>
                    </a:cubicBezTo>
                    <a:cubicBezTo>
                      <a:pt x="0" y="44"/>
                      <a:pt x="0" y="44"/>
                      <a:pt x="0" y="44"/>
                    </a:cubicBezTo>
                    <a:lnTo>
                      <a:pt x="4" y="19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95"/>
              <p:cNvSpPr>
                <a:spLocks/>
              </p:cNvSpPr>
              <p:nvPr/>
            </p:nvSpPr>
            <p:spPr bwMode="auto">
              <a:xfrm>
                <a:off x="7589837" y="2743201"/>
                <a:ext cx="109538" cy="39688"/>
              </a:xfrm>
              <a:custGeom>
                <a:avLst/>
                <a:gdLst>
                  <a:gd name="T0" fmla="*/ 69 w 69"/>
                  <a:gd name="T1" fmla="*/ 12 h 25"/>
                  <a:gd name="T2" fmla="*/ 2 w 69"/>
                  <a:gd name="T3" fmla="*/ 25 h 25"/>
                  <a:gd name="T4" fmla="*/ 0 w 69"/>
                  <a:gd name="T5" fmla="*/ 13 h 25"/>
                  <a:gd name="T6" fmla="*/ 67 w 69"/>
                  <a:gd name="T7" fmla="*/ 0 h 25"/>
                  <a:gd name="T8" fmla="*/ 69 w 69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5">
                    <a:moveTo>
                      <a:pt x="69" y="12"/>
                    </a:moveTo>
                    <a:lnTo>
                      <a:pt x="2" y="25"/>
                    </a:lnTo>
                    <a:lnTo>
                      <a:pt x="0" y="13"/>
                    </a:lnTo>
                    <a:lnTo>
                      <a:pt x="67" y="0"/>
                    </a:lnTo>
                    <a:lnTo>
                      <a:pt x="69" y="12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96"/>
              <p:cNvSpPr>
                <a:spLocks/>
              </p:cNvSpPr>
              <p:nvPr/>
            </p:nvSpPr>
            <p:spPr bwMode="auto">
              <a:xfrm>
                <a:off x="7723187" y="2743201"/>
                <a:ext cx="111125" cy="39688"/>
              </a:xfrm>
              <a:custGeom>
                <a:avLst/>
                <a:gdLst>
                  <a:gd name="T0" fmla="*/ 70 w 70"/>
                  <a:gd name="T1" fmla="*/ 13 h 25"/>
                  <a:gd name="T2" fmla="*/ 3 w 70"/>
                  <a:gd name="T3" fmla="*/ 0 h 25"/>
                  <a:gd name="T4" fmla="*/ 0 w 70"/>
                  <a:gd name="T5" fmla="*/ 12 h 25"/>
                  <a:gd name="T6" fmla="*/ 67 w 70"/>
                  <a:gd name="T7" fmla="*/ 25 h 25"/>
                  <a:gd name="T8" fmla="*/ 70 w 70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25">
                    <a:moveTo>
                      <a:pt x="70" y="13"/>
                    </a:moveTo>
                    <a:lnTo>
                      <a:pt x="3" y="0"/>
                    </a:lnTo>
                    <a:lnTo>
                      <a:pt x="0" y="12"/>
                    </a:lnTo>
                    <a:lnTo>
                      <a:pt x="67" y="25"/>
                    </a:lnTo>
                    <a:lnTo>
                      <a:pt x="70" y="13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97"/>
              <p:cNvSpPr>
                <a:spLocks/>
              </p:cNvSpPr>
              <p:nvPr/>
            </p:nvSpPr>
            <p:spPr bwMode="auto">
              <a:xfrm>
                <a:off x="7680324" y="3030539"/>
                <a:ext cx="58738" cy="417513"/>
              </a:xfrm>
              <a:custGeom>
                <a:avLst/>
                <a:gdLst>
                  <a:gd name="T0" fmla="*/ 22 w 22"/>
                  <a:gd name="T1" fmla="*/ 146 h 157"/>
                  <a:gd name="T2" fmla="*/ 22 w 22"/>
                  <a:gd name="T3" fmla="*/ 0 h 157"/>
                  <a:gd name="T4" fmla="*/ 13 w 22"/>
                  <a:gd name="T5" fmla="*/ 5 h 157"/>
                  <a:gd name="T6" fmla="*/ 2 w 22"/>
                  <a:gd name="T7" fmla="*/ 39 h 157"/>
                  <a:gd name="T8" fmla="*/ 0 w 22"/>
                  <a:gd name="T9" fmla="*/ 157 h 157"/>
                  <a:gd name="T10" fmla="*/ 21 w 22"/>
                  <a:gd name="T11" fmla="*/ 150 h 157"/>
                  <a:gd name="T12" fmla="*/ 22 w 22"/>
                  <a:gd name="T13" fmla="*/ 14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57">
                    <a:moveTo>
                      <a:pt x="22" y="146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21" y="149"/>
                      <a:pt x="22" y="147"/>
                      <a:pt x="22" y="1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98"/>
              <p:cNvSpPr>
                <a:spLocks/>
              </p:cNvSpPr>
              <p:nvPr/>
            </p:nvSpPr>
            <p:spPr bwMode="auto">
              <a:xfrm>
                <a:off x="7685087" y="2849564"/>
                <a:ext cx="220663" cy="288925"/>
              </a:xfrm>
              <a:custGeom>
                <a:avLst/>
                <a:gdLst>
                  <a:gd name="T0" fmla="*/ 0 w 139"/>
                  <a:gd name="T1" fmla="*/ 182 h 182"/>
                  <a:gd name="T2" fmla="*/ 25 w 139"/>
                  <a:gd name="T3" fmla="*/ 124 h 182"/>
                  <a:gd name="T4" fmla="*/ 77 w 139"/>
                  <a:gd name="T5" fmla="*/ 92 h 182"/>
                  <a:gd name="T6" fmla="*/ 128 w 139"/>
                  <a:gd name="T7" fmla="*/ 132 h 182"/>
                  <a:gd name="T8" fmla="*/ 139 w 139"/>
                  <a:gd name="T9" fmla="*/ 33 h 182"/>
                  <a:gd name="T10" fmla="*/ 133 w 139"/>
                  <a:gd name="T11" fmla="*/ 0 h 182"/>
                  <a:gd name="T12" fmla="*/ 19 w 139"/>
                  <a:gd name="T13" fmla="*/ 117 h 182"/>
                  <a:gd name="T14" fmla="*/ 0 w 139"/>
                  <a:gd name="T15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9" h="182">
                    <a:moveTo>
                      <a:pt x="0" y="182"/>
                    </a:moveTo>
                    <a:lnTo>
                      <a:pt x="25" y="124"/>
                    </a:lnTo>
                    <a:lnTo>
                      <a:pt x="77" y="92"/>
                    </a:lnTo>
                    <a:lnTo>
                      <a:pt x="128" y="132"/>
                    </a:lnTo>
                    <a:lnTo>
                      <a:pt x="139" y="33"/>
                    </a:lnTo>
                    <a:lnTo>
                      <a:pt x="133" y="0"/>
                    </a:lnTo>
                    <a:lnTo>
                      <a:pt x="19" y="117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1" name="组合 420"/>
            <p:cNvGrpSpPr/>
            <p:nvPr/>
          </p:nvGrpSpPr>
          <p:grpSpPr>
            <a:xfrm>
              <a:off x="8909049" y="1833564"/>
              <a:ext cx="968375" cy="1201737"/>
              <a:chOff x="8870949" y="2243139"/>
              <a:chExt cx="968375" cy="1201737"/>
            </a:xfrm>
          </p:grpSpPr>
          <p:sp>
            <p:nvSpPr>
              <p:cNvPr id="405" name="Freeform 200"/>
              <p:cNvSpPr>
                <a:spLocks/>
              </p:cNvSpPr>
              <p:nvPr/>
            </p:nvSpPr>
            <p:spPr bwMode="auto">
              <a:xfrm>
                <a:off x="8870949" y="2949576"/>
                <a:ext cx="968375" cy="495300"/>
              </a:xfrm>
              <a:custGeom>
                <a:avLst/>
                <a:gdLst>
                  <a:gd name="T0" fmla="*/ 182 w 364"/>
                  <a:gd name="T1" fmla="*/ 186 h 186"/>
                  <a:gd name="T2" fmla="*/ 364 w 364"/>
                  <a:gd name="T3" fmla="*/ 157 h 186"/>
                  <a:gd name="T4" fmla="*/ 351 w 364"/>
                  <a:gd name="T5" fmla="*/ 41 h 186"/>
                  <a:gd name="T6" fmla="*/ 298 w 364"/>
                  <a:gd name="T7" fmla="*/ 14 h 186"/>
                  <a:gd name="T8" fmla="*/ 66 w 364"/>
                  <a:gd name="T9" fmla="*/ 14 h 186"/>
                  <a:gd name="T10" fmla="*/ 13 w 364"/>
                  <a:gd name="T11" fmla="*/ 41 h 186"/>
                  <a:gd name="T12" fmla="*/ 0 w 364"/>
                  <a:gd name="T13" fmla="*/ 157 h 186"/>
                  <a:gd name="T14" fmla="*/ 182 w 364"/>
                  <a:gd name="T15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4" h="186">
                    <a:moveTo>
                      <a:pt x="182" y="186"/>
                    </a:moveTo>
                    <a:cubicBezTo>
                      <a:pt x="248" y="186"/>
                      <a:pt x="310" y="175"/>
                      <a:pt x="364" y="157"/>
                    </a:cubicBezTo>
                    <a:cubicBezTo>
                      <a:pt x="351" y="41"/>
                      <a:pt x="351" y="41"/>
                      <a:pt x="351" y="41"/>
                    </a:cubicBezTo>
                    <a:cubicBezTo>
                      <a:pt x="350" y="27"/>
                      <a:pt x="327" y="16"/>
                      <a:pt x="298" y="14"/>
                    </a:cubicBezTo>
                    <a:cubicBezTo>
                      <a:pt x="221" y="0"/>
                      <a:pt x="143" y="0"/>
                      <a:pt x="66" y="14"/>
                    </a:cubicBezTo>
                    <a:cubicBezTo>
                      <a:pt x="38" y="16"/>
                      <a:pt x="15" y="27"/>
                      <a:pt x="13" y="41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55" y="175"/>
                      <a:pt x="117" y="186"/>
                      <a:pt x="182" y="186"/>
                    </a:cubicBezTo>
                    <a:close/>
                  </a:path>
                </a:pathLst>
              </a:custGeom>
              <a:solidFill>
                <a:srgbClr val="54C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201"/>
              <p:cNvSpPr>
                <a:spLocks/>
              </p:cNvSpPr>
              <p:nvPr/>
            </p:nvSpPr>
            <p:spPr bwMode="auto">
              <a:xfrm>
                <a:off x="9032874" y="2955926"/>
                <a:ext cx="317500" cy="347663"/>
              </a:xfrm>
              <a:custGeom>
                <a:avLst/>
                <a:gdLst>
                  <a:gd name="T0" fmla="*/ 119 w 119"/>
                  <a:gd name="T1" fmla="*/ 0 h 131"/>
                  <a:gd name="T2" fmla="*/ 36 w 119"/>
                  <a:gd name="T3" fmla="*/ 7 h 131"/>
                  <a:gd name="T4" fmla="*/ 36 w 119"/>
                  <a:gd name="T5" fmla="*/ 11 h 131"/>
                  <a:gd name="T6" fmla="*/ 119 w 119"/>
                  <a:gd name="T7" fmla="*/ 131 h 131"/>
                  <a:gd name="T8" fmla="*/ 119 w 119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31">
                    <a:moveTo>
                      <a:pt x="119" y="0"/>
                    </a:moveTo>
                    <a:cubicBezTo>
                      <a:pt x="91" y="0"/>
                      <a:pt x="63" y="2"/>
                      <a:pt x="36" y="7"/>
                    </a:cubicBezTo>
                    <a:cubicBezTo>
                      <a:pt x="36" y="8"/>
                      <a:pt x="36" y="10"/>
                      <a:pt x="36" y="11"/>
                    </a:cubicBezTo>
                    <a:cubicBezTo>
                      <a:pt x="0" y="104"/>
                      <a:pt x="102" y="107"/>
                      <a:pt x="119" y="131"/>
                    </a:cubicBez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202"/>
              <p:cNvSpPr>
                <a:spLocks/>
              </p:cNvSpPr>
              <p:nvPr/>
            </p:nvSpPr>
            <p:spPr bwMode="auto">
              <a:xfrm>
                <a:off x="9347199" y="2955926"/>
                <a:ext cx="315913" cy="347663"/>
              </a:xfrm>
              <a:custGeom>
                <a:avLst/>
                <a:gdLst>
                  <a:gd name="T0" fmla="*/ 0 w 119"/>
                  <a:gd name="T1" fmla="*/ 0 h 131"/>
                  <a:gd name="T2" fmla="*/ 83 w 119"/>
                  <a:gd name="T3" fmla="*/ 7 h 131"/>
                  <a:gd name="T4" fmla="*/ 83 w 119"/>
                  <a:gd name="T5" fmla="*/ 11 h 131"/>
                  <a:gd name="T6" fmla="*/ 0 w 119"/>
                  <a:gd name="T7" fmla="*/ 131 h 131"/>
                  <a:gd name="T8" fmla="*/ 0 w 119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31">
                    <a:moveTo>
                      <a:pt x="0" y="0"/>
                    </a:moveTo>
                    <a:cubicBezTo>
                      <a:pt x="27" y="0"/>
                      <a:pt x="55" y="2"/>
                      <a:pt x="83" y="7"/>
                    </a:cubicBezTo>
                    <a:cubicBezTo>
                      <a:pt x="83" y="8"/>
                      <a:pt x="83" y="10"/>
                      <a:pt x="83" y="11"/>
                    </a:cubicBezTo>
                    <a:cubicBezTo>
                      <a:pt x="119" y="104"/>
                      <a:pt x="17" y="107"/>
                      <a:pt x="0" y="1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203"/>
              <p:cNvSpPr>
                <a:spLocks/>
              </p:cNvSpPr>
              <p:nvPr/>
            </p:nvSpPr>
            <p:spPr bwMode="auto">
              <a:xfrm>
                <a:off x="9039224" y="2262189"/>
                <a:ext cx="430213" cy="663575"/>
              </a:xfrm>
              <a:custGeom>
                <a:avLst/>
                <a:gdLst>
                  <a:gd name="T0" fmla="*/ 11 w 162"/>
                  <a:gd name="T1" fmla="*/ 169 h 250"/>
                  <a:gd name="T2" fmla="*/ 88 w 162"/>
                  <a:gd name="T3" fmla="*/ 242 h 250"/>
                  <a:gd name="T4" fmla="*/ 162 w 162"/>
                  <a:gd name="T5" fmla="*/ 130 h 250"/>
                  <a:gd name="T6" fmla="*/ 81 w 162"/>
                  <a:gd name="T7" fmla="*/ 14 h 250"/>
                  <a:gd name="T8" fmla="*/ 11 w 162"/>
                  <a:gd name="T9" fmla="*/ 169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250">
                    <a:moveTo>
                      <a:pt x="11" y="169"/>
                    </a:moveTo>
                    <a:cubicBezTo>
                      <a:pt x="25" y="248"/>
                      <a:pt x="25" y="231"/>
                      <a:pt x="88" y="242"/>
                    </a:cubicBezTo>
                    <a:cubicBezTo>
                      <a:pt x="128" y="250"/>
                      <a:pt x="162" y="192"/>
                      <a:pt x="162" y="130"/>
                    </a:cubicBezTo>
                    <a:cubicBezTo>
                      <a:pt x="162" y="68"/>
                      <a:pt x="119" y="0"/>
                      <a:pt x="81" y="14"/>
                    </a:cubicBezTo>
                    <a:cubicBezTo>
                      <a:pt x="13" y="37"/>
                      <a:pt x="0" y="107"/>
                      <a:pt x="11" y="169"/>
                    </a:cubicBezTo>
                    <a:close/>
                  </a:path>
                </a:pathLst>
              </a:custGeom>
              <a:solidFill>
                <a:srgbClr val="FEC0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204"/>
              <p:cNvSpPr>
                <a:spLocks/>
              </p:cNvSpPr>
              <p:nvPr/>
            </p:nvSpPr>
            <p:spPr bwMode="auto">
              <a:xfrm>
                <a:off x="9082087" y="2322514"/>
                <a:ext cx="387350" cy="595313"/>
              </a:xfrm>
              <a:custGeom>
                <a:avLst/>
                <a:gdLst>
                  <a:gd name="T0" fmla="*/ 146 w 146"/>
                  <a:gd name="T1" fmla="*/ 106 h 224"/>
                  <a:gd name="T2" fmla="*/ 110 w 146"/>
                  <a:gd name="T3" fmla="*/ 7 h 224"/>
                  <a:gd name="T4" fmla="*/ 81 w 146"/>
                  <a:gd name="T5" fmla="*/ 5 h 224"/>
                  <a:gd name="T6" fmla="*/ 11 w 146"/>
                  <a:gd name="T7" fmla="*/ 158 h 224"/>
                  <a:gd name="T8" fmla="*/ 24 w 146"/>
                  <a:gd name="T9" fmla="*/ 209 h 224"/>
                  <a:gd name="T10" fmla="*/ 72 w 146"/>
                  <a:gd name="T11" fmla="*/ 217 h 224"/>
                  <a:gd name="T12" fmla="*/ 146 w 146"/>
                  <a:gd name="T13" fmla="*/ 10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224">
                    <a:moveTo>
                      <a:pt x="146" y="106"/>
                    </a:moveTo>
                    <a:cubicBezTo>
                      <a:pt x="146" y="70"/>
                      <a:pt x="130" y="30"/>
                      <a:pt x="110" y="7"/>
                    </a:cubicBezTo>
                    <a:cubicBezTo>
                      <a:pt x="100" y="1"/>
                      <a:pt x="90" y="0"/>
                      <a:pt x="81" y="5"/>
                    </a:cubicBezTo>
                    <a:cubicBezTo>
                      <a:pt x="1" y="50"/>
                      <a:pt x="0" y="97"/>
                      <a:pt x="11" y="158"/>
                    </a:cubicBezTo>
                    <a:cubicBezTo>
                      <a:pt x="16" y="184"/>
                      <a:pt x="19" y="200"/>
                      <a:pt x="24" y="209"/>
                    </a:cubicBezTo>
                    <a:cubicBezTo>
                      <a:pt x="34" y="212"/>
                      <a:pt x="48" y="212"/>
                      <a:pt x="72" y="217"/>
                    </a:cubicBezTo>
                    <a:cubicBezTo>
                      <a:pt x="112" y="224"/>
                      <a:pt x="146" y="167"/>
                      <a:pt x="146" y="106"/>
                    </a:cubicBez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06"/>
              <p:cNvSpPr>
                <a:spLocks/>
              </p:cNvSpPr>
              <p:nvPr/>
            </p:nvSpPr>
            <p:spPr bwMode="auto">
              <a:xfrm>
                <a:off x="9236074" y="2243139"/>
                <a:ext cx="430213" cy="682625"/>
              </a:xfrm>
              <a:custGeom>
                <a:avLst/>
                <a:gdLst>
                  <a:gd name="T0" fmla="*/ 151 w 162"/>
                  <a:gd name="T1" fmla="*/ 176 h 257"/>
                  <a:gd name="T2" fmla="*/ 74 w 162"/>
                  <a:gd name="T3" fmla="*/ 249 h 257"/>
                  <a:gd name="T4" fmla="*/ 0 w 162"/>
                  <a:gd name="T5" fmla="*/ 137 h 257"/>
                  <a:gd name="T6" fmla="*/ 81 w 162"/>
                  <a:gd name="T7" fmla="*/ 21 h 257"/>
                  <a:gd name="T8" fmla="*/ 151 w 162"/>
                  <a:gd name="T9" fmla="*/ 176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257">
                    <a:moveTo>
                      <a:pt x="151" y="176"/>
                    </a:moveTo>
                    <a:cubicBezTo>
                      <a:pt x="137" y="255"/>
                      <a:pt x="137" y="238"/>
                      <a:pt x="74" y="249"/>
                    </a:cubicBezTo>
                    <a:cubicBezTo>
                      <a:pt x="34" y="257"/>
                      <a:pt x="0" y="199"/>
                      <a:pt x="0" y="137"/>
                    </a:cubicBezTo>
                    <a:cubicBezTo>
                      <a:pt x="0" y="75"/>
                      <a:pt x="46" y="0"/>
                      <a:pt x="81" y="21"/>
                    </a:cubicBezTo>
                    <a:cubicBezTo>
                      <a:pt x="161" y="66"/>
                      <a:pt x="162" y="114"/>
                      <a:pt x="151" y="176"/>
                    </a:cubicBezTo>
                    <a:close/>
                  </a:path>
                </a:pathLst>
              </a:custGeom>
              <a:solidFill>
                <a:srgbClr val="FEC0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207"/>
              <p:cNvSpPr>
                <a:spLocks/>
              </p:cNvSpPr>
              <p:nvPr/>
            </p:nvSpPr>
            <p:spPr bwMode="auto">
              <a:xfrm>
                <a:off x="9236074" y="2370139"/>
                <a:ext cx="393700" cy="550863"/>
              </a:xfrm>
              <a:custGeom>
                <a:avLst/>
                <a:gdLst>
                  <a:gd name="T0" fmla="*/ 138 w 148"/>
                  <a:gd name="T1" fmla="*/ 142 h 207"/>
                  <a:gd name="T2" fmla="*/ 68 w 148"/>
                  <a:gd name="T3" fmla="*/ 202 h 207"/>
                  <a:gd name="T4" fmla="*/ 0 w 148"/>
                  <a:gd name="T5" fmla="*/ 110 h 207"/>
                  <a:gd name="T6" fmla="*/ 74 w 148"/>
                  <a:gd name="T7" fmla="*/ 16 h 207"/>
                  <a:gd name="T8" fmla="*/ 138 w 148"/>
                  <a:gd name="T9" fmla="*/ 142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207">
                    <a:moveTo>
                      <a:pt x="138" y="142"/>
                    </a:moveTo>
                    <a:cubicBezTo>
                      <a:pt x="125" y="206"/>
                      <a:pt x="125" y="192"/>
                      <a:pt x="68" y="202"/>
                    </a:cubicBezTo>
                    <a:cubicBezTo>
                      <a:pt x="31" y="207"/>
                      <a:pt x="0" y="161"/>
                      <a:pt x="0" y="110"/>
                    </a:cubicBezTo>
                    <a:cubicBezTo>
                      <a:pt x="0" y="60"/>
                      <a:pt x="42" y="0"/>
                      <a:pt x="74" y="16"/>
                    </a:cubicBezTo>
                    <a:cubicBezTo>
                      <a:pt x="147" y="53"/>
                      <a:pt x="148" y="92"/>
                      <a:pt x="138" y="142"/>
                    </a:cubicBez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08"/>
              <p:cNvSpPr>
                <a:spLocks/>
              </p:cNvSpPr>
              <p:nvPr/>
            </p:nvSpPr>
            <p:spPr bwMode="auto">
              <a:xfrm>
                <a:off x="9236074" y="2341564"/>
                <a:ext cx="385763" cy="576263"/>
              </a:xfrm>
              <a:custGeom>
                <a:avLst/>
                <a:gdLst>
                  <a:gd name="T0" fmla="*/ 66 w 145"/>
                  <a:gd name="T1" fmla="*/ 9 h 217"/>
                  <a:gd name="T2" fmla="*/ 16 w 145"/>
                  <a:gd name="T3" fmla="*/ 33 h 217"/>
                  <a:gd name="T4" fmla="*/ 0 w 145"/>
                  <a:gd name="T5" fmla="*/ 100 h 217"/>
                  <a:gd name="T6" fmla="*/ 72 w 145"/>
                  <a:gd name="T7" fmla="*/ 210 h 217"/>
                  <a:gd name="T8" fmla="*/ 126 w 145"/>
                  <a:gd name="T9" fmla="*/ 200 h 217"/>
                  <a:gd name="T10" fmla="*/ 134 w 145"/>
                  <a:gd name="T11" fmla="*/ 161 h 217"/>
                  <a:gd name="T12" fmla="*/ 66 w 145"/>
                  <a:gd name="T13" fmla="*/ 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17">
                    <a:moveTo>
                      <a:pt x="66" y="9"/>
                    </a:moveTo>
                    <a:cubicBezTo>
                      <a:pt x="50" y="0"/>
                      <a:pt x="31" y="12"/>
                      <a:pt x="16" y="33"/>
                    </a:cubicBezTo>
                    <a:cubicBezTo>
                      <a:pt x="6" y="54"/>
                      <a:pt x="0" y="78"/>
                      <a:pt x="0" y="100"/>
                    </a:cubicBezTo>
                    <a:cubicBezTo>
                      <a:pt x="0" y="161"/>
                      <a:pt x="33" y="217"/>
                      <a:pt x="72" y="210"/>
                    </a:cubicBezTo>
                    <a:cubicBezTo>
                      <a:pt x="102" y="205"/>
                      <a:pt x="117" y="206"/>
                      <a:pt x="126" y="200"/>
                    </a:cubicBezTo>
                    <a:cubicBezTo>
                      <a:pt x="129" y="191"/>
                      <a:pt x="131" y="178"/>
                      <a:pt x="134" y="161"/>
                    </a:cubicBezTo>
                    <a:cubicBezTo>
                      <a:pt x="145" y="101"/>
                      <a:pt x="144" y="54"/>
                      <a:pt x="66" y="9"/>
                    </a:cubicBez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09"/>
              <p:cNvSpPr>
                <a:spLocks/>
              </p:cNvSpPr>
              <p:nvPr/>
            </p:nvSpPr>
            <p:spPr bwMode="auto">
              <a:xfrm>
                <a:off x="9229724" y="2833689"/>
                <a:ext cx="250825" cy="280988"/>
              </a:xfrm>
              <a:custGeom>
                <a:avLst/>
                <a:gdLst>
                  <a:gd name="T0" fmla="*/ 94 w 94"/>
                  <a:gd name="T1" fmla="*/ 17 h 106"/>
                  <a:gd name="T2" fmla="*/ 94 w 94"/>
                  <a:gd name="T3" fmla="*/ 13 h 106"/>
                  <a:gd name="T4" fmla="*/ 0 w 94"/>
                  <a:gd name="T5" fmla="*/ 13 h 106"/>
                  <a:gd name="T6" fmla="*/ 0 w 94"/>
                  <a:gd name="T7" fmla="*/ 17 h 106"/>
                  <a:gd name="T8" fmla="*/ 47 w 94"/>
                  <a:gd name="T9" fmla="*/ 106 h 106"/>
                  <a:gd name="T10" fmla="*/ 94 w 94"/>
                  <a:gd name="T11" fmla="*/ 1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106">
                    <a:moveTo>
                      <a:pt x="94" y="17"/>
                    </a:moveTo>
                    <a:cubicBezTo>
                      <a:pt x="94" y="16"/>
                      <a:pt x="94" y="14"/>
                      <a:pt x="94" y="13"/>
                    </a:cubicBezTo>
                    <a:cubicBezTo>
                      <a:pt x="63" y="0"/>
                      <a:pt x="31" y="0"/>
                      <a:pt x="0" y="13"/>
                    </a:cubicBezTo>
                    <a:cubicBezTo>
                      <a:pt x="0" y="14"/>
                      <a:pt x="0" y="16"/>
                      <a:pt x="0" y="17"/>
                    </a:cubicBezTo>
                    <a:cubicBezTo>
                      <a:pt x="0" y="67"/>
                      <a:pt x="21" y="106"/>
                      <a:pt x="47" y="106"/>
                    </a:cubicBezTo>
                    <a:cubicBezTo>
                      <a:pt x="73" y="106"/>
                      <a:pt x="94" y="67"/>
                      <a:pt x="94" y="17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10"/>
              <p:cNvSpPr>
                <a:spLocks/>
              </p:cNvSpPr>
              <p:nvPr/>
            </p:nvSpPr>
            <p:spPr bwMode="auto">
              <a:xfrm>
                <a:off x="9315449" y="2846389"/>
                <a:ext cx="165100" cy="268288"/>
              </a:xfrm>
              <a:custGeom>
                <a:avLst/>
                <a:gdLst>
                  <a:gd name="T0" fmla="*/ 62 w 62"/>
                  <a:gd name="T1" fmla="*/ 12 h 101"/>
                  <a:gd name="T2" fmla="*/ 62 w 62"/>
                  <a:gd name="T3" fmla="*/ 8 h 101"/>
                  <a:gd name="T4" fmla="*/ 33 w 62"/>
                  <a:gd name="T5" fmla="*/ 0 h 101"/>
                  <a:gd name="T6" fmla="*/ 1 w 62"/>
                  <a:gd name="T7" fmla="*/ 11 h 101"/>
                  <a:gd name="T8" fmla="*/ 0 w 62"/>
                  <a:gd name="T9" fmla="*/ 17 h 101"/>
                  <a:gd name="T10" fmla="*/ 15 w 62"/>
                  <a:gd name="T11" fmla="*/ 101 h 101"/>
                  <a:gd name="T12" fmla="*/ 15 w 62"/>
                  <a:gd name="T13" fmla="*/ 101 h 101"/>
                  <a:gd name="T14" fmla="*/ 62 w 62"/>
                  <a:gd name="T15" fmla="*/ 1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101">
                    <a:moveTo>
                      <a:pt x="62" y="12"/>
                    </a:moveTo>
                    <a:cubicBezTo>
                      <a:pt x="62" y="11"/>
                      <a:pt x="62" y="9"/>
                      <a:pt x="62" y="8"/>
                    </a:cubicBezTo>
                    <a:cubicBezTo>
                      <a:pt x="52" y="4"/>
                      <a:pt x="43" y="1"/>
                      <a:pt x="33" y="0"/>
                    </a:cubicBezTo>
                    <a:cubicBezTo>
                      <a:pt x="22" y="2"/>
                      <a:pt x="11" y="5"/>
                      <a:pt x="1" y="11"/>
                    </a:cubicBezTo>
                    <a:cubicBezTo>
                      <a:pt x="0" y="13"/>
                      <a:pt x="0" y="15"/>
                      <a:pt x="0" y="17"/>
                    </a:cubicBezTo>
                    <a:cubicBezTo>
                      <a:pt x="0" y="50"/>
                      <a:pt x="6" y="80"/>
                      <a:pt x="15" y="101"/>
                    </a:cubicBezTo>
                    <a:cubicBezTo>
                      <a:pt x="15" y="101"/>
                      <a:pt x="15" y="101"/>
                      <a:pt x="15" y="101"/>
                    </a:cubicBezTo>
                    <a:cubicBezTo>
                      <a:pt x="41" y="101"/>
                      <a:pt x="62" y="62"/>
                      <a:pt x="62" y="12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11"/>
              <p:cNvSpPr>
                <a:spLocks/>
              </p:cNvSpPr>
              <p:nvPr/>
            </p:nvSpPr>
            <p:spPr bwMode="auto">
              <a:xfrm>
                <a:off x="9074149" y="2270126"/>
                <a:ext cx="565150" cy="674688"/>
              </a:xfrm>
              <a:custGeom>
                <a:avLst/>
                <a:gdLst>
                  <a:gd name="T0" fmla="*/ 106 w 213"/>
                  <a:gd name="T1" fmla="*/ 4 h 254"/>
                  <a:gd name="T2" fmla="*/ 15 w 213"/>
                  <a:gd name="T3" fmla="*/ 138 h 254"/>
                  <a:gd name="T4" fmla="*/ 106 w 213"/>
                  <a:gd name="T5" fmla="*/ 254 h 254"/>
                  <a:gd name="T6" fmla="*/ 198 w 213"/>
                  <a:gd name="T7" fmla="*/ 138 h 254"/>
                  <a:gd name="T8" fmla="*/ 106 w 213"/>
                  <a:gd name="T9" fmla="*/ 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54">
                    <a:moveTo>
                      <a:pt x="106" y="4"/>
                    </a:moveTo>
                    <a:cubicBezTo>
                      <a:pt x="51" y="0"/>
                      <a:pt x="0" y="56"/>
                      <a:pt x="15" y="138"/>
                    </a:cubicBezTo>
                    <a:cubicBezTo>
                      <a:pt x="30" y="217"/>
                      <a:pt x="67" y="254"/>
                      <a:pt x="106" y="254"/>
                    </a:cubicBezTo>
                    <a:cubicBezTo>
                      <a:pt x="146" y="254"/>
                      <a:pt x="182" y="218"/>
                      <a:pt x="198" y="138"/>
                    </a:cubicBezTo>
                    <a:cubicBezTo>
                      <a:pt x="213" y="56"/>
                      <a:pt x="162" y="0"/>
                      <a:pt x="106" y="4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12"/>
              <p:cNvSpPr>
                <a:spLocks/>
              </p:cNvSpPr>
              <p:nvPr/>
            </p:nvSpPr>
            <p:spPr bwMode="auto">
              <a:xfrm>
                <a:off x="9090024" y="2613026"/>
                <a:ext cx="79375" cy="185738"/>
              </a:xfrm>
              <a:custGeom>
                <a:avLst/>
                <a:gdLst>
                  <a:gd name="T0" fmla="*/ 26 w 30"/>
                  <a:gd name="T1" fmla="*/ 35 h 70"/>
                  <a:gd name="T2" fmla="*/ 23 w 30"/>
                  <a:gd name="T3" fmla="*/ 68 h 70"/>
                  <a:gd name="T4" fmla="*/ 5 w 30"/>
                  <a:gd name="T5" fmla="*/ 42 h 70"/>
                  <a:gd name="T6" fmla="*/ 8 w 30"/>
                  <a:gd name="T7" fmla="*/ 3 h 70"/>
                  <a:gd name="T8" fmla="*/ 26 w 30"/>
                  <a:gd name="T9" fmla="*/ 3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0">
                    <a:moveTo>
                      <a:pt x="26" y="35"/>
                    </a:moveTo>
                    <a:cubicBezTo>
                      <a:pt x="30" y="54"/>
                      <a:pt x="28" y="66"/>
                      <a:pt x="23" y="68"/>
                    </a:cubicBezTo>
                    <a:cubicBezTo>
                      <a:pt x="18" y="70"/>
                      <a:pt x="11" y="60"/>
                      <a:pt x="5" y="42"/>
                    </a:cubicBezTo>
                    <a:cubicBezTo>
                      <a:pt x="0" y="23"/>
                      <a:pt x="1" y="5"/>
                      <a:pt x="8" y="3"/>
                    </a:cubicBezTo>
                    <a:cubicBezTo>
                      <a:pt x="15" y="0"/>
                      <a:pt x="23" y="16"/>
                      <a:pt x="26" y="35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13"/>
              <p:cNvSpPr>
                <a:spLocks/>
              </p:cNvSpPr>
              <p:nvPr/>
            </p:nvSpPr>
            <p:spPr bwMode="auto">
              <a:xfrm>
                <a:off x="9544049" y="2613026"/>
                <a:ext cx="77788" cy="185738"/>
              </a:xfrm>
              <a:custGeom>
                <a:avLst/>
                <a:gdLst>
                  <a:gd name="T0" fmla="*/ 3 w 29"/>
                  <a:gd name="T1" fmla="*/ 35 h 70"/>
                  <a:gd name="T2" fmla="*/ 7 w 29"/>
                  <a:gd name="T3" fmla="*/ 68 h 70"/>
                  <a:gd name="T4" fmla="*/ 24 w 29"/>
                  <a:gd name="T5" fmla="*/ 42 h 70"/>
                  <a:gd name="T6" fmla="*/ 22 w 29"/>
                  <a:gd name="T7" fmla="*/ 3 h 70"/>
                  <a:gd name="T8" fmla="*/ 3 w 29"/>
                  <a:gd name="T9" fmla="*/ 3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0">
                    <a:moveTo>
                      <a:pt x="3" y="35"/>
                    </a:moveTo>
                    <a:cubicBezTo>
                      <a:pt x="0" y="54"/>
                      <a:pt x="2" y="66"/>
                      <a:pt x="7" y="68"/>
                    </a:cubicBezTo>
                    <a:cubicBezTo>
                      <a:pt x="12" y="70"/>
                      <a:pt x="19" y="60"/>
                      <a:pt x="24" y="42"/>
                    </a:cubicBezTo>
                    <a:cubicBezTo>
                      <a:pt x="29" y="23"/>
                      <a:pt x="29" y="5"/>
                      <a:pt x="22" y="3"/>
                    </a:cubicBezTo>
                    <a:cubicBezTo>
                      <a:pt x="15" y="0"/>
                      <a:pt x="6" y="16"/>
                      <a:pt x="3" y="35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214"/>
              <p:cNvSpPr>
                <a:spLocks/>
              </p:cNvSpPr>
              <p:nvPr/>
            </p:nvSpPr>
            <p:spPr bwMode="auto">
              <a:xfrm>
                <a:off x="9091612" y="2370139"/>
                <a:ext cx="506413" cy="550863"/>
              </a:xfrm>
              <a:custGeom>
                <a:avLst/>
                <a:gdLst>
                  <a:gd name="T0" fmla="*/ 176 w 190"/>
                  <a:gd name="T1" fmla="*/ 112 h 207"/>
                  <a:gd name="T2" fmla="*/ 95 w 190"/>
                  <a:gd name="T3" fmla="*/ 207 h 207"/>
                  <a:gd name="T4" fmla="*/ 13 w 190"/>
                  <a:gd name="T5" fmla="*/ 112 h 207"/>
                  <a:gd name="T6" fmla="*/ 95 w 190"/>
                  <a:gd name="T7" fmla="*/ 3 h 207"/>
                  <a:gd name="T8" fmla="*/ 176 w 190"/>
                  <a:gd name="T9" fmla="*/ 112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207">
                    <a:moveTo>
                      <a:pt x="176" y="112"/>
                    </a:moveTo>
                    <a:cubicBezTo>
                      <a:pt x="163" y="177"/>
                      <a:pt x="130" y="207"/>
                      <a:pt x="95" y="207"/>
                    </a:cubicBezTo>
                    <a:cubicBezTo>
                      <a:pt x="59" y="207"/>
                      <a:pt x="27" y="177"/>
                      <a:pt x="13" y="112"/>
                    </a:cubicBezTo>
                    <a:cubicBezTo>
                      <a:pt x="0" y="45"/>
                      <a:pt x="45" y="0"/>
                      <a:pt x="95" y="3"/>
                    </a:cubicBezTo>
                    <a:cubicBezTo>
                      <a:pt x="144" y="0"/>
                      <a:pt x="190" y="45"/>
                      <a:pt x="176" y="112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15"/>
              <p:cNvSpPr>
                <a:spLocks/>
              </p:cNvSpPr>
              <p:nvPr/>
            </p:nvSpPr>
            <p:spPr bwMode="auto">
              <a:xfrm>
                <a:off x="9359899" y="2279651"/>
                <a:ext cx="274638" cy="341313"/>
              </a:xfrm>
              <a:custGeom>
                <a:avLst/>
                <a:gdLst>
                  <a:gd name="T0" fmla="*/ 98 w 103"/>
                  <a:gd name="T1" fmla="*/ 76 h 128"/>
                  <a:gd name="T2" fmla="*/ 5 w 103"/>
                  <a:gd name="T3" fmla="*/ 0 h 128"/>
                  <a:gd name="T4" fmla="*/ 0 w 103"/>
                  <a:gd name="T5" fmla="*/ 35 h 128"/>
                  <a:gd name="T6" fmla="*/ 91 w 103"/>
                  <a:gd name="T7" fmla="*/ 128 h 128"/>
                  <a:gd name="T8" fmla="*/ 98 w 103"/>
                  <a:gd name="T9" fmla="*/ 7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28">
                    <a:moveTo>
                      <a:pt x="98" y="76"/>
                    </a:moveTo>
                    <a:cubicBezTo>
                      <a:pt x="87" y="30"/>
                      <a:pt x="48" y="1"/>
                      <a:pt x="5" y="0"/>
                    </a:cubicBezTo>
                    <a:cubicBezTo>
                      <a:pt x="2" y="11"/>
                      <a:pt x="0" y="22"/>
                      <a:pt x="0" y="35"/>
                    </a:cubicBezTo>
                    <a:cubicBezTo>
                      <a:pt x="0" y="80"/>
                      <a:pt x="76" y="76"/>
                      <a:pt x="91" y="128"/>
                    </a:cubicBezTo>
                    <a:cubicBezTo>
                      <a:pt x="91" y="128"/>
                      <a:pt x="103" y="116"/>
                      <a:pt x="98" y="76"/>
                    </a:cubicBez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6"/>
              <p:cNvSpPr>
                <a:spLocks/>
              </p:cNvSpPr>
              <p:nvPr/>
            </p:nvSpPr>
            <p:spPr bwMode="auto">
              <a:xfrm>
                <a:off x="9115424" y="2362201"/>
                <a:ext cx="457200" cy="295275"/>
              </a:xfrm>
              <a:custGeom>
                <a:avLst/>
                <a:gdLst>
                  <a:gd name="T0" fmla="*/ 90 w 172"/>
                  <a:gd name="T1" fmla="*/ 3 h 111"/>
                  <a:gd name="T2" fmla="*/ 8 w 172"/>
                  <a:gd name="T3" fmla="*/ 103 h 111"/>
                  <a:gd name="T4" fmla="*/ 63 w 172"/>
                  <a:gd name="T5" fmla="*/ 111 h 111"/>
                  <a:gd name="T6" fmla="*/ 87 w 172"/>
                  <a:gd name="T7" fmla="*/ 109 h 111"/>
                  <a:gd name="T8" fmla="*/ 89 w 172"/>
                  <a:gd name="T9" fmla="*/ 106 h 111"/>
                  <a:gd name="T10" fmla="*/ 107 w 172"/>
                  <a:gd name="T11" fmla="*/ 75 h 111"/>
                  <a:gd name="T12" fmla="*/ 97 w 172"/>
                  <a:gd name="T13" fmla="*/ 108 h 111"/>
                  <a:gd name="T14" fmla="*/ 103 w 172"/>
                  <a:gd name="T15" fmla="*/ 107 h 111"/>
                  <a:gd name="T16" fmla="*/ 108 w 172"/>
                  <a:gd name="T17" fmla="*/ 98 h 111"/>
                  <a:gd name="T18" fmla="*/ 133 w 172"/>
                  <a:gd name="T19" fmla="*/ 55 h 111"/>
                  <a:gd name="T20" fmla="*/ 150 w 172"/>
                  <a:gd name="T21" fmla="*/ 89 h 111"/>
                  <a:gd name="T22" fmla="*/ 172 w 172"/>
                  <a:gd name="T23" fmla="*/ 73 h 111"/>
                  <a:gd name="T24" fmla="*/ 90 w 172"/>
                  <a:gd name="T25" fmla="*/ 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2" h="111">
                    <a:moveTo>
                      <a:pt x="90" y="3"/>
                    </a:moveTo>
                    <a:cubicBezTo>
                      <a:pt x="44" y="0"/>
                      <a:pt x="0" y="41"/>
                      <a:pt x="8" y="103"/>
                    </a:cubicBezTo>
                    <a:cubicBezTo>
                      <a:pt x="24" y="108"/>
                      <a:pt x="43" y="111"/>
                      <a:pt x="63" y="111"/>
                    </a:cubicBezTo>
                    <a:cubicBezTo>
                      <a:pt x="71" y="111"/>
                      <a:pt x="79" y="110"/>
                      <a:pt x="87" y="109"/>
                    </a:cubicBezTo>
                    <a:cubicBezTo>
                      <a:pt x="89" y="106"/>
                      <a:pt x="89" y="106"/>
                      <a:pt x="89" y="106"/>
                    </a:cubicBezTo>
                    <a:cubicBezTo>
                      <a:pt x="107" y="75"/>
                      <a:pt x="107" y="75"/>
                      <a:pt x="107" y="75"/>
                    </a:cubicBezTo>
                    <a:cubicBezTo>
                      <a:pt x="97" y="108"/>
                      <a:pt x="97" y="108"/>
                      <a:pt x="97" y="108"/>
                    </a:cubicBezTo>
                    <a:cubicBezTo>
                      <a:pt x="99" y="107"/>
                      <a:pt x="101" y="107"/>
                      <a:pt x="103" y="107"/>
                    </a:cubicBezTo>
                    <a:cubicBezTo>
                      <a:pt x="108" y="98"/>
                      <a:pt x="108" y="98"/>
                      <a:pt x="108" y="98"/>
                    </a:cubicBezTo>
                    <a:cubicBezTo>
                      <a:pt x="133" y="55"/>
                      <a:pt x="133" y="55"/>
                      <a:pt x="133" y="55"/>
                    </a:cubicBezTo>
                    <a:cubicBezTo>
                      <a:pt x="150" y="89"/>
                      <a:pt x="150" y="89"/>
                      <a:pt x="150" y="89"/>
                    </a:cubicBezTo>
                    <a:cubicBezTo>
                      <a:pt x="150" y="89"/>
                      <a:pt x="166" y="80"/>
                      <a:pt x="172" y="73"/>
                    </a:cubicBezTo>
                    <a:cubicBezTo>
                      <a:pt x="165" y="28"/>
                      <a:pt x="129" y="1"/>
                      <a:pt x="90" y="3"/>
                    </a:cubicBezTo>
                    <a:close/>
                  </a:path>
                </a:pathLst>
              </a:custGeom>
              <a:solidFill>
                <a:srgbClr val="FEC0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17"/>
              <p:cNvSpPr>
                <a:spLocks/>
              </p:cNvSpPr>
              <p:nvPr/>
            </p:nvSpPr>
            <p:spPr bwMode="auto">
              <a:xfrm>
                <a:off x="9043987" y="2270126"/>
                <a:ext cx="457200" cy="379413"/>
              </a:xfrm>
              <a:custGeom>
                <a:avLst/>
                <a:gdLst>
                  <a:gd name="T0" fmla="*/ 17 w 172"/>
                  <a:gd name="T1" fmla="*/ 139 h 143"/>
                  <a:gd name="T2" fmla="*/ 17 w 172"/>
                  <a:gd name="T3" fmla="*/ 140 h 143"/>
                  <a:gd name="T4" fmla="*/ 46 w 172"/>
                  <a:gd name="T5" fmla="*/ 143 h 143"/>
                  <a:gd name="T6" fmla="*/ 172 w 172"/>
                  <a:gd name="T7" fmla="*/ 43 h 143"/>
                  <a:gd name="T8" fmla="*/ 167 w 172"/>
                  <a:gd name="T9" fmla="*/ 15 h 143"/>
                  <a:gd name="T10" fmla="*/ 117 w 172"/>
                  <a:gd name="T11" fmla="*/ 3 h 143"/>
                  <a:gd name="T12" fmla="*/ 17 w 172"/>
                  <a:gd name="T13" fmla="*/ 139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143">
                    <a:moveTo>
                      <a:pt x="17" y="139"/>
                    </a:moveTo>
                    <a:cubicBezTo>
                      <a:pt x="17" y="140"/>
                      <a:pt x="17" y="140"/>
                      <a:pt x="17" y="140"/>
                    </a:cubicBezTo>
                    <a:cubicBezTo>
                      <a:pt x="27" y="142"/>
                      <a:pt x="36" y="143"/>
                      <a:pt x="46" y="143"/>
                    </a:cubicBezTo>
                    <a:cubicBezTo>
                      <a:pt x="116" y="143"/>
                      <a:pt x="172" y="98"/>
                      <a:pt x="172" y="43"/>
                    </a:cubicBezTo>
                    <a:cubicBezTo>
                      <a:pt x="172" y="33"/>
                      <a:pt x="170" y="24"/>
                      <a:pt x="167" y="15"/>
                    </a:cubicBezTo>
                    <a:cubicBezTo>
                      <a:pt x="152" y="6"/>
                      <a:pt x="135" y="2"/>
                      <a:pt x="117" y="3"/>
                    </a:cubicBezTo>
                    <a:cubicBezTo>
                      <a:pt x="56" y="0"/>
                      <a:pt x="0" y="56"/>
                      <a:pt x="17" y="139"/>
                    </a:cubicBezTo>
                    <a:close/>
                  </a:path>
                </a:pathLst>
              </a:custGeom>
              <a:solidFill>
                <a:srgbClr val="FEC0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18"/>
              <p:cNvSpPr>
                <a:spLocks/>
              </p:cNvSpPr>
              <p:nvPr/>
            </p:nvSpPr>
            <p:spPr bwMode="auto">
              <a:xfrm>
                <a:off x="9469437" y="2416176"/>
                <a:ext cx="111125" cy="182563"/>
              </a:xfrm>
              <a:custGeom>
                <a:avLst/>
                <a:gdLst>
                  <a:gd name="T0" fmla="*/ 11 w 42"/>
                  <a:gd name="T1" fmla="*/ 0 h 69"/>
                  <a:gd name="T2" fmla="*/ 0 w 42"/>
                  <a:gd name="T3" fmla="*/ 35 h 69"/>
                  <a:gd name="T4" fmla="*/ 18 w 42"/>
                  <a:gd name="T5" fmla="*/ 69 h 69"/>
                  <a:gd name="T6" fmla="*/ 42 w 42"/>
                  <a:gd name="T7" fmla="*/ 53 h 69"/>
                  <a:gd name="T8" fmla="*/ 11 w 42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69">
                    <a:moveTo>
                      <a:pt x="11" y="0"/>
                    </a:moveTo>
                    <a:cubicBezTo>
                      <a:pt x="8" y="13"/>
                      <a:pt x="4" y="24"/>
                      <a:pt x="0" y="35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35" y="60"/>
                      <a:pt x="42" y="53"/>
                    </a:cubicBezTo>
                    <a:cubicBezTo>
                      <a:pt x="38" y="31"/>
                      <a:pt x="27" y="13"/>
                      <a:pt x="11" y="0"/>
                    </a:cubicBez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9"/>
              <p:cNvSpPr>
                <a:spLocks/>
              </p:cNvSpPr>
              <p:nvPr/>
            </p:nvSpPr>
            <p:spPr bwMode="auto">
              <a:xfrm>
                <a:off x="9496424" y="2311401"/>
                <a:ext cx="134938" cy="298450"/>
              </a:xfrm>
              <a:custGeom>
                <a:avLst/>
                <a:gdLst>
                  <a:gd name="T0" fmla="*/ 10 w 51"/>
                  <a:gd name="T1" fmla="*/ 53 h 112"/>
                  <a:gd name="T2" fmla="*/ 43 w 51"/>
                  <a:gd name="T3" fmla="*/ 112 h 112"/>
                  <a:gd name="T4" fmla="*/ 47 w 51"/>
                  <a:gd name="T5" fmla="*/ 64 h 112"/>
                  <a:gd name="T6" fmla="*/ 0 w 51"/>
                  <a:gd name="T7" fmla="*/ 0 h 112"/>
                  <a:gd name="T8" fmla="*/ 12 w 51"/>
                  <a:gd name="T9" fmla="*/ 23 h 112"/>
                  <a:gd name="T10" fmla="*/ 10 w 51"/>
                  <a:gd name="T11" fmla="*/ 5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112">
                    <a:moveTo>
                      <a:pt x="10" y="53"/>
                    </a:moveTo>
                    <a:cubicBezTo>
                      <a:pt x="25" y="64"/>
                      <a:pt x="37" y="86"/>
                      <a:pt x="43" y="112"/>
                    </a:cubicBezTo>
                    <a:cubicBezTo>
                      <a:pt x="46" y="106"/>
                      <a:pt x="51" y="92"/>
                      <a:pt x="47" y="64"/>
                    </a:cubicBezTo>
                    <a:cubicBezTo>
                      <a:pt x="41" y="39"/>
                      <a:pt x="26" y="16"/>
                      <a:pt x="0" y="0"/>
                    </a:cubicBezTo>
                    <a:cubicBezTo>
                      <a:pt x="2" y="6"/>
                      <a:pt x="11" y="17"/>
                      <a:pt x="12" y="23"/>
                    </a:cubicBezTo>
                    <a:cubicBezTo>
                      <a:pt x="13" y="33"/>
                      <a:pt x="12" y="43"/>
                      <a:pt x="10" y="53"/>
                    </a:cubicBezTo>
                    <a:close/>
                  </a:path>
                </a:pathLst>
              </a:custGeom>
              <a:solidFill>
                <a:srgbClr val="FEC0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20"/>
              <p:cNvSpPr>
                <a:spLocks/>
              </p:cNvSpPr>
              <p:nvPr/>
            </p:nvSpPr>
            <p:spPr bwMode="auto">
              <a:xfrm>
                <a:off x="9517062" y="2409826"/>
                <a:ext cx="128588" cy="423863"/>
              </a:xfrm>
              <a:custGeom>
                <a:avLst/>
                <a:gdLst>
                  <a:gd name="T0" fmla="*/ 34 w 48"/>
                  <a:gd name="T1" fmla="*/ 156 h 159"/>
                  <a:gd name="T2" fmla="*/ 39 w 48"/>
                  <a:gd name="T3" fmla="*/ 131 h 159"/>
                  <a:gd name="T4" fmla="*/ 4 w 48"/>
                  <a:gd name="T5" fmla="*/ 0 h 159"/>
                  <a:gd name="T6" fmla="*/ 0 w 48"/>
                  <a:gd name="T7" fmla="*/ 6 h 159"/>
                  <a:gd name="T8" fmla="*/ 36 w 48"/>
                  <a:gd name="T9" fmla="*/ 135 h 159"/>
                  <a:gd name="T10" fmla="*/ 34 w 48"/>
                  <a:gd name="T11" fmla="*/ 15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59">
                    <a:moveTo>
                      <a:pt x="34" y="156"/>
                    </a:moveTo>
                    <a:cubicBezTo>
                      <a:pt x="35" y="149"/>
                      <a:pt x="37" y="141"/>
                      <a:pt x="39" y="131"/>
                    </a:cubicBezTo>
                    <a:cubicBezTo>
                      <a:pt x="48" y="81"/>
                      <a:pt x="48" y="39"/>
                      <a:pt x="4" y="0"/>
                    </a:cubicBezTo>
                    <a:cubicBezTo>
                      <a:pt x="3" y="2"/>
                      <a:pt x="1" y="4"/>
                      <a:pt x="0" y="6"/>
                    </a:cubicBezTo>
                    <a:cubicBezTo>
                      <a:pt x="44" y="44"/>
                      <a:pt x="46" y="75"/>
                      <a:pt x="36" y="135"/>
                    </a:cubicBezTo>
                    <a:cubicBezTo>
                      <a:pt x="35" y="145"/>
                      <a:pt x="32" y="159"/>
                      <a:pt x="34" y="156"/>
                    </a:cubicBez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8" name="组合 417"/>
            <p:cNvGrpSpPr/>
            <p:nvPr/>
          </p:nvGrpSpPr>
          <p:grpSpPr>
            <a:xfrm>
              <a:off x="3921124" y="1846264"/>
              <a:ext cx="984250" cy="1125538"/>
              <a:chOff x="3883024" y="2255839"/>
              <a:chExt cx="984250" cy="1125538"/>
            </a:xfrm>
          </p:grpSpPr>
          <p:sp>
            <p:nvSpPr>
              <p:cNvPr id="26" name="Freeform 222"/>
              <p:cNvSpPr>
                <a:spLocks/>
              </p:cNvSpPr>
              <p:nvPr/>
            </p:nvSpPr>
            <p:spPr bwMode="auto">
              <a:xfrm>
                <a:off x="4527549" y="2622551"/>
                <a:ext cx="82550" cy="196850"/>
              </a:xfrm>
              <a:custGeom>
                <a:avLst/>
                <a:gdLst>
                  <a:gd name="T0" fmla="*/ 31 w 31"/>
                  <a:gd name="T1" fmla="*/ 49 h 74"/>
                  <a:gd name="T2" fmla="*/ 15 w 31"/>
                  <a:gd name="T3" fmla="*/ 74 h 74"/>
                  <a:gd name="T4" fmla="*/ 0 w 31"/>
                  <a:gd name="T5" fmla="*/ 49 h 74"/>
                  <a:gd name="T6" fmla="*/ 0 w 31"/>
                  <a:gd name="T7" fmla="*/ 25 h 74"/>
                  <a:gd name="T8" fmla="*/ 15 w 31"/>
                  <a:gd name="T9" fmla="*/ 0 h 74"/>
                  <a:gd name="T10" fmla="*/ 31 w 31"/>
                  <a:gd name="T11" fmla="*/ 25 h 74"/>
                  <a:gd name="T12" fmla="*/ 31 w 31"/>
                  <a:gd name="T13" fmla="*/ 4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74">
                    <a:moveTo>
                      <a:pt x="31" y="49"/>
                    </a:moveTo>
                    <a:cubicBezTo>
                      <a:pt x="31" y="63"/>
                      <a:pt x="24" y="74"/>
                      <a:pt x="15" y="74"/>
                    </a:cubicBezTo>
                    <a:cubicBezTo>
                      <a:pt x="7" y="74"/>
                      <a:pt x="0" y="63"/>
                      <a:pt x="0" y="4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7" y="0"/>
                      <a:pt x="15" y="0"/>
                    </a:cubicBezTo>
                    <a:cubicBezTo>
                      <a:pt x="24" y="0"/>
                      <a:pt x="31" y="11"/>
                      <a:pt x="31" y="25"/>
                    </a:cubicBezTo>
                    <a:lnTo>
                      <a:pt x="31" y="49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23"/>
              <p:cNvSpPr>
                <a:spLocks/>
              </p:cNvSpPr>
              <p:nvPr/>
            </p:nvSpPr>
            <p:spPr bwMode="auto">
              <a:xfrm>
                <a:off x="3883024" y="3024189"/>
                <a:ext cx="984250" cy="357188"/>
              </a:xfrm>
              <a:custGeom>
                <a:avLst/>
                <a:gdLst>
                  <a:gd name="T0" fmla="*/ 186 w 370"/>
                  <a:gd name="T1" fmla="*/ 134 h 134"/>
                  <a:gd name="T2" fmla="*/ 370 w 370"/>
                  <a:gd name="T3" fmla="*/ 56 h 134"/>
                  <a:gd name="T4" fmla="*/ 185 w 370"/>
                  <a:gd name="T5" fmla="*/ 0 h 134"/>
                  <a:gd name="T6" fmla="*/ 0 w 370"/>
                  <a:gd name="T7" fmla="*/ 55 h 134"/>
                  <a:gd name="T8" fmla="*/ 186 w 370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34">
                    <a:moveTo>
                      <a:pt x="186" y="134"/>
                    </a:moveTo>
                    <a:cubicBezTo>
                      <a:pt x="258" y="134"/>
                      <a:pt x="323" y="104"/>
                      <a:pt x="370" y="56"/>
                    </a:cubicBezTo>
                    <a:cubicBezTo>
                      <a:pt x="340" y="23"/>
                      <a:pt x="269" y="0"/>
                      <a:pt x="185" y="0"/>
                    </a:cubicBezTo>
                    <a:cubicBezTo>
                      <a:pt x="102" y="0"/>
                      <a:pt x="31" y="22"/>
                      <a:pt x="0" y="55"/>
                    </a:cubicBezTo>
                    <a:cubicBezTo>
                      <a:pt x="47" y="104"/>
                      <a:pt x="113" y="134"/>
                      <a:pt x="186" y="134"/>
                    </a:cubicBezTo>
                    <a:close/>
                  </a:path>
                </a:pathLst>
              </a:custGeom>
              <a:solidFill>
                <a:srgbClr val="FEC0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24"/>
              <p:cNvSpPr>
                <a:spLocks/>
              </p:cNvSpPr>
              <p:nvPr/>
            </p:nvSpPr>
            <p:spPr bwMode="auto">
              <a:xfrm>
                <a:off x="4217987" y="2754314"/>
                <a:ext cx="317500" cy="465138"/>
              </a:xfrm>
              <a:custGeom>
                <a:avLst/>
                <a:gdLst>
                  <a:gd name="T0" fmla="*/ 117 w 119"/>
                  <a:gd name="T1" fmla="*/ 116 h 175"/>
                  <a:gd name="T2" fmla="*/ 60 w 119"/>
                  <a:gd name="T3" fmla="*/ 175 h 175"/>
                  <a:gd name="T4" fmla="*/ 2 w 119"/>
                  <a:gd name="T5" fmla="*/ 116 h 175"/>
                  <a:gd name="T6" fmla="*/ 6 w 119"/>
                  <a:gd name="T7" fmla="*/ 55 h 175"/>
                  <a:gd name="T8" fmla="*/ 60 w 119"/>
                  <a:gd name="T9" fmla="*/ 0 h 175"/>
                  <a:gd name="T10" fmla="*/ 113 w 119"/>
                  <a:gd name="T11" fmla="*/ 55 h 175"/>
                  <a:gd name="T12" fmla="*/ 117 w 119"/>
                  <a:gd name="T13" fmla="*/ 116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75">
                    <a:moveTo>
                      <a:pt x="117" y="116"/>
                    </a:moveTo>
                    <a:cubicBezTo>
                      <a:pt x="119" y="148"/>
                      <a:pt x="93" y="175"/>
                      <a:pt x="60" y="175"/>
                    </a:cubicBezTo>
                    <a:cubicBezTo>
                      <a:pt x="26" y="175"/>
                      <a:pt x="0" y="148"/>
                      <a:pt x="2" y="116"/>
                    </a:cubicBezTo>
                    <a:cubicBezTo>
                      <a:pt x="4" y="96"/>
                      <a:pt x="5" y="75"/>
                      <a:pt x="6" y="55"/>
                    </a:cubicBezTo>
                    <a:cubicBezTo>
                      <a:pt x="8" y="24"/>
                      <a:pt x="32" y="0"/>
                      <a:pt x="60" y="0"/>
                    </a:cubicBezTo>
                    <a:cubicBezTo>
                      <a:pt x="87" y="0"/>
                      <a:pt x="111" y="24"/>
                      <a:pt x="113" y="55"/>
                    </a:cubicBezTo>
                    <a:cubicBezTo>
                      <a:pt x="114" y="75"/>
                      <a:pt x="115" y="96"/>
                      <a:pt x="117" y="116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25"/>
              <p:cNvSpPr>
                <a:spLocks/>
              </p:cNvSpPr>
              <p:nvPr/>
            </p:nvSpPr>
            <p:spPr bwMode="auto">
              <a:xfrm>
                <a:off x="4217987" y="2652714"/>
                <a:ext cx="317500" cy="468313"/>
              </a:xfrm>
              <a:custGeom>
                <a:avLst/>
                <a:gdLst>
                  <a:gd name="T0" fmla="*/ 117 w 119"/>
                  <a:gd name="T1" fmla="*/ 117 h 176"/>
                  <a:gd name="T2" fmla="*/ 60 w 119"/>
                  <a:gd name="T3" fmla="*/ 176 h 176"/>
                  <a:gd name="T4" fmla="*/ 2 w 119"/>
                  <a:gd name="T5" fmla="*/ 117 h 176"/>
                  <a:gd name="T6" fmla="*/ 6 w 119"/>
                  <a:gd name="T7" fmla="*/ 55 h 176"/>
                  <a:gd name="T8" fmla="*/ 60 w 119"/>
                  <a:gd name="T9" fmla="*/ 0 h 176"/>
                  <a:gd name="T10" fmla="*/ 113 w 119"/>
                  <a:gd name="T11" fmla="*/ 55 h 176"/>
                  <a:gd name="T12" fmla="*/ 117 w 119"/>
                  <a:gd name="T13" fmla="*/ 11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76">
                    <a:moveTo>
                      <a:pt x="117" y="117"/>
                    </a:moveTo>
                    <a:cubicBezTo>
                      <a:pt x="119" y="148"/>
                      <a:pt x="93" y="176"/>
                      <a:pt x="60" y="176"/>
                    </a:cubicBezTo>
                    <a:cubicBezTo>
                      <a:pt x="26" y="176"/>
                      <a:pt x="0" y="148"/>
                      <a:pt x="2" y="117"/>
                    </a:cubicBezTo>
                    <a:cubicBezTo>
                      <a:pt x="4" y="96"/>
                      <a:pt x="5" y="76"/>
                      <a:pt x="6" y="55"/>
                    </a:cubicBezTo>
                    <a:cubicBezTo>
                      <a:pt x="8" y="24"/>
                      <a:pt x="32" y="0"/>
                      <a:pt x="60" y="0"/>
                    </a:cubicBezTo>
                    <a:cubicBezTo>
                      <a:pt x="87" y="0"/>
                      <a:pt x="111" y="24"/>
                      <a:pt x="113" y="55"/>
                    </a:cubicBezTo>
                    <a:cubicBezTo>
                      <a:pt x="114" y="76"/>
                      <a:pt x="115" y="96"/>
                      <a:pt x="117" y="117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26"/>
              <p:cNvSpPr>
                <a:spLocks/>
              </p:cNvSpPr>
              <p:nvPr/>
            </p:nvSpPr>
            <p:spPr bwMode="auto">
              <a:xfrm>
                <a:off x="4378324" y="2754314"/>
                <a:ext cx="157163" cy="465138"/>
              </a:xfrm>
              <a:custGeom>
                <a:avLst/>
                <a:gdLst>
                  <a:gd name="T0" fmla="*/ 53 w 59"/>
                  <a:gd name="T1" fmla="*/ 55 h 175"/>
                  <a:gd name="T2" fmla="*/ 0 w 59"/>
                  <a:gd name="T3" fmla="*/ 0 h 175"/>
                  <a:gd name="T4" fmla="*/ 0 w 59"/>
                  <a:gd name="T5" fmla="*/ 3 h 175"/>
                  <a:gd name="T6" fmla="*/ 0 w 59"/>
                  <a:gd name="T7" fmla="*/ 164 h 175"/>
                  <a:gd name="T8" fmla="*/ 1 w 59"/>
                  <a:gd name="T9" fmla="*/ 175 h 175"/>
                  <a:gd name="T10" fmla="*/ 57 w 59"/>
                  <a:gd name="T11" fmla="*/ 116 h 175"/>
                  <a:gd name="T12" fmla="*/ 53 w 59"/>
                  <a:gd name="T13" fmla="*/ 5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175">
                    <a:moveTo>
                      <a:pt x="53" y="55"/>
                    </a:moveTo>
                    <a:cubicBezTo>
                      <a:pt x="51" y="24"/>
                      <a:pt x="27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68"/>
                      <a:pt x="0" y="171"/>
                      <a:pt x="1" y="175"/>
                    </a:cubicBezTo>
                    <a:cubicBezTo>
                      <a:pt x="34" y="175"/>
                      <a:pt x="59" y="147"/>
                      <a:pt x="57" y="116"/>
                    </a:cubicBezTo>
                    <a:cubicBezTo>
                      <a:pt x="55" y="96"/>
                      <a:pt x="54" y="75"/>
                      <a:pt x="53" y="55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27"/>
              <p:cNvSpPr>
                <a:spLocks/>
              </p:cNvSpPr>
              <p:nvPr/>
            </p:nvSpPr>
            <p:spPr bwMode="auto">
              <a:xfrm>
                <a:off x="4133849" y="2622551"/>
                <a:ext cx="82550" cy="196850"/>
              </a:xfrm>
              <a:custGeom>
                <a:avLst/>
                <a:gdLst>
                  <a:gd name="T0" fmla="*/ 31 w 31"/>
                  <a:gd name="T1" fmla="*/ 49 h 74"/>
                  <a:gd name="T2" fmla="*/ 15 w 31"/>
                  <a:gd name="T3" fmla="*/ 74 h 74"/>
                  <a:gd name="T4" fmla="*/ 0 w 31"/>
                  <a:gd name="T5" fmla="*/ 49 h 74"/>
                  <a:gd name="T6" fmla="*/ 0 w 31"/>
                  <a:gd name="T7" fmla="*/ 25 h 74"/>
                  <a:gd name="T8" fmla="*/ 15 w 31"/>
                  <a:gd name="T9" fmla="*/ 0 h 74"/>
                  <a:gd name="T10" fmla="*/ 31 w 31"/>
                  <a:gd name="T11" fmla="*/ 25 h 74"/>
                  <a:gd name="T12" fmla="*/ 31 w 31"/>
                  <a:gd name="T13" fmla="*/ 4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74">
                    <a:moveTo>
                      <a:pt x="31" y="49"/>
                    </a:moveTo>
                    <a:cubicBezTo>
                      <a:pt x="31" y="63"/>
                      <a:pt x="24" y="74"/>
                      <a:pt x="15" y="74"/>
                    </a:cubicBezTo>
                    <a:cubicBezTo>
                      <a:pt x="7" y="74"/>
                      <a:pt x="0" y="63"/>
                      <a:pt x="0" y="4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7" y="0"/>
                      <a:pt x="15" y="0"/>
                    </a:cubicBezTo>
                    <a:cubicBezTo>
                      <a:pt x="24" y="0"/>
                      <a:pt x="31" y="11"/>
                      <a:pt x="31" y="25"/>
                    </a:cubicBezTo>
                    <a:lnTo>
                      <a:pt x="31" y="49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28"/>
              <p:cNvSpPr>
                <a:spLocks/>
              </p:cNvSpPr>
              <p:nvPr/>
            </p:nvSpPr>
            <p:spPr bwMode="auto">
              <a:xfrm>
                <a:off x="4152899" y="2578101"/>
                <a:ext cx="73025" cy="193675"/>
              </a:xfrm>
              <a:custGeom>
                <a:avLst/>
                <a:gdLst>
                  <a:gd name="T0" fmla="*/ 0 w 28"/>
                  <a:gd name="T1" fmla="*/ 57 h 73"/>
                  <a:gd name="T2" fmla="*/ 14 w 28"/>
                  <a:gd name="T3" fmla="*/ 73 h 73"/>
                  <a:gd name="T4" fmla="*/ 28 w 28"/>
                  <a:gd name="T5" fmla="*/ 57 h 73"/>
                  <a:gd name="T6" fmla="*/ 28 w 28"/>
                  <a:gd name="T7" fmla="*/ 15 h 73"/>
                  <a:gd name="T8" fmla="*/ 14 w 28"/>
                  <a:gd name="T9" fmla="*/ 0 h 73"/>
                  <a:gd name="T10" fmla="*/ 0 w 28"/>
                  <a:gd name="T11" fmla="*/ 15 h 73"/>
                  <a:gd name="T12" fmla="*/ 0 w 28"/>
                  <a:gd name="T13" fmla="*/ 5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73">
                    <a:moveTo>
                      <a:pt x="0" y="57"/>
                    </a:moveTo>
                    <a:cubicBezTo>
                      <a:pt x="0" y="66"/>
                      <a:pt x="7" y="73"/>
                      <a:pt x="14" y="73"/>
                    </a:cubicBezTo>
                    <a:cubicBezTo>
                      <a:pt x="22" y="73"/>
                      <a:pt x="28" y="66"/>
                      <a:pt x="28" y="57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7"/>
                      <a:pt x="22" y="0"/>
                      <a:pt x="14" y="0"/>
                    </a:cubicBezTo>
                    <a:cubicBezTo>
                      <a:pt x="7" y="0"/>
                      <a:pt x="0" y="7"/>
                      <a:pt x="0" y="15"/>
                    </a:cubicBez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29"/>
              <p:cNvSpPr>
                <a:spLocks/>
              </p:cNvSpPr>
              <p:nvPr/>
            </p:nvSpPr>
            <p:spPr bwMode="auto">
              <a:xfrm>
                <a:off x="4527549" y="2578101"/>
                <a:ext cx="74613" cy="193675"/>
              </a:xfrm>
              <a:custGeom>
                <a:avLst/>
                <a:gdLst>
                  <a:gd name="T0" fmla="*/ 0 w 28"/>
                  <a:gd name="T1" fmla="*/ 57 h 73"/>
                  <a:gd name="T2" fmla="*/ 14 w 28"/>
                  <a:gd name="T3" fmla="*/ 73 h 73"/>
                  <a:gd name="T4" fmla="*/ 28 w 28"/>
                  <a:gd name="T5" fmla="*/ 57 h 73"/>
                  <a:gd name="T6" fmla="*/ 28 w 28"/>
                  <a:gd name="T7" fmla="*/ 15 h 73"/>
                  <a:gd name="T8" fmla="*/ 14 w 28"/>
                  <a:gd name="T9" fmla="*/ 0 h 73"/>
                  <a:gd name="T10" fmla="*/ 0 w 28"/>
                  <a:gd name="T11" fmla="*/ 15 h 73"/>
                  <a:gd name="T12" fmla="*/ 0 w 28"/>
                  <a:gd name="T13" fmla="*/ 5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73">
                    <a:moveTo>
                      <a:pt x="0" y="57"/>
                    </a:moveTo>
                    <a:cubicBezTo>
                      <a:pt x="0" y="66"/>
                      <a:pt x="6" y="73"/>
                      <a:pt x="14" y="73"/>
                    </a:cubicBezTo>
                    <a:cubicBezTo>
                      <a:pt x="22" y="73"/>
                      <a:pt x="28" y="66"/>
                      <a:pt x="28" y="57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7"/>
                      <a:pt x="22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Oval 230"/>
              <p:cNvSpPr>
                <a:spLocks noChangeArrowheads="1"/>
              </p:cNvSpPr>
              <p:nvPr/>
            </p:nvSpPr>
            <p:spPr bwMode="auto">
              <a:xfrm>
                <a:off x="4121149" y="2255839"/>
                <a:ext cx="514350" cy="554038"/>
              </a:xfrm>
              <a:prstGeom prst="ellipse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31"/>
              <p:cNvSpPr>
                <a:spLocks/>
              </p:cNvSpPr>
              <p:nvPr/>
            </p:nvSpPr>
            <p:spPr bwMode="auto">
              <a:xfrm>
                <a:off x="4154487" y="2417764"/>
                <a:ext cx="444500" cy="655638"/>
              </a:xfrm>
              <a:custGeom>
                <a:avLst/>
                <a:gdLst>
                  <a:gd name="T0" fmla="*/ 164 w 167"/>
                  <a:gd name="T1" fmla="*/ 163 h 246"/>
                  <a:gd name="T2" fmla="*/ 84 w 167"/>
                  <a:gd name="T3" fmla="*/ 246 h 246"/>
                  <a:gd name="T4" fmla="*/ 3 w 167"/>
                  <a:gd name="T5" fmla="*/ 163 h 246"/>
                  <a:gd name="T6" fmla="*/ 8 w 167"/>
                  <a:gd name="T7" fmla="*/ 77 h 246"/>
                  <a:gd name="T8" fmla="*/ 84 w 167"/>
                  <a:gd name="T9" fmla="*/ 0 h 246"/>
                  <a:gd name="T10" fmla="*/ 159 w 167"/>
                  <a:gd name="T11" fmla="*/ 77 h 246"/>
                  <a:gd name="T12" fmla="*/ 164 w 167"/>
                  <a:gd name="T13" fmla="*/ 163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246">
                    <a:moveTo>
                      <a:pt x="164" y="163"/>
                    </a:moveTo>
                    <a:cubicBezTo>
                      <a:pt x="167" y="207"/>
                      <a:pt x="131" y="246"/>
                      <a:pt x="84" y="246"/>
                    </a:cubicBezTo>
                    <a:cubicBezTo>
                      <a:pt x="36" y="246"/>
                      <a:pt x="0" y="207"/>
                      <a:pt x="3" y="163"/>
                    </a:cubicBezTo>
                    <a:cubicBezTo>
                      <a:pt x="5" y="135"/>
                      <a:pt x="7" y="106"/>
                      <a:pt x="8" y="77"/>
                    </a:cubicBezTo>
                    <a:cubicBezTo>
                      <a:pt x="12" y="33"/>
                      <a:pt x="45" y="0"/>
                      <a:pt x="84" y="0"/>
                    </a:cubicBezTo>
                    <a:cubicBezTo>
                      <a:pt x="122" y="0"/>
                      <a:pt x="155" y="33"/>
                      <a:pt x="159" y="77"/>
                    </a:cubicBezTo>
                    <a:cubicBezTo>
                      <a:pt x="160" y="106"/>
                      <a:pt x="162" y="135"/>
                      <a:pt x="164" y="163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32"/>
              <p:cNvSpPr>
                <a:spLocks/>
              </p:cNvSpPr>
              <p:nvPr/>
            </p:nvSpPr>
            <p:spPr bwMode="auto">
              <a:xfrm>
                <a:off x="4378324" y="2417764"/>
                <a:ext cx="220663" cy="655638"/>
              </a:xfrm>
              <a:custGeom>
                <a:avLst/>
                <a:gdLst>
                  <a:gd name="T0" fmla="*/ 75 w 83"/>
                  <a:gd name="T1" fmla="*/ 77 h 246"/>
                  <a:gd name="T2" fmla="*/ 0 w 83"/>
                  <a:gd name="T3" fmla="*/ 0 h 246"/>
                  <a:gd name="T4" fmla="*/ 0 w 83"/>
                  <a:gd name="T5" fmla="*/ 5 h 246"/>
                  <a:gd name="T6" fmla="*/ 0 w 83"/>
                  <a:gd name="T7" fmla="*/ 230 h 246"/>
                  <a:gd name="T8" fmla="*/ 1 w 83"/>
                  <a:gd name="T9" fmla="*/ 246 h 246"/>
                  <a:gd name="T10" fmla="*/ 80 w 83"/>
                  <a:gd name="T11" fmla="*/ 163 h 246"/>
                  <a:gd name="T12" fmla="*/ 75 w 83"/>
                  <a:gd name="T13" fmla="*/ 77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246">
                    <a:moveTo>
                      <a:pt x="75" y="77"/>
                    </a:moveTo>
                    <a:cubicBezTo>
                      <a:pt x="71" y="33"/>
                      <a:pt x="38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0" y="236"/>
                      <a:pt x="1" y="241"/>
                      <a:pt x="1" y="246"/>
                    </a:cubicBezTo>
                    <a:cubicBezTo>
                      <a:pt x="48" y="245"/>
                      <a:pt x="83" y="207"/>
                      <a:pt x="80" y="163"/>
                    </a:cubicBezTo>
                    <a:cubicBezTo>
                      <a:pt x="78" y="135"/>
                      <a:pt x="76" y="106"/>
                      <a:pt x="75" y="77"/>
                    </a:cubicBezTo>
                    <a:close/>
                  </a:path>
                </a:pathLst>
              </a:custGeom>
              <a:solidFill>
                <a:srgbClr val="2449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4" name="组合 423"/>
            <p:cNvGrpSpPr/>
            <p:nvPr/>
          </p:nvGrpSpPr>
          <p:grpSpPr>
            <a:xfrm>
              <a:off x="5614987" y="3519489"/>
              <a:ext cx="946150" cy="1130300"/>
              <a:chOff x="5576887" y="3929064"/>
              <a:chExt cx="946150" cy="1130300"/>
            </a:xfrm>
          </p:grpSpPr>
          <p:sp>
            <p:nvSpPr>
              <p:cNvPr id="38" name="Freeform 234"/>
              <p:cNvSpPr>
                <a:spLocks/>
              </p:cNvSpPr>
              <p:nvPr/>
            </p:nvSpPr>
            <p:spPr bwMode="auto">
              <a:xfrm>
                <a:off x="5576887" y="4540251"/>
                <a:ext cx="946150" cy="519113"/>
              </a:xfrm>
              <a:custGeom>
                <a:avLst/>
                <a:gdLst>
                  <a:gd name="T0" fmla="*/ 178 w 356"/>
                  <a:gd name="T1" fmla="*/ 195 h 195"/>
                  <a:gd name="T2" fmla="*/ 356 w 356"/>
                  <a:gd name="T3" fmla="*/ 164 h 195"/>
                  <a:gd name="T4" fmla="*/ 343 w 356"/>
                  <a:gd name="T5" fmla="*/ 43 h 195"/>
                  <a:gd name="T6" fmla="*/ 292 w 356"/>
                  <a:gd name="T7" fmla="*/ 14 h 195"/>
                  <a:gd name="T8" fmla="*/ 65 w 356"/>
                  <a:gd name="T9" fmla="*/ 14 h 195"/>
                  <a:gd name="T10" fmla="*/ 13 w 356"/>
                  <a:gd name="T11" fmla="*/ 43 h 195"/>
                  <a:gd name="T12" fmla="*/ 0 w 356"/>
                  <a:gd name="T13" fmla="*/ 164 h 195"/>
                  <a:gd name="T14" fmla="*/ 178 w 356"/>
                  <a:gd name="T15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6" h="195">
                    <a:moveTo>
                      <a:pt x="178" y="195"/>
                    </a:moveTo>
                    <a:cubicBezTo>
                      <a:pt x="242" y="195"/>
                      <a:pt x="303" y="184"/>
                      <a:pt x="356" y="164"/>
                    </a:cubicBezTo>
                    <a:cubicBezTo>
                      <a:pt x="343" y="43"/>
                      <a:pt x="343" y="43"/>
                      <a:pt x="343" y="43"/>
                    </a:cubicBezTo>
                    <a:cubicBezTo>
                      <a:pt x="342" y="28"/>
                      <a:pt x="319" y="16"/>
                      <a:pt x="292" y="14"/>
                    </a:cubicBezTo>
                    <a:cubicBezTo>
                      <a:pt x="216" y="0"/>
                      <a:pt x="140" y="0"/>
                      <a:pt x="65" y="14"/>
                    </a:cubicBezTo>
                    <a:cubicBezTo>
                      <a:pt x="37" y="16"/>
                      <a:pt x="15" y="28"/>
                      <a:pt x="13" y="43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54" y="184"/>
                      <a:pt x="114" y="195"/>
                      <a:pt x="178" y="195"/>
                    </a:cubicBezTo>
                    <a:close/>
                  </a:path>
                </a:pathLst>
              </a:cu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35"/>
              <p:cNvSpPr>
                <a:spLocks/>
              </p:cNvSpPr>
              <p:nvPr/>
            </p:nvSpPr>
            <p:spPr bwMode="auto">
              <a:xfrm>
                <a:off x="5780087" y="4614864"/>
                <a:ext cx="565150" cy="331788"/>
              </a:xfrm>
              <a:custGeom>
                <a:avLst/>
                <a:gdLst>
                  <a:gd name="T0" fmla="*/ 107 w 213"/>
                  <a:gd name="T1" fmla="*/ 125 h 125"/>
                  <a:gd name="T2" fmla="*/ 52 w 213"/>
                  <a:gd name="T3" fmla="*/ 65 h 125"/>
                  <a:gd name="T4" fmla="*/ 0 w 213"/>
                  <a:gd name="T5" fmla="*/ 18 h 125"/>
                  <a:gd name="T6" fmla="*/ 107 w 213"/>
                  <a:gd name="T7" fmla="*/ 0 h 125"/>
                  <a:gd name="T8" fmla="*/ 213 w 213"/>
                  <a:gd name="T9" fmla="*/ 18 h 125"/>
                  <a:gd name="T10" fmla="*/ 161 w 213"/>
                  <a:gd name="T11" fmla="*/ 65 h 125"/>
                  <a:gd name="T12" fmla="*/ 107 w 213"/>
                  <a:gd name="T13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25">
                    <a:moveTo>
                      <a:pt x="107" y="125"/>
                    </a:moveTo>
                    <a:cubicBezTo>
                      <a:pt x="89" y="104"/>
                      <a:pt x="70" y="83"/>
                      <a:pt x="52" y="65"/>
                    </a:cubicBezTo>
                    <a:cubicBezTo>
                      <a:pt x="34" y="46"/>
                      <a:pt x="16" y="30"/>
                      <a:pt x="0" y="18"/>
                    </a:cubicBezTo>
                    <a:cubicBezTo>
                      <a:pt x="33" y="6"/>
                      <a:pt x="70" y="0"/>
                      <a:pt x="107" y="0"/>
                    </a:cubicBezTo>
                    <a:cubicBezTo>
                      <a:pt x="144" y="0"/>
                      <a:pt x="181" y="6"/>
                      <a:pt x="213" y="18"/>
                    </a:cubicBezTo>
                    <a:cubicBezTo>
                      <a:pt x="197" y="30"/>
                      <a:pt x="180" y="46"/>
                      <a:pt x="161" y="65"/>
                    </a:cubicBezTo>
                    <a:cubicBezTo>
                      <a:pt x="143" y="83"/>
                      <a:pt x="125" y="104"/>
                      <a:pt x="107" y="125"/>
                    </a:cubicBezTo>
                    <a:close/>
                  </a:path>
                </a:pathLst>
              </a:custGeom>
              <a:solidFill>
                <a:srgbClr val="8FC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36"/>
              <p:cNvSpPr>
                <a:spLocks/>
              </p:cNvSpPr>
              <p:nvPr/>
            </p:nvSpPr>
            <p:spPr bwMode="auto">
              <a:xfrm>
                <a:off x="5780087" y="4567239"/>
                <a:ext cx="565150" cy="379413"/>
              </a:xfrm>
              <a:custGeom>
                <a:avLst/>
                <a:gdLst>
                  <a:gd name="T0" fmla="*/ 107 w 213"/>
                  <a:gd name="T1" fmla="*/ 143 h 143"/>
                  <a:gd name="T2" fmla="*/ 52 w 213"/>
                  <a:gd name="T3" fmla="*/ 74 h 143"/>
                  <a:gd name="T4" fmla="*/ 0 w 213"/>
                  <a:gd name="T5" fmla="*/ 21 h 143"/>
                  <a:gd name="T6" fmla="*/ 107 w 213"/>
                  <a:gd name="T7" fmla="*/ 0 h 143"/>
                  <a:gd name="T8" fmla="*/ 213 w 213"/>
                  <a:gd name="T9" fmla="*/ 21 h 143"/>
                  <a:gd name="T10" fmla="*/ 161 w 213"/>
                  <a:gd name="T11" fmla="*/ 74 h 143"/>
                  <a:gd name="T12" fmla="*/ 107 w 213"/>
                  <a:gd name="T13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43">
                    <a:moveTo>
                      <a:pt x="107" y="143"/>
                    </a:moveTo>
                    <a:cubicBezTo>
                      <a:pt x="89" y="119"/>
                      <a:pt x="70" y="95"/>
                      <a:pt x="52" y="74"/>
                    </a:cubicBezTo>
                    <a:cubicBezTo>
                      <a:pt x="34" y="53"/>
                      <a:pt x="16" y="34"/>
                      <a:pt x="0" y="21"/>
                    </a:cubicBezTo>
                    <a:cubicBezTo>
                      <a:pt x="33" y="7"/>
                      <a:pt x="70" y="0"/>
                      <a:pt x="107" y="0"/>
                    </a:cubicBezTo>
                    <a:cubicBezTo>
                      <a:pt x="144" y="0"/>
                      <a:pt x="181" y="7"/>
                      <a:pt x="213" y="21"/>
                    </a:cubicBezTo>
                    <a:cubicBezTo>
                      <a:pt x="197" y="34"/>
                      <a:pt x="180" y="53"/>
                      <a:pt x="161" y="74"/>
                    </a:cubicBezTo>
                    <a:cubicBezTo>
                      <a:pt x="143" y="95"/>
                      <a:pt x="125" y="119"/>
                      <a:pt x="107" y="143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37"/>
              <p:cNvSpPr>
                <a:spLocks/>
              </p:cNvSpPr>
              <p:nvPr/>
            </p:nvSpPr>
            <p:spPr bwMode="auto">
              <a:xfrm>
                <a:off x="5789612" y="4276726"/>
                <a:ext cx="77788" cy="180975"/>
              </a:xfrm>
              <a:custGeom>
                <a:avLst/>
                <a:gdLst>
                  <a:gd name="T0" fmla="*/ 26 w 29"/>
                  <a:gd name="T1" fmla="*/ 34 h 68"/>
                  <a:gd name="T2" fmla="*/ 23 w 29"/>
                  <a:gd name="T3" fmla="*/ 66 h 68"/>
                  <a:gd name="T4" fmla="*/ 6 w 29"/>
                  <a:gd name="T5" fmla="*/ 40 h 68"/>
                  <a:gd name="T6" fmla="*/ 8 w 29"/>
                  <a:gd name="T7" fmla="*/ 2 h 68"/>
                  <a:gd name="T8" fmla="*/ 26 w 29"/>
                  <a:gd name="T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68">
                    <a:moveTo>
                      <a:pt x="26" y="34"/>
                    </a:moveTo>
                    <a:cubicBezTo>
                      <a:pt x="29" y="52"/>
                      <a:pt x="27" y="65"/>
                      <a:pt x="23" y="66"/>
                    </a:cubicBezTo>
                    <a:cubicBezTo>
                      <a:pt x="18" y="68"/>
                      <a:pt x="11" y="58"/>
                      <a:pt x="6" y="40"/>
                    </a:cubicBezTo>
                    <a:cubicBezTo>
                      <a:pt x="0" y="22"/>
                      <a:pt x="1" y="4"/>
                      <a:pt x="8" y="2"/>
                    </a:cubicBezTo>
                    <a:cubicBezTo>
                      <a:pt x="15" y="0"/>
                      <a:pt x="23" y="15"/>
                      <a:pt x="26" y="34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38"/>
              <p:cNvSpPr>
                <a:spLocks/>
              </p:cNvSpPr>
              <p:nvPr/>
            </p:nvSpPr>
            <p:spPr bwMode="auto">
              <a:xfrm>
                <a:off x="6234112" y="4276726"/>
                <a:ext cx="77788" cy="180975"/>
              </a:xfrm>
              <a:custGeom>
                <a:avLst/>
                <a:gdLst>
                  <a:gd name="T0" fmla="*/ 4 w 29"/>
                  <a:gd name="T1" fmla="*/ 34 h 68"/>
                  <a:gd name="T2" fmla="*/ 7 w 29"/>
                  <a:gd name="T3" fmla="*/ 66 h 68"/>
                  <a:gd name="T4" fmla="*/ 24 w 29"/>
                  <a:gd name="T5" fmla="*/ 40 h 68"/>
                  <a:gd name="T6" fmla="*/ 22 w 29"/>
                  <a:gd name="T7" fmla="*/ 2 h 68"/>
                  <a:gd name="T8" fmla="*/ 4 w 29"/>
                  <a:gd name="T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68">
                    <a:moveTo>
                      <a:pt x="4" y="34"/>
                    </a:moveTo>
                    <a:cubicBezTo>
                      <a:pt x="0" y="52"/>
                      <a:pt x="2" y="65"/>
                      <a:pt x="7" y="66"/>
                    </a:cubicBezTo>
                    <a:cubicBezTo>
                      <a:pt x="12" y="68"/>
                      <a:pt x="19" y="58"/>
                      <a:pt x="24" y="40"/>
                    </a:cubicBezTo>
                    <a:cubicBezTo>
                      <a:pt x="29" y="22"/>
                      <a:pt x="28" y="4"/>
                      <a:pt x="22" y="2"/>
                    </a:cubicBezTo>
                    <a:cubicBezTo>
                      <a:pt x="15" y="0"/>
                      <a:pt x="7" y="15"/>
                      <a:pt x="4" y="34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39"/>
              <p:cNvSpPr>
                <a:spLocks/>
              </p:cNvSpPr>
              <p:nvPr/>
            </p:nvSpPr>
            <p:spPr bwMode="auto">
              <a:xfrm>
                <a:off x="5927724" y="4519614"/>
                <a:ext cx="244475" cy="220663"/>
              </a:xfrm>
              <a:custGeom>
                <a:avLst/>
                <a:gdLst>
                  <a:gd name="T0" fmla="*/ 92 w 92"/>
                  <a:gd name="T1" fmla="*/ 13 h 83"/>
                  <a:gd name="T2" fmla="*/ 92 w 92"/>
                  <a:gd name="T3" fmla="*/ 10 h 83"/>
                  <a:gd name="T4" fmla="*/ 0 w 92"/>
                  <a:gd name="T5" fmla="*/ 10 h 83"/>
                  <a:gd name="T6" fmla="*/ 0 w 92"/>
                  <a:gd name="T7" fmla="*/ 13 h 83"/>
                  <a:gd name="T8" fmla="*/ 46 w 92"/>
                  <a:gd name="T9" fmla="*/ 83 h 83"/>
                  <a:gd name="T10" fmla="*/ 92 w 92"/>
                  <a:gd name="T11" fmla="*/ 1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83">
                    <a:moveTo>
                      <a:pt x="92" y="13"/>
                    </a:moveTo>
                    <a:cubicBezTo>
                      <a:pt x="92" y="12"/>
                      <a:pt x="92" y="11"/>
                      <a:pt x="92" y="10"/>
                    </a:cubicBezTo>
                    <a:cubicBezTo>
                      <a:pt x="62" y="0"/>
                      <a:pt x="31" y="0"/>
                      <a:pt x="0" y="10"/>
                    </a:cubicBezTo>
                    <a:cubicBezTo>
                      <a:pt x="0" y="11"/>
                      <a:pt x="0" y="12"/>
                      <a:pt x="0" y="13"/>
                    </a:cubicBezTo>
                    <a:cubicBezTo>
                      <a:pt x="0" y="52"/>
                      <a:pt x="21" y="83"/>
                      <a:pt x="46" y="83"/>
                    </a:cubicBezTo>
                    <a:cubicBezTo>
                      <a:pt x="72" y="83"/>
                      <a:pt x="92" y="52"/>
                      <a:pt x="92" y="13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40"/>
              <p:cNvSpPr>
                <a:spLocks/>
              </p:cNvSpPr>
              <p:nvPr/>
            </p:nvSpPr>
            <p:spPr bwMode="auto">
              <a:xfrm>
                <a:off x="6057899" y="4527551"/>
                <a:ext cx="114300" cy="212725"/>
              </a:xfrm>
              <a:custGeom>
                <a:avLst/>
                <a:gdLst>
                  <a:gd name="T0" fmla="*/ 0 w 43"/>
                  <a:gd name="T1" fmla="*/ 0 h 80"/>
                  <a:gd name="T2" fmla="*/ 0 w 43"/>
                  <a:gd name="T3" fmla="*/ 80 h 80"/>
                  <a:gd name="T4" fmla="*/ 43 w 43"/>
                  <a:gd name="T5" fmla="*/ 10 h 80"/>
                  <a:gd name="T6" fmla="*/ 43 w 43"/>
                  <a:gd name="T7" fmla="*/ 7 h 80"/>
                  <a:gd name="T8" fmla="*/ 0 w 43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0">
                    <a:moveTo>
                      <a:pt x="0" y="0"/>
                    </a:moveTo>
                    <a:cubicBezTo>
                      <a:pt x="0" y="80"/>
                      <a:pt x="0" y="80"/>
                      <a:pt x="0" y="80"/>
                    </a:cubicBezTo>
                    <a:cubicBezTo>
                      <a:pt x="24" y="78"/>
                      <a:pt x="43" y="48"/>
                      <a:pt x="43" y="10"/>
                    </a:cubicBezTo>
                    <a:cubicBezTo>
                      <a:pt x="43" y="9"/>
                      <a:pt x="43" y="8"/>
                      <a:pt x="43" y="7"/>
                    </a:cubicBezTo>
                    <a:cubicBezTo>
                      <a:pt x="29" y="2"/>
                      <a:pt x="14" y="0"/>
                      <a:pt x="0" y="0"/>
                    </a:cubicBezTo>
                    <a:close/>
                  </a:path>
                </a:pathLst>
              </a:custGeom>
              <a:solidFill>
                <a:srgbClr val="DA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41"/>
              <p:cNvSpPr>
                <a:spLocks/>
              </p:cNvSpPr>
              <p:nvPr/>
            </p:nvSpPr>
            <p:spPr bwMode="auto">
              <a:xfrm>
                <a:off x="5789612" y="3944939"/>
                <a:ext cx="538163" cy="658813"/>
              </a:xfrm>
              <a:custGeom>
                <a:avLst/>
                <a:gdLst>
                  <a:gd name="T0" fmla="*/ 101 w 202"/>
                  <a:gd name="T1" fmla="*/ 4 h 248"/>
                  <a:gd name="T2" fmla="*/ 15 w 202"/>
                  <a:gd name="T3" fmla="*/ 135 h 248"/>
                  <a:gd name="T4" fmla="*/ 101 w 202"/>
                  <a:gd name="T5" fmla="*/ 248 h 248"/>
                  <a:gd name="T6" fmla="*/ 188 w 202"/>
                  <a:gd name="T7" fmla="*/ 135 h 248"/>
                  <a:gd name="T8" fmla="*/ 101 w 202"/>
                  <a:gd name="T9" fmla="*/ 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48">
                    <a:moveTo>
                      <a:pt x="101" y="4"/>
                    </a:moveTo>
                    <a:cubicBezTo>
                      <a:pt x="49" y="0"/>
                      <a:pt x="0" y="54"/>
                      <a:pt x="15" y="135"/>
                    </a:cubicBezTo>
                    <a:cubicBezTo>
                      <a:pt x="29" y="212"/>
                      <a:pt x="64" y="248"/>
                      <a:pt x="101" y="248"/>
                    </a:cubicBezTo>
                    <a:cubicBezTo>
                      <a:pt x="139" y="248"/>
                      <a:pt x="173" y="212"/>
                      <a:pt x="188" y="135"/>
                    </a:cubicBezTo>
                    <a:cubicBezTo>
                      <a:pt x="202" y="54"/>
                      <a:pt x="154" y="0"/>
                      <a:pt x="101" y="4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42"/>
              <p:cNvSpPr>
                <a:spLocks/>
              </p:cNvSpPr>
              <p:nvPr/>
            </p:nvSpPr>
            <p:spPr bwMode="auto">
              <a:xfrm>
                <a:off x="5805487" y="3987801"/>
                <a:ext cx="479425" cy="600075"/>
              </a:xfrm>
              <a:custGeom>
                <a:avLst/>
                <a:gdLst>
                  <a:gd name="T0" fmla="*/ 168 w 180"/>
                  <a:gd name="T1" fmla="*/ 122 h 226"/>
                  <a:gd name="T2" fmla="*/ 90 w 180"/>
                  <a:gd name="T3" fmla="*/ 226 h 226"/>
                  <a:gd name="T4" fmla="*/ 13 w 180"/>
                  <a:gd name="T5" fmla="*/ 122 h 226"/>
                  <a:gd name="T6" fmla="*/ 90 w 180"/>
                  <a:gd name="T7" fmla="*/ 3 h 226"/>
                  <a:gd name="T8" fmla="*/ 168 w 180"/>
                  <a:gd name="T9" fmla="*/ 12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226">
                    <a:moveTo>
                      <a:pt x="168" y="122"/>
                    </a:moveTo>
                    <a:cubicBezTo>
                      <a:pt x="155" y="193"/>
                      <a:pt x="124" y="226"/>
                      <a:pt x="90" y="226"/>
                    </a:cubicBezTo>
                    <a:cubicBezTo>
                      <a:pt x="57" y="226"/>
                      <a:pt x="26" y="193"/>
                      <a:pt x="13" y="122"/>
                    </a:cubicBezTo>
                    <a:cubicBezTo>
                      <a:pt x="0" y="49"/>
                      <a:pt x="44" y="0"/>
                      <a:pt x="90" y="3"/>
                    </a:cubicBezTo>
                    <a:cubicBezTo>
                      <a:pt x="137" y="0"/>
                      <a:pt x="180" y="49"/>
                      <a:pt x="168" y="122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43"/>
              <p:cNvSpPr>
                <a:spLocks/>
              </p:cNvSpPr>
              <p:nvPr/>
            </p:nvSpPr>
            <p:spPr bwMode="auto">
              <a:xfrm>
                <a:off x="6040437" y="3987801"/>
                <a:ext cx="244475" cy="611188"/>
              </a:xfrm>
              <a:custGeom>
                <a:avLst/>
                <a:gdLst>
                  <a:gd name="T0" fmla="*/ 2 w 92"/>
                  <a:gd name="T1" fmla="*/ 3 h 230"/>
                  <a:gd name="T2" fmla="*/ 0 w 92"/>
                  <a:gd name="T3" fmla="*/ 3 h 230"/>
                  <a:gd name="T4" fmla="*/ 0 w 92"/>
                  <a:gd name="T5" fmla="*/ 230 h 230"/>
                  <a:gd name="T6" fmla="*/ 2 w 92"/>
                  <a:gd name="T7" fmla="*/ 230 h 230"/>
                  <a:gd name="T8" fmla="*/ 80 w 92"/>
                  <a:gd name="T9" fmla="*/ 125 h 230"/>
                  <a:gd name="T10" fmla="*/ 2 w 92"/>
                  <a:gd name="T11" fmla="*/ 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230">
                    <a:moveTo>
                      <a:pt x="2" y="3"/>
                    </a:moveTo>
                    <a:cubicBezTo>
                      <a:pt x="2" y="3"/>
                      <a:pt x="1" y="3"/>
                      <a:pt x="0" y="3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1" y="230"/>
                      <a:pt x="2" y="230"/>
                      <a:pt x="2" y="230"/>
                    </a:cubicBezTo>
                    <a:cubicBezTo>
                      <a:pt x="36" y="230"/>
                      <a:pt x="67" y="197"/>
                      <a:pt x="80" y="125"/>
                    </a:cubicBezTo>
                    <a:cubicBezTo>
                      <a:pt x="92" y="50"/>
                      <a:pt x="49" y="0"/>
                      <a:pt x="2" y="3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44"/>
              <p:cNvSpPr>
                <a:spLocks/>
              </p:cNvSpPr>
              <p:nvPr/>
            </p:nvSpPr>
            <p:spPr bwMode="auto">
              <a:xfrm>
                <a:off x="5875337" y="3929064"/>
                <a:ext cx="481013" cy="547688"/>
              </a:xfrm>
              <a:custGeom>
                <a:avLst/>
                <a:gdLst>
                  <a:gd name="T0" fmla="*/ 4 w 181"/>
                  <a:gd name="T1" fmla="*/ 39 h 206"/>
                  <a:gd name="T2" fmla="*/ 81 w 181"/>
                  <a:gd name="T3" fmla="*/ 100 h 206"/>
                  <a:gd name="T4" fmla="*/ 103 w 181"/>
                  <a:gd name="T5" fmla="*/ 92 h 206"/>
                  <a:gd name="T6" fmla="*/ 82 w 181"/>
                  <a:gd name="T7" fmla="*/ 80 h 206"/>
                  <a:gd name="T8" fmla="*/ 94 w 181"/>
                  <a:gd name="T9" fmla="*/ 78 h 206"/>
                  <a:gd name="T10" fmla="*/ 77 w 181"/>
                  <a:gd name="T11" fmla="*/ 66 h 206"/>
                  <a:gd name="T12" fmla="*/ 97 w 181"/>
                  <a:gd name="T13" fmla="*/ 68 h 206"/>
                  <a:gd name="T14" fmla="*/ 87 w 181"/>
                  <a:gd name="T15" fmla="*/ 53 h 206"/>
                  <a:gd name="T16" fmla="*/ 110 w 181"/>
                  <a:gd name="T17" fmla="*/ 64 h 206"/>
                  <a:gd name="T18" fmla="*/ 138 w 181"/>
                  <a:gd name="T19" fmla="*/ 126 h 206"/>
                  <a:gd name="T20" fmla="*/ 143 w 181"/>
                  <a:gd name="T21" fmla="*/ 193 h 206"/>
                  <a:gd name="T22" fmla="*/ 159 w 181"/>
                  <a:gd name="T23" fmla="*/ 206 h 206"/>
                  <a:gd name="T24" fmla="*/ 156 w 181"/>
                  <a:gd name="T25" fmla="*/ 187 h 206"/>
                  <a:gd name="T26" fmla="*/ 168 w 181"/>
                  <a:gd name="T27" fmla="*/ 190 h 206"/>
                  <a:gd name="T28" fmla="*/ 161 w 181"/>
                  <a:gd name="T29" fmla="*/ 167 h 206"/>
                  <a:gd name="T30" fmla="*/ 174 w 181"/>
                  <a:gd name="T31" fmla="*/ 169 h 206"/>
                  <a:gd name="T32" fmla="*/ 165 w 181"/>
                  <a:gd name="T33" fmla="*/ 151 h 206"/>
                  <a:gd name="T34" fmla="*/ 175 w 181"/>
                  <a:gd name="T35" fmla="*/ 154 h 206"/>
                  <a:gd name="T36" fmla="*/ 165 w 181"/>
                  <a:gd name="T37" fmla="*/ 129 h 206"/>
                  <a:gd name="T38" fmla="*/ 180 w 181"/>
                  <a:gd name="T39" fmla="*/ 136 h 206"/>
                  <a:gd name="T40" fmla="*/ 166 w 181"/>
                  <a:gd name="T41" fmla="*/ 103 h 206"/>
                  <a:gd name="T42" fmla="*/ 113 w 181"/>
                  <a:gd name="T43" fmla="*/ 11 h 206"/>
                  <a:gd name="T44" fmla="*/ 0 w 181"/>
                  <a:gd name="T45" fmla="*/ 26 h 206"/>
                  <a:gd name="T46" fmla="*/ 4 w 181"/>
                  <a:gd name="T47" fmla="*/ 3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1" h="206">
                    <a:moveTo>
                      <a:pt x="4" y="39"/>
                    </a:moveTo>
                    <a:cubicBezTo>
                      <a:pt x="4" y="39"/>
                      <a:pt x="31" y="112"/>
                      <a:pt x="81" y="100"/>
                    </a:cubicBezTo>
                    <a:cubicBezTo>
                      <a:pt x="102" y="94"/>
                      <a:pt x="103" y="92"/>
                      <a:pt x="103" y="92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2" y="80"/>
                      <a:pt x="94" y="78"/>
                      <a:pt x="94" y="78"/>
                    </a:cubicBezTo>
                    <a:cubicBezTo>
                      <a:pt x="82" y="74"/>
                      <a:pt x="77" y="66"/>
                      <a:pt x="77" y="66"/>
                    </a:cubicBezTo>
                    <a:cubicBezTo>
                      <a:pt x="77" y="66"/>
                      <a:pt x="88" y="70"/>
                      <a:pt x="97" y="68"/>
                    </a:cubicBezTo>
                    <a:cubicBezTo>
                      <a:pt x="87" y="53"/>
                      <a:pt x="87" y="53"/>
                      <a:pt x="87" y="53"/>
                    </a:cubicBezTo>
                    <a:cubicBezTo>
                      <a:pt x="87" y="53"/>
                      <a:pt x="102" y="53"/>
                      <a:pt x="110" y="64"/>
                    </a:cubicBezTo>
                    <a:cubicBezTo>
                      <a:pt x="117" y="73"/>
                      <a:pt x="138" y="111"/>
                      <a:pt x="138" y="126"/>
                    </a:cubicBezTo>
                    <a:cubicBezTo>
                      <a:pt x="138" y="140"/>
                      <a:pt x="145" y="183"/>
                      <a:pt x="143" y="193"/>
                    </a:cubicBezTo>
                    <a:cubicBezTo>
                      <a:pt x="141" y="204"/>
                      <a:pt x="160" y="206"/>
                      <a:pt x="159" y="206"/>
                    </a:cubicBezTo>
                    <a:cubicBezTo>
                      <a:pt x="159" y="206"/>
                      <a:pt x="148" y="196"/>
                      <a:pt x="156" y="187"/>
                    </a:cubicBezTo>
                    <a:cubicBezTo>
                      <a:pt x="156" y="187"/>
                      <a:pt x="162" y="196"/>
                      <a:pt x="168" y="190"/>
                    </a:cubicBezTo>
                    <a:cubicBezTo>
                      <a:pt x="168" y="190"/>
                      <a:pt x="158" y="185"/>
                      <a:pt x="161" y="167"/>
                    </a:cubicBezTo>
                    <a:cubicBezTo>
                      <a:pt x="174" y="169"/>
                      <a:pt x="174" y="169"/>
                      <a:pt x="174" y="169"/>
                    </a:cubicBezTo>
                    <a:cubicBezTo>
                      <a:pt x="174" y="168"/>
                      <a:pt x="166" y="162"/>
                      <a:pt x="165" y="151"/>
                    </a:cubicBezTo>
                    <a:cubicBezTo>
                      <a:pt x="164" y="139"/>
                      <a:pt x="162" y="152"/>
                      <a:pt x="175" y="154"/>
                    </a:cubicBezTo>
                    <a:cubicBezTo>
                      <a:pt x="175" y="154"/>
                      <a:pt x="168" y="146"/>
                      <a:pt x="165" y="129"/>
                    </a:cubicBezTo>
                    <a:cubicBezTo>
                      <a:pt x="165" y="128"/>
                      <a:pt x="167" y="134"/>
                      <a:pt x="180" y="136"/>
                    </a:cubicBezTo>
                    <a:cubicBezTo>
                      <a:pt x="181" y="137"/>
                      <a:pt x="166" y="122"/>
                      <a:pt x="166" y="103"/>
                    </a:cubicBezTo>
                    <a:cubicBezTo>
                      <a:pt x="166" y="83"/>
                      <a:pt x="162" y="20"/>
                      <a:pt x="113" y="11"/>
                    </a:cubicBezTo>
                    <a:cubicBezTo>
                      <a:pt x="64" y="1"/>
                      <a:pt x="35" y="0"/>
                      <a:pt x="0" y="26"/>
                    </a:cubicBezTo>
                    <a:lnTo>
                      <a:pt x="4" y="39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45"/>
              <p:cNvSpPr>
                <a:spLocks/>
              </p:cNvSpPr>
              <p:nvPr/>
            </p:nvSpPr>
            <p:spPr bwMode="auto">
              <a:xfrm>
                <a:off x="5737224" y="3971926"/>
                <a:ext cx="190500" cy="504825"/>
              </a:xfrm>
              <a:custGeom>
                <a:avLst/>
                <a:gdLst>
                  <a:gd name="T0" fmla="*/ 66 w 72"/>
                  <a:gd name="T1" fmla="*/ 3 h 190"/>
                  <a:gd name="T2" fmla="*/ 54 w 72"/>
                  <a:gd name="T3" fmla="*/ 1 h 190"/>
                  <a:gd name="T4" fmla="*/ 15 w 72"/>
                  <a:gd name="T5" fmla="*/ 87 h 190"/>
                  <a:gd name="T6" fmla="*/ 1 w 72"/>
                  <a:gd name="T7" fmla="*/ 120 h 190"/>
                  <a:gd name="T8" fmla="*/ 16 w 72"/>
                  <a:gd name="T9" fmla="*/ 113 h 190"/>
                  <a:gd name="T10" fmla="*/ 7 w 72"/>
                  <a:gd name="T11" fmla="*/ 138 h 190"/>
                  <a:gd name="T12" fmla="*/ 17 w 72"/>
                  <a:gd name="T13" fmla="*/ 131 h 190"/>
                  <a:gd name="T14" fmla="*/ 16 w 72"/>
                  <a:gd name="T15" fmla="*/ 135 h 190"/>
                  <a:gd name="T16" fmla="*/ 8 w 72"/>
                  <a:gd name="T17" fmla="*/ 153 h 190"/>
                  <a:gd name="T18" fmla="*/ 21 w 72"/>
                  <a:gd name="T19" fmla="*/ 151 h 190"/>
                  <a:gd name="T20" fmla="*/ 14 w 72"/>
                  <a:gd name="T21" fmla="*/ 174 h 190"/>
                  <a:gd name="T22" fmla="*/ 25 w 72"/>
                  <a:gd name="T23" fmla="*/ 171 h 190"/>
                  <a:gd name="T24" fmla="*/ 22 w 72"/>
                  <a:gd name="T25" fmla="*/ 190 h 190"/>
                  <a:gd name="T26" fmla="*/ 39 w 72"/>
                  <a:gd name="T27" fmla="*/ 177 h 190"/>
                  <a:gd name="T28" fmla="*/ 43 w 72"/>
                  <a:gd name="T29" fmla="*/ 110 h 190"/>
                  <a:gd name="T30" fmla="*/ 72 w 72"/>
                  <a:gd name="T31" fmla="*/ 48 h 190"/>
                  <a:gd name="T32" fmla="*/ 72 w 72"/>
                  <a:gd name="T33" fmla="*/ 47 h 190"/>
                  <a:gd name="T34" fmla="*/ 66 w 72"/>
                  <a:gd name="T35" fmla="*/ 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" h="190">
                    <a:moveTo>
                      <a:pt x="66" y="3"/>
                    </a:moveTo>
                    <a:cubicBezTo>
                      <a:pt x="66" y="1"/>
                      <a:pt x="58" y="0"/>
                      <a:pt x="54" y="1"/>
                    </a:cubicBezTo>
                    <a:cubicBezTo>
                      <a:pt x="7" y="13"/>
                      <a:pt x="15" y="68"/>
                      <a:pt x="15" y="87"/>
                    </a:cubicBezTo>
                    <a:cubicBezTo>
                      <a:pt x="15" y="106"/>
                      <a:pt x="0" y="121"/>
                      <a:pt x="1" y="120"/>
                    </a:cubicBezTo>
                    <a:cubicBezTo>
                      <a:pt x="15" y="118"/>
                      <a:pt x="16" y="112"/>
                      <a:pt x="16" y="113"/>
                    </a:cubicBezTo>
                    <a:cubicBezTo>
                      <a:pt x="13" y="130"/>
                      <a:pt x="7" y="138"/>
                      <a:pt x="7" y="138"/>
                    </a:cubicBezTo>
                    <a:cubicBezTo>
                      <a:pt x="14" y="137"/>
                      <a:pt x="16" y="132"/>
                      <a:pt x="17" y="131"/>
                    </a:cubicBezTo>
                    <a:cubicBezTo>
                      <a:pt x="17" y="131"/>
                      <a:pt x="17" y="133"/>
                      <a:pt x="16" y="135"/>
                    </a:cubicBezTo>
                    <a:cubicBezTo>
                      <a:pt x="15" y="146"/>
                      <a:pt x="8" y="152"/>
                      <a:pt x="8" y="153"/>
                    </a:cubicBezTo>
                    <a:cubicBezTo>
                      <a:pt x="21" y="151"/>
                      <a:pt x="21" y="151"/>
                      <a:pt x="21" y="151"/>
                    </a:cubicBezTo>
                    <a:cubicBezTo>
                      <a:pt x="24" y="169"/>
                      <a:pt x="14" y="174"/>
                      <a:pt x="14" y="174"/>
                    </a:cubicBezTo>
                    <a:cubicBezTo>
                      <a:pt x="19" y="180"/>
                      <a:pt x="25" y="171"/>
                      <a:pt x="25" y="171"/>
                    </a:cubicBezTo>
                    <a:cubicBezTo>
                      <a:pt x="33" y="180"/>
                      <a:pt x="22" y="190"/>
                      <a:pt x="22" y="190"/>
                    </a:cubicBezTo>
                    <a:cubicBezTo>
                      <a:pt x="22" y="190"/>
                      <a:pt x="41" y="188"/>
                      <a:pt x="39" y="177"/>
                    </a:cubicBezTo>
                    <a:cubicBezTo>
                      <a:pt x="37" y="167"/>
                      <a:pt x="43" y="124"/>
                      <a:pt x="43" y="110"/>
                    </a:cubicBezTo>
                    <a:cubicBezTo>
                      <a:pt x="43" y="95"/>
                      <a:pt x="65" y="57"/>
                      <a:pt x="72" y="48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68" y="33"/>
                      <a:pt x="66" y="19"/>
                      <a:pt x="66" y="3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3" name="组合 422"/>
            <p:cNvGrpSpPr/>
            <p:nvPr/>
          </p:nvGrpSpPr>
          <p:grpSpPr>
            <a:xfrm>
              <a:off x="3983037" y="3556001"/>
              <a:ext cx="869950" cy="1106488"/>
              <a:chOff x="3944937" y="3965576"/>
              <a:chExt cx="869950" cy="1106488"/>
            </a:xfrm>
          </p:grpSpPr>
          <p:sp>
            <p:nvSpPr>
              <p:cNvPr id="51" name="Freeform 247"/>
              <p:cNvSpPr>
                <a:spLocks/>
              </p:cNvSpPr>
              <p:nvPr/>
            </p:nvSpPr>
            <p:spPr bwMode="auto">
              <a:xfrm>
                <a:off x="4090987" y="3965576"/>
                <a:ext cx="579438" cy="436563"/>
              </a:xfrm>
              <a:custGeom>
                <a:avLst/>
                <a:gdLst>
                  <a:gd name="T0" fmla="*/ 218 w 218"/>
                  <a:gd name="T1" fmla="*/ 82 h 164"/>
                  <a:gd name="T2" fmla="*/ 109 w 218"/>
                  <a:gd name="T3" fmla="*/ 164 h 164"/>
                  <a:gd name="T4" fmla="*/ 0 w 218"/>
                  <a:gd name="T5" fmla="*/ 82 h 164"/>
                  <a:gd name="T6" fmla="*/ 27 w 218"/>
                  <a:gd name="T7" fmla="*/ 30 h 164"/>
                  <a:gd name="T8" fmla="*/ 45 w 218"/>
                  <a:gd name="T9" fmla="*/ 31 h 164"/>
                  <a:gd name="T10" fmla="*/ 66 w 218"/>
                  <a:gd name="T11" fmla="*/ 7 h 164"/>
                  <a:gd name="T12" fmla="*/ 109 w 218"/>
                  <a:gd name="T13" fmla="*/ 0 h 164"/>
                  <a:gd name="T14" fmla="*/ 218 w 218"/>
                  <a:gd name="T15" fmla="*/ 8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8" h="164">
                    <a:moveTo>
                      <a:pt x="218" y="82"/>
                    </a:moveTo>
                    <a:cubicBezTo>
                      <a:pt x="218" y="128"/>
                      <a:pt x="169" y="164"/>
                      <a:pt x="109" y="164"/>
                    </a:cubicBezTo>
                    <a:cubicBezTo>
                      <a:pt x="49" y="164"/>
                      <a:pt x="0" y="128"/>
                      <a:pt x="0" y="82"/>
                    </a:cubicBezTo>
                    <a:cubicBezTo>
                      <a:pt x="0" y="59"/>
                      <a:pt x="7" y="44"/>
                      <a:pt x="27" y="30"/>
                    </a:cubicBezTo>
                    <a:cubicBezTo>
                      <a:pt x="31" y="27"/>
                      <a:pt x="41" y="27"/>
                      <a:pt x="45" y="31"/>
                    </a:cubicBezTo>
                    <a:cubicBezTo>
                      <a:pt x="45" y="31"/>
                      <a:pt x="45" y="16"/>
                      <a:pt x="66" y="7"/>
                    </a:cubicBezTo>
                    <a:cubicBezTo>
                      <a:pt x="78" y="1"/>
                      <a:pt x="94" y="0"/>
                      <a:pt x="109" y="0"/>
                    </a:cubicBezTo>
                    <a:cubicBezTo>
                      <a:pt x="169" y="0"/>
                      <a:pt x="218" y="37"/>
                      <a:pt x="218" y="82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48"/>
              <p:cNvSpPr>
                <a:spLocks/>
              </p:cNvSpPr>
              <p:nvPr/>
            </p:nvSpPr>
            <p:spPr bwMode="auto">
              <a:xfrm>
                <a:off x="4244974" y="3979864"/>
                <a:ext cx="425450" cy="422275"/>
              </a:xfrm>
              <a:custGeom>
                <a:avLst/>
                <a:gdLst>
                  <a:gd name="T0" fmla="*/ 89 w 160"/>
                  <a:gd name="T1" fmla="*/ 0 h 159"/>
                  <a:gd name="T2" fmla="*/ 146 w 160"/>
                  <a:gd name="T3" fmla="*/ 73 h 159"/>
                  <a:gd name="T4" fmla="*/ 37 w 160"/>
                  <a:gd name="T5" fmla="*/ 155 h 159"/>
                  <a:gd name="T6" fmla="*/ 0 w 160"/>
                  <a:gd name="T7" fmla="*/ 150 h 159"/>
                  <a:gd name="T8" fmla="*/ 51 w 160"/>
                  <a:gd name="T9" fmla="*/ 159 h 159"/>
                  <a:gd name="T10" fmla="*/ 160 w 160"/>
                  <a:gd name="T11" fmla="*/ 77 h 159"/>
                  <a:gd name="T12" fmla="*/ 89 w 160"/>
                  <a:gd name="T13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159">
                    <a:moveTo>
                      <a:pt x="89" y="0"/>
                    </a:moveTo>
                    <a:cubicBezTo>
                      <a:pt x="123" y="14"/>
                      <a:pt x="146" y="41"/>
                      <a:pt x="146" y="73"/>
                    </a:cubicBezTo>
                    <a:cubicBezTo>
                      <a:pt x="146" y="118"/>
                      <a:pt x="98" y="155"/>
                      <a:pt x="37" y="155"/>
                    </a:cubicBezTo>
                    <a:cubicBezTo>
                      <a:pt x="24" y="155"/>
                      <a:pt x="11" y="153"/>
                      <a:pt x="0" y="150"/>
                    </a:cubicBezTo>
                    <a:cubicBezTo>
                      <a:pt x="15" y="156"/>
                      <a:pt x="32" y="159"/>
                      <a:pt x="51" y="159"/>
                    </a:cubicBezTo>
                    <a:cubicBezTo>
                      <a:pt x="111" y="159"/>
                      <a:pt x="160" y="123"/>
                      <a:pt x="160" y="77"/>
                    </a:cubicBezTo>
                    <a:cubicBezTo>
                      <a:pt x="160" y="42"/>
                      <a:pt x="130" y="12"/>
                      <a:pt x="89" y="0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9"/>
              <p:cNvSpPr>
                <a:spLocks/>
              </p:cNvSpPr>
              <p:nvPr/>
            </p:nvSpPr>
            <p:spPr bwMode="auto">
              <a:xfrm>
                <a:off x="4078287" y="4019551"/>
                <a:ext cx="603250" cy="533400"/>
              </a:xfrm>
              <a:custGeom>
                <a:avLst/>
                <a:gdLst>
                  <a:gd name="T0" fmla="*/ 113 w 227"/>
                  <a:gd name="T1" fmla="*/ 3 h 201"/>
                  <a:gd name="T2" fmla="*/ 16 w 227"/>
                  <a:gd name="T3" fmla="*/ 109 h 201"/>
                  <a:gd name="T4" fmla="*/ 113 w 227"/>
                  <a:gd name="T5" fmla="*/ 201 h 201"/>
                  <a:gd name="T6" fmla="*/ 210 w 227"/>
                  <a:gd name="T7" fmla="*/ 109 h 201"/>
                  <a:gd name="T8" fmla="*/ 113 w 227"/>
                  <a:gd name="T9" fmla="*/ 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01">
                    <a:moveTo>
                      <a:pt x="113" y="3"/>
                    </a:moveTo>
                    <a:cubicBezTo>
                      <a:pt x="54" y="0"/>
                      <a:pt x="0" y="44"/>
                      <a:pt x="16" y="109"/>
                    </a:cubicBezTo>
                    <a:cubicBezTo>
                      <a:pt x="32" y="172"/>
                      <a:pt x="71" y="201"/>
                      <a:pt x="113" y="201"/>
                    </a:cubicBezTo>
                    <a:cubicBezTo>
                      <a:pt x="155" y="201"/>
                      <a:pt x="194" y="172"/>
                      <a:pt x="210" y="109"/>
                    </a:cubicBezTo>
                    <a:cubicBezTo>
                      <a:pt x="227" y="44"/>
                      <a:pt x="172" y="0"/>
                      <a:pt x="113" y="3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50"/>
              <p:cNvSpPr>
                <a:spLocks/>
              </p:cNvSpPr>
              <p:nvPr/>
            </p:nvSpPr>
            <p:spPr bwMode="auto">
              <a:xfrm>
                <a:off x="4125912" y="4019551"/>
                <a:ext cx="550863" cy="533400"/>
              </a:xfrm>
              <a:custGeom>
                <a:avLst/>
                <a:gdLst>
                  <a:gd name="T0" fmla="*/ 104 w 207"/>
                  <a:gd name="T1" fmla="*/ 3 h 201"/>
                  <a:gd name="T2" fmla="*/ 15 w 207"/>
                  <a:gd name="T3" fmla="*/ 109 h 201"/>
                  <a:gd name="T4" fmla="*/ 104 w 207"/>
                  <a:gd name="T5" fmla="*/ 201 h 201"/>
                  <a:gd name="T6" fmla="*/ 193 w 207"/>
                  <a:gd name="T7" fmla="*/ 109 h 201"/>
                  <a:gd name="T8" fmla="*/ 104 w 207"/>
                  <a:gd name="T9" fmla="*/ 3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1">
                    <a:moveTo>
                      <a:pt x="104" y="3"/>
                    </a:moveTo>
                    <a:cubicBezTo>
                      <a:pt x="50" y="0"/>
                      <a:pt x="0" y="44"/>
                      <a:pt x="15" y="109"/>
                    </a:cubicBezTo>
                    <a:cubicBezTo>
                      <a:pt x="29" y="172"/>
                      <a:pt x="65" y="201"/>
                      <a:pt x="104" y="201"/>
                    </a:cubicBezTo>
                    <a:cubicBezTo>
                      <a:pt x="142" y="201"/>
                      <a:pt x="178" y="172"/>
                      <a:pt x="193" y="109"/>
                    </a:cubicBezTo>
                    <a:cubicBezTo>
                      <a:pt x="207" y="44"/>
                      <a:pt x="158" y="0"/>
                      <a:pt x="104" y="3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51"/>
              <p:cNvSpPr>
                <a:spLocks/>
              </p:cNvSpPr>
              <p:nvPr/>
            </p:nvSpPr>
            <p:spPr bwMode="auto">
              <a:xfrm>
                <a:off x="4130674" y="4019551"/>
                <a:ext cx="527050" cy="576263"/>
              </a:xfrm>
              <a:custGeom>
                <a:avLst/>
                <a:gdLst>
                  <a:gd name="T0" fmla="*/ 99 w 198"/>
                  <a:gd name="T1" fmla="*/ 3 h 217"/>
                  <a:gd name="T2" fmla="*/ 14 w 198"/>
                  <a:gd name="T3" fmla="*/ 118 h 217"/>
                  <a:gd name="T4" fmla="*/ 99 w 198"/>
                  <a:gd name="T5" fmla="*/ 217 h 217"/>
                  <a:gd name="T6" fmla="*/ 184 w 198"/>
                  <a:gd name="T7" fmla="*/ 118 h 217"/>
                  <a:gd name="T8" fmla="*/ 99 w 198"/>
                  <a:gd name="T9" fmla="*/ 3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17">
                    <a:moveTo>
                      <a:pt x="99" y="3"/>
                    </a:moveTo>
                    <a:cubicBezTo>
                      <a:pt x="48" y="0"/>
                      <a:pt x="0" y="47"/>
                      <a:pt x="14" y="118"/>
                    </a:cubicBezTo>
                    <a:cubicBezTo>
                      <a:pt x="28" y="185"/>
                      <a:pt x="62" y="217"/>
                      <a:pt x="99" y="217"/>
                    </a:cubicBezTo>
                    <a:cubicBezTo>
                      <a:pt x="136" y="217"/>
                      <a:pt x="170" y="185"/>
                      <a:pt x="184" y="118"/>
                    </a:cubicBezTo>
                    <a:cubicBezTo>
                      <a:pt x="198" y="47"/>
                      <a:pt x="150" y="0"/>
                      <a:pt x="99" y="3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52"/>
              <p:cNvSpPr>
                <a:spLocks/>
              </p:cNvSpPr>
              <p:nvPr/>
            </p:nvSpPr>
            <p:spPr bwMode="auto">
              <a:xfrm>
                <a:off x="3944937" y="4627564"/>
                <a:ext cx="869950" cy="444500"/>
              </a:xfrm>
              <a:custGeom>
                <a:avLst/>
                <a:gdLst>
                  <a:gd name="T0" fmla="*/ 164 w 327"/>
                  <a:gd name="T1" fmla="*/ 167 h 167"/>
                  <a:gd name="T2" fmla="*/ 327 w 327"/>
                  <a:gd name="T3" fmla="*/ 140 h 167"/>
                  <a:gd name="T4" fmla="*/ 315 w 327"/>
                  <a:gd name="T5" fmla="*/ 37 h 167"/>
                  <a:gd name="T6" fmla="*/ 268 w 327"/>
                  <a:gd name="T7" fmla="*/ 12 h 167"/>
                  <a:gd name="T8" fmla="*/ 60 w 327"/>
                  <a:gd name="T9" fmla="*/ 12 h 167"/>
                  <a:gd name="T10" fmla="*/ 12 w 327"/>
                  <a:gd name="T11" fmla="*/ 37 h 167"/>
                  <a:gd name="T12" fmla="*/ 0 w 327"/>
                  <a:gd name="T13" fmla="*/ 140 h 167"/>
                  <a:gd name="T14" fmla="*/ 164 w 327"/>
                  <a:gd name="T1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7" h="167">
                    <a:moveTo>
                      <a:pt x="164" y="167"/>
                    </a:moveTo>
                    <a:cubicBezTo>
                      <a:pt x="223" y="167"/>
                      <a:pt x="278" y="157"/>
                      <a:pt x="327" y="140"/>
                    </a:cubicBezTo>
                    <a:cubicBezTo>
                      <a:pt x="315" y="37"/>
                      <a:pt x="315" y="37"/>
                      <a:pt x="315" y="37"/>
                    </a:cubicBezTo>
                    <a:cubicBezTo>
                      <a:pt x="314" y="24"/>
                      <a:pt x="293" y="14"/>
                      <a:pt x="268" y="12"/>
                    </a:cubicBezTo>
                    <a:cubicBezTo>
                      <a:pt x="199" y="0"/>
                      <a:pt x="129" y="0"/>
                      <a:pt x="60" y="12"/>
                    </a:cubicBezTo>
                    <a:cubicBezTo>
                      <a:pt x="34" y="14"/>
                      <a:pt x="14" y="24"/>
                      <a:pt x="12" y="37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49" y="157"/>
                      <a:pt x="105" y="167"/>
                      <a:pt x="164" y="167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53"/>
              <p:cNvSpPr>
                <a:spLocks/>
              </p:cNvSpPr>
              <p:nvPr/>
            </p:nvSpPr>
            <p:spPr bwMode="auto">
              <a:xfrm>
                <a:off x="4176712" y="4625976"/>
                <a:ext cx="409575" cy="276225"/>
              </a:xfrm>
              <a:custGeom>
                <a:avLst/>
                <a:gdLst>
                  <a:gd name="T0" fmla="*/ 154 w 154"/>
                  <a:gd name="T1" fmla="*/ 12 h 104"/>
                  <a:gd name="T2" fmla="*/ 153 w 154"/>
                  <a:gd name="T3" fmla="*/ 9 h 104"/>
                  <a:gd name="T4" fmla="*/ 0 w 154"/>
                  <a:gd name="T5" fmla="*/ 9 h 104"/>
                  <a:gd name="T6" fmla="*/ 0 w 154"/>
                  <a:gd name="T7" fmla="*/ 12 h 104"/>
                  <a:gd name="T8" fmla="*/ 77 w 154"/>
                  <a:gd name="T9" fmla="*/ 104 h 104"/>
                  <a:gd name="T10" fmla="*/ 154 w 154"/>
                  <a:gd name="T11" fmla="*/ 1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04">
                    <a:moveTo>
                      <a:pt x="154" y="12"/>
                    </a:moveTo>
                    <a:cubicBezTo>
                      <a:pt x="154" y="11"/>
                      <a:pt x="153" y="10"/>
                      <a:pt x="153" y="9"/>
                    </a:cubicBezTo>
                    <a:cubicBezTo>
                      <a:pt x="102" y="0"/>
                      <a:pt x="51" y="0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46"/>
                      <a:pt x="34" y="104"/>
                      <a:pt x="77" y="104"/>
                    </a:cubicBezTo>
                    <a:cubicBezTo>
                      <a:pt x="119" y="104"/>
                      <a:pt x="154" y="46"/>
                      <a:pt x="154" y="12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54"/>
              <p:cNvSpPr>
                <a:spLocks/>
              </p:cNvSpPr>
              <p:nvPr/>
            </p:nvSpPr>
            <p:spPr bwMode="auto">
              <a:xfrm>
                <a:off x="4267199" y="4540251"/>
                <a:ext cx="225425" cy="233363"/>
              </a:xfrm>
              <a:custGeom>
                <a:avLst/>
                <a:gdLst>
                  <a:gd name="T0" fmla="*/ 85 w 85"/>
                  <a:gd name="T1" fmla="*/ 14 h 88"/>
                  <a:gd name="T2" fmla="*/ 85 w 85"/>
                  <a:gd name="T3" fmla="*/ 11 h 88"/>
                  <a:gd name="T4" fmla="*/ 0 w 85"/>
                  <a:gd name="T5" fmla="*/ 11 h 88"/>
                  <a:gd name="T6" fmla="*/ 0 w 85"/>
                  <a:gd name="T7" fmla="*/ 14 h 88"/>
                  <a:gd name="T8" fmla="*/ 43 w 85"/>
                  <a:gd name="T9" fmla="*/ 88 h 88"/>
                  <a:gd name="T10" fmla="*/ 85 w 85"/>
                  <a:gd name="T11" fmla="*/ 1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88">
                    <a:moveTo>
                      <a:pt x="85" y="14"/>
                    </a:moveTo>
                    <a:cubicBezTo>
                      <a:pt x="85" y="13"/>
                      <a:pt x="85" y="12"/>
                      <a:pt x="85" y="11"/>
                    </a:cubicBezTo>
                    <a:cubicBezTo>
                      <a:pt x="57" y="0"/>
                      <a:pt x="29" y="0"/>
                      <a:pt x="0" y="11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0" y="55"/>
                      <a:pt x="19" y="88"/>
                      <a:pt x="43" y="88"/>
                    </a:cubicBezTo>
                    <a:cubicBezTo>
                      <a:pt x="66" y="88"/>
                      <a:pt x="85" y="55"/>
                      <a:pt x="85" y="14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55"/>
              <p:cNvSpPr>
                <a:spLocks/>
              </p:cNvSpPr>
              <p:nvPr/>
            </p:nvSpPr>
            <p:spPr bwMode="auto">
              <a:xfrm>
                <a:off x="4267199" y="4468814"/>
                <a:ext cx="225425" cy="220663"/>
              </a:xfrm>
              <a:custGeom>
                <a:avLst/>
                <a:gdLst>
                  <a:gd name="T0" fmla="*/ 85 w 85"/>
                  <a:gd name="T1" fmla="*/ 14 h 83"/>
                  <a:gd name="T2" fmla="*/ 85 w 85"/>
                  <a:gd name="T3" fmla="*/ 10 h 83"/>
                  <a:gd name="T4" fmla="*/ 0 w 85"/>
                  <a:gd name="T5" fmla="*/ 10 h 83"/>
                  <a:gd name="T6" fmla="*/ 0 w 85"/>
                  <a:gd name="T7" fmla="*/ 14 h 83"/>
                  <a:gd name="T8" fmla="*/ 43 w 85"/>
                  <a:gd name="T9" fmla="*/ 83 h 83"/>
                  <a:gd name="T10" fmla="*/ 85 w 85"/>
                  <a:gd name="T11" fmla="*/ 1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83">
                    <a:moveTo>
                      <a:pt x="85" y="14"/>
                    </a:moveTo>
                    <a:cubicBezTo>
                      <a:pt x="85" y="13"/>
                      <a:pt x="85" y="12"/>
                      <a:pt x="85" y="10"/>
                    </a:cubicBezTo>
                    <a:cubicBezTo>
                      <a:pt x="57" y="0"/>
                      <a:pt x="29" y="0"/>
                      <a:pt x="0" y="10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0" y="52"/>
                      <a:pt x="19" y="83"/>
                      <a:pt x="43" y="83"/>
                    </a:cubicBezTo>
                    <a:cubicBezTo>
                      <a:pt x="66" y="83"/>
                      <a:pt x="85" y="52"/>
                      <a:pt x="85" y="14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56"/>
              <p:cNvSpPr>
                <a:spLocks/>
              </p:cNvSpPr>
              <p:nvPr/>
            </p:nvSpPr>
            <p:spPr bwMode="auto">
              <a:xfrm>
                <a:off x="4410074" y="4548189"/>
                <a:ext cx="82550" cy="217488"/>
              </a:xfrm>
              <a:custGeom>
                <a:avLst/>
                <a:gdLst>
                  <a:gd name="T0" fmla="*/ 0 w 31"/>
                  <a:gd name="T1" fmla="*/ 0 h 82"/>
                  <a:gd name="T2" fmla="*/ 0 w 31"/>
                  <a:gd name="T3" fmla="*/ 82 h 82"/>
                  <a:gd name="T4" fmla="*/ 31 w 31"/>
                  <a:gd name="T5" fmla="*/ 11 h 82"/>
                  <a:gd name="T6" fmla="*/ 31 w 31"/>
                  <a:gd name="T7" fmla="*/ 8 h 82"/>
                  <a:gd name="T8" fmla="*/ 0 w 31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82">
                    <a:moveTo>
                      <a:pt x="0" y="0"/>
                    </a:moveTo>
                    <a:cubicBezTo>
                      <a:pt x="0" y="82"/>
                      <a:pt x="0" y="82"/>
                      <a:pt x="0" y="82"/>
                    </a:cubicBezTo>
                    <a:cubicBezTo>
                      <a:pt x="18" y="74"/>
                      <a:pt x="31" y="45"/>
                      <a:pt x="31" y="11"/>
                    </a:cubicBezTo>
                    <a:cubicBezTo>
                      <a:pt x="31" y="10"/>
                      <a:pt x="31" y="9"/>
                      <a:pt x="31" y="8"/>
                    </a:cubicBezTo>
                    <a:cubicBezTo>
                      <a:pt x="21" y="4"/>
                      <a:pt x="10" y="1"/>
                      <a:pt x="0" y="0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7"/>
              <p:cNvSpPr>
                <a:spLocks/>
              </p:cNvSpPr>
              <p:nvPr/>
            </p:nvSpPr>
            <p:spPr bwMode="auto">
              <a:xfrm>
                <a:off x="4129087" y="4019551"/>
                <a:ext cx="506413" cy="627063"/>
              </a:xfrm>
              <a:custGeom>
                <a:avLst/>
                <a:gdLst>
                  <a:gd name="T0" fmla="*/ 96 w 191"/>
                  <a:gd name="T1" fmla="*/ 3 h 236"/>
                  <a:gd name="T2" fmla="*/ 13 w 191"/>
                  <a:gd name="T3" fmla="*/ 127 h 236"/>
                  <a:gd name="T4" fmla="*/ 94 w 191"/>
                  <a:gd name="T5" fmla="*/ 235 h 236"/>
                  <a:gd name="T6" fmla="*/ 176 w 191"/>
                  <a:gd name="T7" fmla="*/ 128 h 236"/>
                  <a:gd name="T8" fmla="*/ 96 w 191"/>
                  <a:gd name="T9" fmla="*/ 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236">
                    <a:moveTo>
                      <a:pt x="96" y="3"/>
                    </a:moveTo>
                    <a:cubicBezTo>
                      <a:pt x="46" y="0"/>
                      <a:pt x="0" y="50"/>
                      <a:pt x="13" y="127"/>
                    </a:cubicBezTo>
                    <a:cubicBezTo>
                      <a:pt x="26" y="201"/>
                      <a:pt x="58" y="235"/>
                      <a:pt x="94" y="235"/>
                    </a:cubicBezTo>
                    <a:cubicBezTo>
                      <a:pt x="129" y="236"/>
                      <a:pt x="162" y="202"/>
                      <a:pt x="176" y="128"/>
                    </a:cubicBezTo>
                    <a:cubicBezTo>
                      <a:pt x="191" y="52"/>
                      <a:pt x="145" y="0"/>
                      <a:pt x="96" y="3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8"/>
              <p:cNvSpPr>
                <a:spLocks/>
              </p:cNvSpPr>
              <p:nvPr/>
            </p:nvSpPr>
            <p:spPr bwMode="auto">
              <a:xfrm>
                <a:off x="4375149" y="4019551"/>
                <a:ext cx="260350" cy="627063"/>
              </a:xfrm>
              <a:custGeom>
                <a:avLst/>
                <a:gdLst>
                  <a:gd name="T0" fmla="*/ 3 w 98"/>
                  <a:gd name="T1" fmla="*/ 3 h 236"/>
                  <a:gd name="T2" fmla="*/ 0 w 98"/>
                  <a:gd name="T3" fmla="*/ 3 h 236"/>
                  <a:gd name="T4" fmla="*/ 0 w 98"/>
                  <a:gd name="T5" fmla="*/ 235 h 236"/>
                  <a:gd name="T6" fmla="*/ 1 w 98"/>
                  <a:gd name="T7" fmla="*/ 235 h 236"/>
                  <a:gd name="T8" fmla="*/ 83 w 98"/>
                  <a:gd name="T9" fmla="*/ 128 h 236"/>
                  <a:gd name="T10" fmla="*/ 3 w 98"/>
                  <a:gd name="T11" fmla="*/ 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236">
                    <a:moveTo>
                      <a:pt x="3" y="3"/>
                    </a:moveTo>
                    <a:cubicBezTo>
                      <a:pt x="2" y="3"/>
                      <a:pt x="1" y="3"/>
                      <a:pt x="0" y="3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1" y="235"/>
                      <a:pt x="1" y="235"/>
                      <a:pt x="1" y="235"/>
                    </a:cubicBezTo>
                    <a:cubicBezTo>
                      <a:pt x="36" y="236"/>
                      <a:pt x="69" y="202"/>
                      <a:pt x="83" y="128"/>
                    </a:cubicBezTo>
                    <a:cubicBezTo>
                      <a:pt x="98" y="52"/>
                      <a:pt x="52" y="0"/>
                      <a:pt x="3" y="3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59"/>
              <p:cNvSpPr>
                <a:spLocks/>
              </p:cNvSpPr>
              <p:nvPr/>
            </p:nvSpPr>
            <p:spPr bwMode="auto">
              <a:xfrm>
                <a:off x="4137024" y="4090989"/>
                <a:ext cx="88900" cy="290513"/>
              </a:xfrm>
              <a:custGeom>
                <a:avLst/>
                <a:gdLst>
                  <a:gd name="T0" fmla="*/ 31 w 34"/>
                  <a:gd name="T1" fmla="*/ 0 h 109"/>
                  <a:gd name="T2" fmla="*/ 8 w 34"/>
                  <a:gd name="T3" fmla="*/ 95 h 109"/>
                  <a:gd name="T4" fmla="*/ 11 w 34"/>
                  <a:gd name="T5" fmla="*/ 109 h 109"/>
                  <a:gd name="T6" fmla="*/ 30 w 34"/>
                  <a:gd name="T7" fmla="*/ 52 h 109"/>
                  <a:gd name="T8" fmla="*/ 31 w 34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09">
                    <a:moveTo>
                      <a:pt x="31" y="0"/>
                    </a:moveTo>
                    <a:cubicBezTo>
                      <a:pt x="11" y="21"/>
                      <a:pt x="0" y="55"/>
                      <a:pt x="8" y="95"/>
                    </a:cubicBezTo>
                    <a:cubicBezTo>
                      <a:pt x="9" y="100"/>
                      <a:pt x="9" y="104"/>
                      <a:pt x="11" y="109"/>
                    </a:cubicBezTo>
                    <a:cubicBezTo>
                      <a:pt x="19" y="93"/>
                      <a:pt x="26" y="74"/>
                      <a:pt x="30" y="52"/>
                    </a:cubicBezTo>
                    <a:cubicBezTo>
                      <a:pt x="34" y="33"/>
                      <a:pt x="34" y="15"/>
                      <a:pt x="31" y="0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60"/>
              <p:cNvSpPr>
                <a:spLocks/>
              </p:cNvSpPr>
              <p:nvPr/>
            </p:nvSpPr>
            <p:spPr bwMode="auto">
              <a:xfrm>
                <a:off x="4186237" y="3973514"/>
                <a:ext cx="449263" cy="428625"/>
              </a:xfrm>
              <a:custGeom>
                <a:avLst/>
                <a:gdLst>
                  <a:gd name="T0" fmla="*/ 80 w 169"/>
                  <a:gd name="T1" fmla="*/ 18 h 161"/>
                  <a:gd name="T2" fmla="*/ 32 w 169"/>
                  <a:gd name="T3" fmla="*/ 8 h 161"/>
                  <a:gd name="T4" fmla="*/ 18 w 169"/>
                  <a:gd name="T5" fmla="*/ 99 h 161"/>
                  <a:gd name="T6" fmla="*/ 61 w 169"/>
                  <a:gd name="T7" fmla="*/ 156 h 161"/>
                  <a:gd name="T8" fmla="*/ 45 w 169"/>
                  <a:gd name="T9" fmla="*/ 121 h 161"/>
                  <a:gd name="T10" fmla="*/ 81 w 169"/>
                  <a:gd name="T11" fmla="*/ 153 h 161"/>
                  <a:gd name="T12" fmla="*/ 148 w 169"/>
                  <a:gd name="T13" fmla="*/ 147 h 161"/>
                  <a:gd name="T14" fmla="*/ 148 w 169"/>
                  <a:gd name="T15" fmla="*/ 144 h 161"/>
                  <a:gd name="T16" fmla="*/ 157 w 169"/>
                  <a:gd name="T17" fmla="*/ 137 h 161"/>
                  <a:gd name="T18" fmla="*/ 80 w 169"/>
                  <a:gd name="T19" fmla="*/ 18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161">
                    <a:moveTo>
                      <a:pt x="80" y="18"/>
                    </a:moveTo>
                    <a:cubicBezTo>
                      <a:pt x="61" y="4"/>
                      <a:pt x="45" y="0"/>
                      <a:pt x="32" y="8"/>
                    </a:cubicBezTo>
                    <a:cubicBezTo>
                      <a:pt x="0" y="13"/>
                      <a:pt x="18" y="99"/>
                      <a:pt x="18" y="99"/>
                    </a:cubicBezTo>
                    <a:cubicBezTo>
                      <a:pt x="18" y="99"/>
                      <a:pt x="47" y="153"/>
                      <a:pt x="61" y="156"/>
                    </a:cubicBezTo>
                    <a:cubicBezTo>
                      <a:pt x="45" y="121"/>
                      <a:pt x="45" y="121"/>
                      <a:pt x="45" y="121"/>
                    </a:cubicBezTo>
                    <a:cubicBezTo>
                      <a:pt x="45" y="121"/>
                      <a:pt x="67" y="148"/>
                      <a:pt x="81" y="153"/>
                    </a:cubicBezTo>
                    <a:cubicBezTo>
                      <a:pt x="105" y="161"/>
                      <a:pt x="148" y="147"/>
                      <a:pt x="148" y="147"/>
                    </a:cubicBezTo>
                    <a:cubicBezTo>
                      <a:pt x="148" y="146"/>
                      <a:pt x="148" y="145"/>
                      <a:pt x="148" y="144"/>
                    </a:cubicBezTo>
                    <a:cubicBezTo>
                      <a:pt x="151" y="142"/>
                      <a:pt x="154" y="140"/>
                      <a:pt x="157" y="137"/>
                    </a:cubicBezTo>
                    <a:cubicBezTo>
                      <a:pt x="169" y="67"/>
                      <a:pt x="127" y="19"/>
                      <a:pt x="80" y="18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61"/>
              <p:cNvSpPr>
                <a:spLocks/>
              </p:cNvSpPr>
              <p:nvPr/>
            </p:nvSpPr>
            <p:spPr bwMode="auto">
              <a:xfrm>
                <a:off x="4330699" y="4078289"/>
                <a:ext cx="296863" cy="323850"/>
              </a:xfrm>
              <a:custGeom>
                <a:avLst/>
                <a:gdLst>
                  <a:gd name="T0" fmla="*/ 63 w 112"/>
                  <a:gd name="T1" fmla="*/ 0 h 122"/>
                  <a:gd name="T2" fmla="*/ 101 w 112"/>
                  <a:gd name="T3" fmla="*/ 88 h 122"/>
                  <a:gd name="T4" fmla="*/ 92 w 112"/>
                  <a:gd name="T5" fmla="*/ 95 h 122"/>
                  <a:gd name="T6" fmla="*/ 92 w 112"/>
                  <a:gd name="T7" fmla="*/ 98 h 122"/>
                  <a:gd name="T8" fmla="*/ 26 w 112"/>
                  <a:gd name="T9" fmla="*/ 109 h 122"/>
                  <a:gd name="T10" fmla="*/ 0 w 112"/>
                  <a:gd name="T11" fmla="*/ 94 h 122"/>
                  <a:gd name="T12" fmla="*/ 27 w 112"/>
                  <a:gd name="T13" fmla="*/ 114 h 122"/>
                  <a:gd name="T14" fmla="*/ 94 w 112"/>
                  <a:gd name="T15" fmla="*/ 109 h 122"/>
                  <a:gd name="T16" fmla="*/ 94 w 112"/>
                  <a:gd name="T17" fmla="*/ 106 h 122"/>
                  <a:gd name="T18" fmla="*/ 103 w 112"/>
                  <a:gd name="T19" fmla="*/ 100 h 122"/>
                  <a:gd name="T20" fmla="*/ 63 w 112"/>
                  <a:gd name="T2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" h="122">
                    <a:moveTo>
                      <a:pt x="63" y="0"/>
                    </a:moveTo>
                    <a:cubicBezTo>
                      <a:pt x="87" y="17"/>
                      <a:pt x="104" y="48"/>
                      <a:pt x="101" y="88"/>
                    </a:cubicBezTo>
                    <a:cubicBezTo>
                      <a:pt x="98" y="91"/>
                      <a:pt x="95" y="93"/>
                      <a:pt x="92" y="95"/>
                    </a:cubicBezTo>
                    <a:cubicBezTo>
                      <a:pt x="92" y="96"/>
                      <a:pt x="92" y="97"/>
                      <a:pt x="92" y="98"/>
                    </a:cubicBezTo>
                    <a:cubicBezTo>
                      <a:pt x="92" y="98"/>
                      <a:pt x="51" y="114"/>
                      <a:pt x="26" y="109"/>
                    </a:cubicBezTo>
                    <a:cubicBezTo>
                      <a:pt x="18" y="108"/>
                      <a:pt x="8" y="100"/>
                      <a:pt x="0" y="94"/>
                    </a:cubicBezTo>
                    <a:cubicBezTo>
                      <a:pt x="7" y="102"/>
                      <a:pt x="18" y="111"/>
                      <a:pt x="27" y="114"/>
                    </a:cubicBezTo>
                    <a:cubicBezTo>
                      <a:pt x="51" y="122"/>
                      <a:pt x="94" y="109"/>
                      <a:pt x="94" y="109"/>
                    </a:cubicBezTo>
                    <a:cubicBezTo>
                      <a:pt x="94" y="108"/>
                      <a:pt x="94" y="107"/>
                      <a:pt x="94" y="106"/>
                    </a:cubicBezTo>
                    <a:cubicBezTo>
                      <a:pt x="97" y="104"/>
                      <a:pt x="100" y="102"/>
                      <a:pt x="103" y="100"/>
                    </a:cubicBezTo>
                    <a:cubicBezTo>
                      <a:pt x="112" y="53"/>
                      <a:pt x="93" y="17"/>
                      <a:pt x="63" y="0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2"/>
              <p:cNvSpPr>
                <a:spLocks/>
              </p:cNvSpPr>
              <p:nvPr/>
            </p:nvSpPr>
            <p:spPr bwMode="auto">
              <a:xfrm>
                <a:off x="4386262" y="4087814"/>
                <a:ext cx="185738" cy="188913"/>
              </a:xfrm>
              <a:custGeom>
                <a:avLst/>
                <a:gdLst>
                  <a:gd name="T0" fmla="*/ 0 w 70"/>
                  <a:gd name="T1" fmla="*/ 0 h 71"/>
                  <a:gd name="T2" fmla="*/ 58 w 70"/>
                  <a:gd name="T3" fmla="*/ 71 h 71"/>
                  <a:gd name="T4" fmla="*/ 70 w 70"/>
                  <a:gd name="T5" fmla="*/ 61 h 71"/>
                  <a:gd name="T6" fmla="*/ 0 w 70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1">
                    <a:moveTo>
                      <a:pt x="0" y="0"/>
                    </a:moveTo>
                    <a:cubicBezTo>
                      <a:pt x="28" y="9"/>
                      <a:pt x="51" y="34"/>
                      <a:pt x="58" y="71"/>
                    </a:cubicBezTo>
                    <a:cubicBezTo>
                      <a:pt x="62" y="68"/>
                      <a:pt x="66" y="65"/>
                      <a:pt x="70" y="61"/>
                    </a:cubicBezTo>
                    <a:cubicBezTo>
                      <a:pt x="61" y="28"/>
                      <a:pt x="33" y="5"/>
                      <a:pt x="0" y="0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63"/>
              <p:cNvSpPr>
                <a:spLocks/>
              </p:cNvSpPr>
              <p:nvPr/>
            </p:nvSpPr>
            <p:spPr bwMode="auto">
              <a:xfrm>
                <a:off x="4338637" y="4125914"/>
                <a:ext cx="177800" cy="196850"/>
              </a:xfrm>
              <a:custGeom>
                <a:avLst/>
                <a:gdLst>
                  <a:gd name="T0" fmla="*/ 0 w 67"/>
                  <a:gd name="T1" fmla="*/ 0 h 74"/>
                  <a:gd name="T2" fmla="*/ 54 w 67"/>
                  <a:gd name="T3" fmla="*/ 74 h 74"/>
                  <a:gd name="T4" fmla="*/ 67 w 67"/>
                  <a:gd name="T5" fmla="*/ 65 h 74"/>
                  <a:gd name="T6" fmla="*/ 0 w 67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74">
                    <a:moveTo>
                      <a:pt x="0" y="0"/>
                    </a:moveTo>
                    <a:cubicBezTo>
                      <a:pt x="28" y="10"/>
                      <a:pt x="49" y="37"/>
                      <a:pt x="54" y="74"/>
                    </a:cubicBezTo>
                    <a:cubicBezTo>
                      <a:pt x="59" y="72"/>
                      <a:pt x="63" y="68"/>
                      <a:pt x="67" y="65"/>
                    </a:cubicBezTo>
                    <a:cubicBezTo>
                      <a:pt x="60" y="31"/>
                      <a:pt x="33" y="7"/>
                      <a:pt x="0" y="0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4"/>
              <p:cNvSpPr>
                <a:spLocks/>
              </p:cNvSpPr>
              <p:nvPr/>
            </p:nvSpPr>
            <p:spPr bwMode="auto">
              <a:xfrm>
                <a:off x="4503737" y="4168776"/>
                <a:ext cx="100013" cy="169863"/>
              </a:xfrm>
              <a:custGeom>
                <a:avLst/>
                <a:gdLst>
                  <a:gd name="T0" fmla="*/ 28 w 38"/>
                  <a:gd name="T1" fmla="*/ 0 h 64"/>
                  <a:gd name="T2" fmla="*/ 0 w 38"/>
                  <a:gd name="T3" fmla="*/ 25 h 64"/>
                  <a:gd name="T4" fmla="*/ 16 w 38"/>
                  <a:gd name="T5" fmla="*/ 64 h 64"/>
                  <a:gd name="T6" fmla="*/ 37 w 38"/>
                  <a:gd name="T7" fmla="*/ 55 h 64"/>
                  <a:gd name="T8" fmla="*/ 38 w 38"/>
                  <a:gd name="T9" fmla="*/ 41 h 64"/>
                  <a:gd name="T10" fmla="*/ 28 w 38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4">
                    <a:moveTo>
                      <a:pt x="28" y="0"/>
                    </a:moveTo>
                    <a:cubicBezTo>
                      <a:pt x="21" y="11"/>
                      <a:pt x="11" y="19"/>
                      <a:pt x="0" y="25"/>
                    </a:cubicBezTo>
                    <a:cubicBezTo>
                      <a:pt x="8" y="37"/>
                      <a:pt x="14" y="50"/>
                      <a:pt x="16" y="64"/>
                    </a:cubicBezTo>
                    <a:cubicBezTo>
                      <a:pt x="24" y="62"/>
                      <a:pt x="31" y="59"/>
                      <a:pt x="37" y="55"/>
                    </a:cubicBezTo>
                    <a:cubicBezTo>
                      <a:pt x="38" y="50"/>
                      <a:pt x="38" y="45"/>
                      <a:pt x="38" y="41"/>
                    </a:cubicBezTo>
                    <a:cubicBezTo>
                      <a:pt x="38" y="26"/>
                      <a:pt x="35" y="12"/>
                      <a:pt x="28" y="0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65"/>
              <p:cNvSpPr>
                <a:spLocks/>
              </p:cNvSpPr>
              <p:nvPr/>
            </p:nvSpPr>
            <p:spPr bwMode="auto">
              <a:xfrm>
                <a:off x="4319587" y="4229101"/>
                <a:ext cx="200025" cy="117475"/>
              </a:xfrm>
              <a:custGeom>
                <a:avLst/>
                <a:gdLst>
                  <a:gd name="T0" fmla="*/ 75 w 75"/>
                  <a:gd name="T1" fmla="*/ 43 h 44"/>
                  <a:gd name="T2" fmla="*/ 66 w 75"/>
                  <a:gd name="T3" fmla="*/ 3 h 44"/>
                  <a:gd name="T4" fmla="*/ 32 w 75"/>
                  <a:gd name="T5" fmla="*/ 10 h 44"/>
                  <a:gd name="T6" fmla="*/ 0 w 75"/>
                  <a:gd name="T7" fmla="*/ 0 h 44"/>
                  <a:gd name="T8" fmla="*/ 62 w 75"/>
                  <a:gd name="T9" fmla="*/ 44 h 44"/>
                  <a:gd name="T10" fmla="*/ 75 w 75"/>
                  <a:gd name="T11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44">
                    <a:moveTo>
                      <a:pt x="75" y="43"/>
                    </a:moveTo>
                    <a:cubicBezTo>
                      <a:pt x="75" y="29"/>
                      <a:pt x="72" y="15"/>
                      <a:pt x="66" y="3"/>
                    </a:cubicBezTo>
                    <a:cubicBezTo>
                      <a:pt x="56" y="8"/>
                      <a:pt x="44" y="11"/>
                      <a:pt x="32" y="10"/>
                    </a:cubicBezTo>
                    <a:cubicBezTo>
                      <a:pt x="20" y="9"/>
                      <a:pt x="10" y="5"/>
                      <a:pt x="0" y="0"/>
                    </a:cubicBezTo>
                    <a:cubicBezTo>
                      <a:pt x="12" y="24"/>
                      <a:pt x="34" y="42"/>
                      <a:pt x="62" y="44"/>
                    </a:cubicBezTo>
                    <a:cubicBezTo>
                      <a:pt x="66" y="44"/>
                      <a:pt x="71" y="44"/>
                      <a:pt x="75" y="43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66"/>
              <p:cNvSpPr>
                <a:spLocks/>
              </p:cNvSpPr>
              <p:nvPr/>
            </p:nvSpPr>
            <p:spPr bwMode="auto">
              <a:xfrm>
                <a:off x="4456112" y="4264026"/>
                <a:ext cx="15875" cy="82550"/>
              </a:xfrm>
              <a:custGeom>
                <a:avLst/>
                <a:gdLst>
                  <a:gd name="T0" fmla="*/ 0 w 6"/>
                  <a:gd name="T1" fmla="*/ 30 h 31"/>
                  <a:gd name="T2" fmla="*/ 5 w 6"/>
                  <a:gd name="T3" fmla="*/ 31 h 31"/>
                  <a:gd name="T4" fmla="*/ 1 w 6"/>
                  <a:gd name="T5" fmla="*/ 0 h 31"/>
                  <a:gd name="T6" fmla="*/ 0 w 6"/>
                  <a:gd name="T7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1">
                    <a:moveTo>
                      <a:pt x="0" y="30"/>
                    </a:moveTo>
                    <a:cubicBezTo>
                      <a:pt x="1" y="31"/>
                      <a:pt x="3" y="31"/>
                      <a:pt x="5" y="31"/>
                    </a:cubicBezTo>
                    <a:cubicBezTo>
                      <a:pt x="6" y="21"/>
                      <a:pt x="4" y="10"/>
                      <a:pt x="1" y="0"/>
                    </a:cubicBezTo>
                    <a:cubicBezTo>
                      <a:pt x="3" y="10"/>
                      <a:pt x="2" y="20"/>
                      <a:pt x="0" y="30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2" name="组合 421"/>
            <p:cNvGrpSpPr/>
            <p:nvPr/>
          </p:nvGrpSpPr>
          <p:grpSpPr>
            <a:xfrm>
              <a:off x="2154237" y="3546476"/>
              <a:ext cx="1174750" cy="1096963"/>
              <a:chOff x="2116137" y="3956051"/>
              <a:chExt cx="1174750" cy="1096963"/>
            </a:xfrm>
          </p:grpSpPr>
          <p:sp>
            <p:nvSpPr>
              <p:cNvPr id="72" name="Freeform 268"/>
              <p:cNvSpPr>
                <a:spLocks/>
              </p:cNvSpPr>
              <p:nvPr/>
            </p:nvSpPr>
            <p:spPr bwMode="auto">
              <a:xfrm>
                <a:off x="2116137" y="4532314"/>
                <a:ext cx="1174750" cy="520700"/>
              </a:xfrm>
              <a:custGeom>
                <a:avLst/>
                <a:gdLst>
                  <a:gd name="T0" fmla="*/ 221 w 442"/>
                  <a:gd name="T1" fmla="*/ 196 h 196"/>
                  <a:gd name="T2" fmla="*/ 442 w 442"/>
                  <a:gd name="T3" fmla="*/ 165 h 196"/>
                  <a:gd name="T4" fmla="*/ 426 w 442"/>
                  <a:gd name="T5" fmla="*/ 40 h 196"/>
                  <a:gd name="T6" fmla="*/ 362 w 442"/>
                  <a:gd name="T7" fmla="*/ 10 h 196"/>
                  <a:gd name="T8" fmla="*/ 81 w 442"/>
                  <a:gd name="T9" fmla="*/ 10 h 196"/>
                  <a:gd name="T10" fmla="*/ 16 w 442"/>
                  <a:gd name="T11" fmla="*/ 40 h 196"/>
                  <a:gd name="T12" fmla="*/ 0 w 442"/>
                  <a:gd name="T13" fmla="*/ 165 h 196"/>
                  <a:gd name="T14" fmla="*/ 221 w 442"/>
                  <a:gd name="T15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2" h="196">
                    <a:moveTo>
                      <a:pt x="221" y="196"/>
                    </a:moveTo>
                    <a:cubicBezTo>
                      <a:pt x="301" y="196"/>
                      <a:pt x="376" y="185"/>
                      <a:pt x="442" y="165"/>
                    </a:cubicBezTo>
                    <a:cubicBezTo>
                      <a:pt x="426" y="40"/>
                      <a:pt x="426" y="40"/>
                      <a:pt x="426" y="40"/>
                    </a:cubicBezTo>
                    <a:cubicBezTo>
                      <a:pt x="424" y="24"/>
                      <a:pt x="396" y="14"/>
                      <a:pt x="362" y="10"/>
                    </a:cubicBezTo>
                    <a:cubicBezTo>
                      <a:pt x="268" y="0"/>
                      <a:pt x="175" y="0"/>
                      <a:pt x="81" y="10"/>
                    </a:cubicBezTo>
                    <a:cubicBezTo>
                      <a:pt x="46" y="14"/>
                      <a:pt x="18" y="24"/>
                      <a:pt x="16" y="4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67" y="185"/>
                      <a:pt x="142" y="196"/>
                      <a:pt x="221" y="196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69"/>
              <p:cNvSpPr>
                <a:spLocks/>
              </p:cNvSpPr>
              <p:nvPr/>
            </p:nvSpPr>
            <p:spPr bwMode="auto">
              <a:xfrm>
                <a:off x="2573337" y="4537076"/>
                <a:ext cx="717550" cy="490538"/>
              </a:xfrm>
              <a:custGeom>
                <a:avLst/>
                <a:gdLst>
                  <a:gd name="T0" fmla="*/ 270 w 270"/>
                  <a:gd name="T1" fmla="*/ 163 h 184"/>
                  <a:gd name="T2" fmla="*/ 254 w 270"/>
                  <a:gd name="T3" fmla="*/ 38 h 184"/>
                  <a:gd name="T4" fmla="*/ 190 w 270"/>
                  <a:gd name="T5" fmla="*/ 8 h 184"/>
                  <a:gd name="T6" fmla="*/ 44 w 270"/>
                  <a:gd name="T7" fmla="*/ 0 h 184"/>
                  <a:gd name="T8" fmla="*/ 0 w 270"/>
                  <a:gd name="T9" fmla="*/ 64 h 184"/>
                  <a:gd name="T10" fmla="*/ 174 w 270"/>
                  <a:gd name="T11" fmla="*/ 184 h 184"/>
                  <a:gd name="T12" fmla="*/ 270 w 270"/>
                  <a:gd name="T13" fmla="*/ 16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184">
                    <a:moveTo>
                      <a:pt x="270" y="163"/>
                    </a:moveTo>
                    <a:cubicBezTo>
                      <a:pt x="254" y="38"/>
                      <a:pt x="254" y="38"/>
                      <a:pt x="254" y="38"/>
                    </a:cubicBezTo>
                    <a:cubicBezTo>
                      <a:pt x="252" y="22"/>
                      <a:pt x="224" y="12"/>
                      <a:pt x="190" y="8"/>
                    </a:cubicBezTo>
                    <a:cubicBezTo>
                      <a:pt x="141" y="3"/>
                      <a:pt x="92" y="0"/>
                      <a:pt x="44" y="0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74" y="184"/>
                      <a:pt x="174" y="184"/>
                      <a:pt x="174" y="184"/>
                    </a:cubicBezTo>
                    <a:cubicBezTo>
                      <a:pt x="208" y="179"/>
                      <a:pt x="240" y="172"/>
                      <a:pt x="270" y="163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70"/>
              <p:cNvSpPr>
                <a:spLocks/>
              </p:cNvSpPr>
              <p:nvPr/>
            </p:nvSpPr>
            <p:spPr bwMode="auto">
              <a:xfrm>
                <a:off x="2509837" y="4357689"/>
                <a:ext cx="368300" cy="387350"/>
              </a:xfrm>
              <a:custGeom>
                <a:avLst/>
                <a:gdLst>
                  <a:gd name="T0" fmla="*/ 134 w 139"/>
                  <a:gd name="T1" fmla="*/ 98 h 146"/>
                  <a:gd name="T2" fmla="*/ 69 w 139"/>
                  <a:gd name="T3" fmla="*/ 146 h 146"/>
                  <a:gd name="T4" fmla="*/ 5 w 139"/>
                  <a:gd name="T5" fmla="*/ 98 h 146"/>
                  <a:gd name="T6" fmla="*/ 2 w 139"/>
                  <a:gd name="T7" fmla="*/ 54 h 146"/>
                  <a:gd name="T8" fmla="*/ 69 w 139"/>
                  <a:gd name="T9" fmla="*/ 0 h 146"/>
                  <a:gd name="T10" fmla="*/ 137 w 139"/>
                  <a:gd name="T11" fmla="*/ 55 h 146"/>
                  <a:gd name="T12" fmla="*/ 134 w 139"/>
                  <a:gd name="T13" fmla="*/ 98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46">
                    <a:moveTo>
                      <a:pt x="134" y="98"/>
                    </a:moveTo>
                    <a:cubicBezTo>
                      <a:pt x="132" y="126"/>
                      <a:pt x="103" y="146"/>
                      <a:pt x="69" y="146"/>
                    </a:cubicBezTo>
                    <a:cubicBezTo>
                      <a:pt x="36" y="146"/>
                      <a:pt x="7" y="126"/>
                      <a:pt x="5" y="98"/>
                    </a:cubicBezTo>
                    <a:cubicBezTo>
                      <a:pt x="4" y="83"/>
                      <a:pt x="3" y="69"/>
                      <a:pt x="2" y="54"/>
                    </a:cubicBezTo>
                    <a:cubicBezTo>
                      <a:pt x="0" y="26"/>
                      <a:pt x="30" y="0"/>
                      <a:pt x="69" y="0"/>
                    </a:cubicBezTo>
                    <a:cubicBezTo>
                      <a:pt x="109" y="0"/>
                      <a:pt x="139" y="26"/>
                      <a:pt x="137" y="55"/>
                    </a:cubicBezTo>
                    <a:cubicBezTo>
                      <a:pt x="136" y="69"/>
                      <a:pt x="135" y="84"/>
                      <a:pt x="134" y="98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71"/>
              <p:cNvSpPr>
                <a:spLocks/>
              </p:cNvSpPr>
              <p:nvPr/>
            </p:nvSpPr>
            <p:spPr bwMode="auto">
              <a:xfrm>
                <a:off x="2676524" y="4365626"/>
                <a:ext cx="196850" cy="379413"/>
              </a:xfrm>
              <a:custGeom>
                <a:avLst/>
                <a:gdLst>
                  <a:gd name="T0" fmla="*/ 28 w 74"/>
                  <a:gd name="T1" fmla="*/ 0 h 143"/>
                  <a:gd name="T2" fmla="*/ 1 w 74"/>
                  <a:gd name="T3" fmla="*/ 68 h 143"/>
                  <a:gd name="T4" fmla="*/ 1 w 74"/>
                  <a:gd name="T5" fmla="*/ 129 h 143"/>
                  <a:gd name="T6" fmla="*/ 2 w 74"/>
                  <a:gd name="T7" fmla="*/ 143 h 143"/>
                  <a:gd name="T8" fmla="*/ 6 w 74"/>
                  <a:gd name="T9" fmla="*/ 143 h 143"/>
                  <a:gd name="T10" fmla="*/ 71 w 74"/>
                  <a:gd name="T11" fmla="*/ 95 h 143"/>
                  <a:gd name="T12" fmla="*/ 73 w 74"/>
                  <a:gd name="T13" fmla="*/ 72 h 143"/>
                  <a:gd name="T14" fmla="*/ 67 w 74"/>
                  <a:gd name="T15" fmla="*/ 27 h 143"/>
                  <a:gd name="T16" fmla="*/ 28 w 74"/>
                  <a:gd name="T17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143">
                    <a:moveTo>
                      <a:pt x="28" y="0"/>
                    </a:moveTo>
                    <a:cubicBezTo>
                      <a:pt x="12" y="8"/>
                      <a:pt x="0" y="36"/>
                      <a:pt x="1" y="68"/>
                    </a:cubicBezTo>
                    <a:cubicBezTo>
                      <a:pt x="1" y="89"/>
                      <a:pt x="1" y="109"/>
                      <a:pt x="1" y="129"/>
                    </a:cubicBezTo>
                    <a:cubicBezTo>
                      <a:pt x="1" y="134"/>
                      <a:pt x="1" y="139"/>
                      <a:pt x="2" y="143"/>
                    </a:cubicBezTo>
                    <a:cubicBezTo>
                      <a:pt x="3" y="143"/>
                      <a:pt x="5" y="143"/>
                      <a:pt x="6" y="143"/>
                    </a:cubicBezTo>
                    <a:cubicBezTo>
                      <a:pt x="40" y="143"/>
                      <a:pt x="69" y="123"/>
                      <a:pt x="71" y="95"/>
                    </a:cubicBezTo>
                    <a:cubicBezTo>
                      <a:pt x="72" y="87"/>
                      <a:pt x="72" y="79"/>
                      <a:pt x="73" y="72"/>
                    </a:cubicBezTo>
                    <a:cubicBezTo>
                      <a:pt x="74" y="55"/>
                      <a:pt x="72" y="40"/>
                      <a:pt x="67" y="27"/>
                    </a:cubicBezTo>
                    <a:cubicBezTo>
                      <a:pt x="60" y="15"/>
                      <a:pt x="46" y="5"/>
                      <a:pt x="28" y="0"/>
                    </a:cubicBezTo>
                    <a:close/>
                  </a:path>
                </a:pathLst>
              </a:custGeom>
              <a:solidFill>
                <a:srgbClr val="C0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72"/>
              <p:cNvSpPr>
                <a:spLocks/>
              </p:cNvSpPr>
              <p:nvPr/>
            </p:nvSpPr>
            <p:spPr bwMode="auto">
              <a:xfrm>
                <a:off x="2455862" y="3957639"/>
                <a:ext cx="476250" cy="681038"/>
              </a:xfrm>
              <a:custGeom>
                <a:avLst/>
                <a:gdLst>
                  <a:gd name="T0" fmla="*/ 90 w 179"/>
                  <a:gd name="T1" fmla="*/ 1 h 256"/>
                  <a:gd name="T2" fmla="*/ 90 w 179"/>
                  <a:gd name="T3" fmla="*/ 1 h 256"/>
                  <a:gd name="T4" fmla="*/ 90 w 179"/>
                  <a:gd name="T5" fmla="*/ 1 h 256"/>
                  <a:gd name="T6" fmla="*/ 89 w 179"/>
                  <a:gd name="T7" fmla="*/ 1 h 256"/>
                  <a:gd name="T8" fmla="*/ 4 w 179"/>
                  <a:gd name="T9" fmla="*/ 130 h 256"/>
                  <a:gd name="T10" fmla="*/ 20 w 179"/>
                  <a:gd name="T11" fmla="*/ 205 h 256"/>
                  <a:gd name="T12" fmla="*/ 69 w 179"/>
                  <a:gd name="T13" fmla="*/ 254 h 256"/>
                  <a:gd name="T14" fmla="*/ 90 w 179"/>
                  <a:gd name="T15" fmla="*/ 255 h 256"/>
                  <a:gd name="T16" fmla="*/ 110 w 179"/>
                  <a:gd name="T17" fmla="*/ 254 h 256"/>
                  <a:gd name="T18" fmla="*/ 159 w 179"/>
                  <a:gd name="T19" fmla="*/ 205 h 256"/>
                  <a:gd name="T20" fmla="*/ 175 w 179"/>
                  <a:gd name="T21" fmla="*/ 130 h 256"/>
                  <a:gd name="T22" fmla="*/ 90 w 179"/>
                  <a:gd name="T23" fmla="*/ 1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" h="256">
                    <a:moveTo>
                      <a:pt x="90" y="1"/>
                    </a:move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17" y="1"/>
                      <a:pt x="0" y="48"/>
                      <a:pt x="4" y="130"/>
                    </a:cubicBezTo>
                    <a:cubicBezTo>
                      <a:pt x="5" y="162"/>
                      <a:pt x="13" y="187"/>
                      <a:pt x="20" y="205"/>
                    </a:cubicBezTo>
                    <a:cubicBezTo>
                      <a:pt x="23" y="211"/>
                      <a:pt x="58" y="254"/>
                      <a:pt x="69" y="254"/>
                    </a:cubicBezTo>
                    <a:cubicBezTo>
                      <a:pt x="74" y="254"/>
                      <a:pt x="83" y="256"/>
                      <a:pt x="90" y="255"/>
                    </a:cubicBezTo>
                    <a:cubicBezTo>
                      <a:pt x="97" y="256"/>
                      <a:pt x="105" y="254"/>
                      <a:pt x="110" y="254"/>
                    </a:cubicBezTo>
                    <a:cubicBezTo>
                      <a:pt x="121" y="254"/>
                      <a:pt x="157" y="211"/>
                      <a:pt x="159" y="205"/>
                    </a:cubicBezTo>
                    <a:cubicBezTo>
                      <a:pt x="166" y="187"/>
                      <a:pt x="174" y="162"/>
                      <a:pt x="175" y="130"/>
                    </a:cubicBezTo>
                    <a:cubicBezTo>
                      <a:pt x="179" y="50"/>
                      <a:pt x="155" y="0"/>
                      <a:pt x="90" y="1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73"/>
              <p:cNvSpPr>
                <a:spLocks/>
              </p:cNvSpPr>
              <p:nvPr/>
            </p:nvSpPr>
            <p:spPr bwMode="auto">
              <a:xfrm>
                <a:off x="2455862" y="4213226"/>
                <a:ext cx="66675" cy="200025"/>
              </a:xfrm>
              <a:custGeom>
                <a:avLst/>
                <a:gdLst>
                  <a:gd name="T0" fmla="*/ 25 w 25"/>
                  <a:gd name="T1" fmla="*/ 57 h 75"/>
                  <a:gd name="T2" fmla="*/ 15 w 25"/>
                  <a:gd name="T3" fmla="*/ 74 h 75"/>
                  <a:gd name="T4" fmla="*/ 3 w 25"/>
                  <a:gd name="T5" fmla="*/ 60 h 75"/>
                  <a:gd name="T6" fmla="*/ 1 w 25"/>
                  <a:gd name="T7" fmla="*/ 18 h 75"/>
                  <a:gd name="T8" fmla="*/ 11 w 25"/>
                  <a:gd name="T9" fmla="*/ 1 h 75"/>
                  <a:gd name="T10" fmla="*/ 23 w 25"/>
                  <a:gd name="T11" fmla="*/ 15 h 75"/>
                  <a:gd name="T12" fmla="*/ 25 w 25"/>
                  <a:gd name="T13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75">
                    <a:moveTo>
                      <a:pt x="25" y="57"/>
                    </a:moveTo>
                    <a:cubicBezTo>
                      <a:pt x="25" y="66"/>
                      <a:pt x="20" y="73"/>
                      <a:pt x="15" y="74"/>
                    </a:cubicBezTo>
                    <a:cubicBezTo>
                      <a:pt x="9" y="75"/>
                      <a:pt x="3" y="69"/>
                      <a:pt x="3" y="60"/>
                    </a:cubicBezTo>
                    <a:cubicBezTo>
                      <a:pt x="2" y="46"/>
                      <a:pt x="1" y="32"/>
                      <a:pt x="1" y="18"/>
                    </a:cubicBezTo>
                    <a:cubicBezTo>
                      <a:pt x="0" y="10"/>
                      <a:pt x="5" y="2"/>
                      <a:pt x="11" y="1"/>
                    </a:cubicBezTo>
                    <a:cubicBezTo>
                      <a:pt x="17" y="0"/>
                      <a:pt x="23" y="6"/>
                      <a:pt x="23" y="15"/>
                    </a:cubicBezTo>
                    <a:cubicBezTo>
                      <a:pt x="24" y="29"/>
                      <a:pt x="24" y="43"/>
                      <a:pt x="25" y="57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74"/>
              <p:cNvSpPr>
                <a:spLocks/>
              </p:cNvSpPr>
              <p:nvPr/>
            </p:nvSpPr>
            <p:spPr bwMode="auto">
              <a:xfrm>
                <a:off x="2860674" y="4213226"/>
                <a:ext cx="66675" cy="200025"/>
              </a:xfrm>
              <a:custGeom>
                <a:avLst/>
                <a:gdLst>
                  <a:gd name="T0" fmla="*/ 22 w 25"/>
                  <a:gd name="T1" fmla="*/ 60 h 75"/>
                  <a:gd name="T2" fmla="*/ 11 w 25"/>
                  <a:gd name="T3" fmla="*/ 74 h 75"/>
                  <a:gd name="T4" fmla="*/ 0 w 25"/>
                  <a:gd name="T5" fmla="*/ 57 h 75"/>
                  <a:gd name="T6" fmla="*/ 2 w 25"/>
                  <a:gd name="T7" fmla="*/ 15 h 75"/>
                  <a:gd name="T8" fmla="*/ 14 w 25"/>
                  <a:gd name="T9" fmla="*/ 1 h 75"/>
                  <a:gd name="T10" fmla="*/ 24 w 25"/>
                  <a:gd name="T11" fmla="*/ 18 h 75"/>
                  <a:gd name="T12" fmla="*/ 22 w 25"/>
                  <a:gd name="T13" fmla="*/ 6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75">
                    <a:moveTo>
                      <a:pt x="22" y="60"/>
                    </a:moveTo>
                    <a:cubicBezTo>
                      <a:pt x="22" y="69"/>
                      <a:pt x="16" y="75"/>
                      <a:pt x="11" y="74"/>
                    </a:cubicBezTo>
                    <a:cubicBezTo>
                      <a:pt x="5" y="73"/>
                      <a:pt x="0" y="66"/>
                      <a:pt x="0" y="57"/>
                    </a:cubicBezTo>
                    <a:cubicBezTo>
                      <a:pt x="1" y="43"/>
                      <a:pt x="1" y="29"/>
                      <a:pt x="2" y="15"/>
                    </a:cubicBezTo>
                    <a:cubicBezTo>
                      <a:pt x="2" y="6"/>
                      <a:pt x="8" y="0"/>
                      <a:pt x="14" y="1"/>
                    </a:cubicBezTo>
                    <a:cubicBezTo>
                      <a:pt x="20" y="2"/>
                      <a:pt x="25" y="10"/>
                      <a:pt x="24" y="18"/>
                    </a:cubicBezTo>
                    <a:cubicBezTo>
                      <a:pt x="24" y="32"/>
                      <a:pt x="23" y="46"/>
                      <a:pt x="22" y="60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75"/>
              <p:cNvSpPr>
                <a:spLocks/>
              </p:cNvSpPr>
              <p:nvPr/>
            </p:nvSpPr>
            <p:spPr bwMode="auto">
              <a:xfrm>
                <a:off x="2490787" y="4021139"/>
                <a:ext cx="403225" cy="550863"/>
              </a:xfrm>
              <a:custGeom>
                <a:avLst/>
                <a:gdLst>
                  <a:gd name="T0" fmla="*/ 145 w 152"/>
                  <a:gd name="T1" fmla="*/ 91 h 207"/>
                  <a:gd name="T2" fmla="*/ 148 w 152"/>
                  <a:gd name="T3" fmla="*/ 18 h 207"/>
                  <a:gd name="T4" fmla="*/ 85 w 152"/>
                  <a:gd name="T5" fmla="*/ 1 h 207"/>
                  <a:gd name="T6" fmla="*/ 76 w 152"/>
                  <a:gd name="T7" fmla="*/ 3 h 207"/>
                  <a:gd name="T8" fmla="*/ 66 w 152"/>
                  <a:gd name="T9" fmla="*/ 1 h 207"/>
                  <a:gd name="T10" fmla="*/ 3 w 152"/>
                  <a:gd name="T11" fmla="*/ 18 h 207"/>
                  <a:gd name="T12" fmla="*/ 6 w 152"/>
                  <a:gd name="T13" fmla="*/ 91 h 207"/>
                  <a:gd name="T14" fmla="*/ 12 w 152"/>
                  <a:gd name="T15" fmla="*/ 171 h 207"/>
                  <a:gd name="T16" fmla="*/ 74 w 152"/>
                  <a:gd name="T17" fmla="*/ 207 h 207"/>
                  <a:gd name="T18" fmla="*/ 76 w 152"/>
                  <a:gd name="T19" fmla="*/ 207 h 207"/>
                  <a:gd name="T20" fmla="*/ 77 w 152"/>
                  <a:gd name="T21" fmla="*/ 207 h 207"/>
                  <a:gd name="T22" fmla="*/ 139 w 152"/>
                  <a:gd name="T23" fmla="*/ 171 h 207"/>
                  <a:gd name="T24" fmla="*/ 145 w 152"/>
                  <a:gd name="T25" fmla="*/ 9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2" h="207">
                    <a:moveTo>
                      <a:pt x="145" y="91"/>
                    </a:moveTo>
                    <a:cubicBezTo>
                      <a:pt x="143" y="53"/>
                      <a:pt x="148" y="18"/>
                      <a:pt x="148" y="18"/>
                    </a:cubicBezTo>
                    <a:cubicBezTo>
                      <a:pt x="148" y="18"/>
                      <a:pt x="113" y="0"/>
                      <a:pt x="85" y="1"/>
                    </a:cubicBezTo>
                    <a:cubicBezTo>
                      <a:pt x="82" y="1"/>
                      <a:pt x="79" y="2"/>
                      <a:pt x="76" y="3"/>
                    </a:cubicBezTo>
                    <a:cubicBezTo>
                      <a:pt x="72" y="2"/>
                      <a:pt x="69" y="1"/>
                      <a:pt x="66" y="1"/>
                    </a:cubicBezTo>
                    <a:cubicBezTo>
                      <a:pt x="38" y="0"/>
                      <a:pt x="3" y="18"/>
                      <a:pt x="3" y="18"/>
                    </a:cubicBezTo>
                    <a:cubicBezTo>
                      <a:pt x="3" y="18"/>
                      <a:pt x="8" y="53"/>
                      <a:pt x="6" y="91"/>
                    </a:cubicBezTo>
                    <a:cubicBezTo>
                      <a:pt x="5" y="128"/>
                      <a:pt x="0" y="161"/>
                      <a:pt x="12" y="171"/>
                    </a:cubicBezTo>
                    <a:cubicBezTo>
                      <a:pt x="25" y="182"/>
                      <a:pt x="46" y="206"/>
                      <a:pt x="74" y="207"/>
                    </a:cubicBezTo>
                    <a:cubicBezTo>
                      <a:pt x="75" y="207"/>
                      <a:pt x="75" y="207"/>
                      <a:pt x="76" y="207"/>
                    </a:cubicBezTo>
                    <a:cubicBezTo>
                      <a:pt x="76" y="207"/>
                      <a:pt x="77" y="207"/>
                      <a:pt x="77" y="207"/>
                    </a:cubicBezTo>
                    <a:cubicBezTo>
                      <a:pt x="105" y="206"/>
                      <a:pt x="127" y="182"/>
                      <a:pt x="139" y="171"/>
                    </a:cubicBezTo>
                    <a:cubicBezTo>
                      <a:pt x="152" y="161"/>
                      <a:pt x="147" y="128"/>
                      <a:pt x="145" y="91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76"/>
              <p:cNvSpPr>
                <a:spLocks/>
              </p:cNvSpPr>
              <p:nvPr/>
            </p:nvSpPr>
            <p:spPr bwMode="auto">
              <a:xfrm>
                <a:off x="2697162" y="4021139"/>
                <a:ext cx="215900" cy="550863"/>
              </a:xfrm>
              <a:custGeom>
                <a:avLst/>
                <a:gdLst>
                  <a:gd name="T0" fmla="*/ 77 w 81"/>
                  <a:gd name="T1" fmla="*/ 18 h 207"/>
                  <a:gd name="T2" fmla="*/ 8 w 81"/>
                  <a:gd name="T3" fmla="*/ 1 h 207"/>
                  <a:gd name="T4" fmla="*/ 0 w 81"/>
                  <a:gd name="T5" fmla="*/ 3 h 207"/>
                  <a:gd name="T6" fmla="*/ 0 w 81"/>
                  <a:gd name="T7" fmla="*/ 207 h 207"/>
                  <a:gd name="T8" fmla="*/ 68 w 81"/>
                  <a:gd name="T9" fmla="*/ 171 h 207"/>
                  <a:gd name="T10" fmla="*/ 74 w 81"/>
                  <a:gd name="T11" fmla="*/ 91 h 207"/>
                  <a:gd name="T12" fmla="*/ 77 w 81"/>
                  <a:gd name="T13" fmla="*/ 1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207">
                    <a:moveTo>
                      <a:pt x="77" y="18"/>
                    </a:moveTo>
                    <a:cubicBezTo>
                      <a:pt x="78" y="18"/>
                      <a:pt x="39" y="0"/>
                      <a:pt x="8" y="1"/>
                    </a:cubicBezTo>
                    <a:cubicBezTo>
                      <a:pt x="6" y="1"/>
                      <a:pt x="3" y="2"/>
                      <a:pt x="0" y="3"/>
                    </a:cubicBezTo>
                    <a:cubicBezTo>
                      <a:pt x="0" y="71"/>
                      <a:pt x="0" y="139"/>
                      <a:pt x="0" y="207"/>
                    </a:cubicBezTo>
                    <a:cubicBezTo>
                      <a:pt x="31" y="206"/>
                      <a:pt x="54" y="182"/>
                      <a:pt x="68" y="171"/>
                    </a:cubicBezTo>
                    <a:cubicBezTo>
                      <a:pt x="81" y="161"/>
                      <a:pt x="76" y="128"/>
                      <a:pt x="74" y="91"/>
                    </a:cubicBezTo>
                    <a:cubicBezTo>
                      <a:pt x="72" y="53"/>
                      <a:pt x="77" y="18"/>
                      <a:pt x="77" y="18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77"/>
              <p:cNvSpPr>
                <a:spLocks/>
              </p:cNvSpPr>
              <p:nvPr/>
            </p:nvSpPr>
            <p:spPr bwMode="auto">
              <a:xfrm>
                <a:off x="2428874" y="3956051"/>
                <a:ext cx="433388" cy="303213"/>
              </a:xfrm>
              <a:custGeom>
                <a:avLst/>
                <a:gdLst>
                  <a:gd name="T0" fmla="*/ 18 w 163"/>
                  <a:gd name="T1" fmla="*/ 114 h 114"/>
                  <a:gd name="T2" fmla="*/ 5 w 163"/>
                  <a:gd name="T3" fmla="*/ 26 h 114"/>
                  <a:gd name="T4" fmla="*/ 97 w 163"/>
                  <a:gd name="T5" fmla="*/ 1 h 114"/>
                  <a:gd name="T6" fmla="*/ 151 w 163"/>
                  <a:gd name="T7" fmla="*/ 10 h 114"/>
                  <a:gd name="T8" fmla="*/ 104 w 163"/>
                  <a:gd name="T9" fmla="*/ 61 h 114"/>
                  <a:gd name="T10" fmla="*/ 108 w 163"/>
                  <a:gd name="T11" fmla="*/ 48 h 114"/>
                  <a:gd name="T12" fmla="*/ 94 w 163"/>
                  <a:gd name="T13" fmla="*/ 59 h 114"/>
                  <a:gd name="T14" fmla="*/ 37 w 163"/>
                  <a:gd name="T15" fmla="*/ 45 h 114"/>
                  <a:gd name="T16" fmla="*/ 37 w 163"/>
                  <a:gd name="T17" fmla="*/ 77 h 114"/>
                  <a:gd name="T18" fmla="*/ 26 w 163"/>
                  <a:gd name="T19" fmla="*/ 92 h 114"/>
                  <a:gd name="T20" fmla="*/ 23 w 163"/>
                  <a:gd name="T21" fmla="*/ 113 h 114"/>
                  <a:gd name="T22" fmla="*/ 18 w 163"/>
                  <a:gd name="T2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14">
                    <a:moveTo>
                      <a:pt x="18" y="114"/>
                    </a:moveTo>
                    <a:cubicBezTo>
                      <a:pt x="18" y="114"/>
                      <a:pt x="11" y="34"/>
                      <a:pt x="5" y="26"/>
                    </a:cubicBezTo>
                    <a:cubicBezTo>
                      <a:pt x="0" y="18"/>
                      <a:pt x="74" y="2"/>
                      <a:pt x="97" y="1"/>
                    </a:cubicBezTo>
                    <a:cubicBezTo>
                      <a:pt x="118" y="0"/>
                      <a:pt x="138" y="7"/>
                      <a:pt x="151" y="10"/>
                    </a:cubicBezTo>
                    <a:cubicBezTo>
                      <a:pt x="163" y="12"/>
                      <a:pt x="103" y="60"/>
                      <a:pt x="104" y="61"/>
                    </a:cubicBezTo>
                    <a:cubicBezTo>
                      <a:pt x="105" y="56"/>
                      <a:pt x="106" y="52"/>
                      <a:pt x="108" y="48"/>
                    </a:cubicBezTo>
                    <a:cubicBezTo>
                      <a:pt x="103" y="51"/>
                      <a:pt x="98" y="55"/>
                      <a:pt x="94" y="59"/>
                    </a:cubicBezTo>
                    <a:cubicBezTo>
                      <a:pt x="75" y="54"/>
                      <a:pt x="56" y="49"/>
                      <a:pt x="37" y="45"/>
                    </a:cubicBezTo>
                    <a:cubicBezTo>
                      <a:pt x="37" y="56"/>
                      <a:pt x="37" y="66"/>
                      <a:pt x="37" y="77"/>
                    </a:cubicBezTo>
                    <a:cubicBezTo>
                      <a:pt x="33" y="82"/>
                      <a:pt x="30" y="87"/>
                      <a:pt x="26" y="92"/>
                    </a:cubicBezTo>
                    <a:cubicBezTo>
                      <a:pt x="25" y="99"/>
                      <a:pt x="24" y="106"/>
                      <a:pt x="23" y="113"/>
                    </a:cubicBezTo>
                    <a:cubicBezTo>
                      <a:pt x="22" y="113"/>
                      <a:pt x="20" y="113"/>
                      <a:pt x="18" y="114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78"/>
              <p:cNvSpPr>
                <a:spLocks/>
              </p:cNvSpPr>
              <p:nvPr/>
            </p:nvSpPr>
            <p:spPr bwMode="auto">
              <a:xfrm>
                <a:off x="2535237" y="3956051"/>
                <a:ext cx="415925" cy="303213"/>
              </a:xfrm>
              <a:custGeom>
                <a:avLst/>
                <a:gdLst>
                  <a:gd name="T0" fmla="*/ 139 w 156"/>
                  <a:gd name="T1" fmla="*/ 114 h 114"/>
                  <a:gd name="T2" fmla="*/ 152 w 156"/>
                  <a:gd name="T3" fmla="*/ 26 h 114"/>
                  <a:gd name="T4" fmla="*/ 61 w 156"/>
                  <a:gd name="T5" fmla="*/ 1 h 114"/>
                  <a:gd name="T6" fmla="*/ 8 w 156"/>
                  <a:gd name="T7" fmla="*/ 10 h 114"/>
                  <a:gd name="T8" fmla="*/ 93 w 156"/>
                  <a:gd name="T9" fmla="*/ 20 h 114"/>
                  <a:gd name="T10" fmla="*/ 72 w 156"/>
                  <a:gd name="T11" fmla="*/ 59 h 114"/>
                  <a:gd name="T12" fmla="*/ 121 w 156"/>
                  <a:gd name="T13" fmla="*/ 46 h 114"/>
                  <a:gd name="T14" fmla="*/ 120 w 156"/>
                  <a:gd name="T15" fmla="*/ 77 h 114"/>
                  <a:gd name="T16" fmla="*/ 132 w 156"/>
                  <a:gd name="T17" fmla="*/ 93 h 114"/>
                  <a:gd name="T18" fmla="*/ 134 w 156"/>
                  <a:gd name="T19" fmla="*/ 113 h 114"/>
                  <a:gd name="T20" fmla="*/ 139 w 156"/>
                  <a:gd name="T21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6" h="114">
                    <a:moveTo>
                      <a:pt x="139" y="114"/>
                    </a:moveTo>
                    <a:cubicBezTo>
                      <a:pt x="139" y="114"/>
                      <a:pt x="149" y="34"/>
                      <a:pt x="152" y="26"/>
                    </a:cubicBezTo>
                    <a:cubicBezTo>
                      <a:pt x="156" y="17"/>
                      <a:pt x="83" y="2"/>
                      <a:pt x="61" y="1"/>
                    </a:cubicBezTo>
                    <a:cubicBezTo>
                      <a:pt x="39" y="0"/>
                      <a:pt x="21" y="7"/>
                      <a:pt x="8" y="10"/>
                    </a:cubicBezTo>
                    <a:cubicBezTo>
                      <a:pt x="0" y="11"/>
                      <a:pt x="72" y="7"/>
                      <a:pt x="93" y="20"/>
                    </a:cubicBezTo>
                    <a:cubicBezTo>
                      <a:pt x="100" y="24"/>
                      <a:pt x="72" y="59"/>
                      <a:pt x="72" y="59"/>
                    </a:cubicBezTo>
                    <a:cubicBezTo>
                      <a:pt x="88" y="54"/>
                      <a:pt x="104" y="50"/>
                      <a:pt x="121" y="46"/>
                    </a:cubicBezTo>
                    <a:cubicBezTo>
                      <a:pt x="121" y="56"/>
                      <a:pt x="121" y="66"/>
                      <a:pt x="120" y="77"/>
                    </a:cubicBezTo>
                    <a:cubicBezTo>
                      <a:pt x="124" y="82"/>
                      <a:pt x="128" y="87"/>
                      <a:pt x="132" y="93"/>
                    </a:cubicBezTo>
                    <a:cubicBezTo>
                      <a:pt x="132" y="99"/>
                      <a:pt x="133" y="106"/>
                      <a:pt x="134" y="113"/>
                    </a:cubicBezTo>
                    <a:cubicBezTo>
                      <a:pt x="136" y="113"/>
                      <a:pt x="138" y="113"/>
                      <a:pt x="139" y="114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79"/>
              <p:cNvSpPr>
                <a:spLocks noEditPoints="1"/>
              </p:cNvSpPr>
              <p:nvPr/>
            </p:nvSpPr>
            <p:spPr bwMode="auto">
              <a:xfrm>
                <a:off x="2479674" y="4217989"/>
                <a:ext cx="193675" cy="136525"/>
              </a:xfrm>
              <a:custGeom>
                <a:avLst/>
                <a:gdLst>
                  <a:gd name="T0" fmla="*/ 30 w 73"/>
                  <a:gd name="T1" fmla="*/ 51 h 51"/>
                  <a:gd name="T2" fmla="*/ 30 w 73"/>
                  <a:gd name="T3" fmla="*/ 51 h 51"/>
                  <a:gd name="T4" fmla="*/ 7 w 73"/>
                  <a:gd name="T5" fmla="*/ 41 h 51"/>
                  <a:gd name="T6" fmla="*/ 0 w 73"/>
                  <a:gd name="T7" fmla="*/ 21 h 51"/>
                  <a:gd name="T8" fmla="*/ 0 w 73"/>
                  <a:gd name="T9" fmla="*/ 15 h 51"/>
                  <a:gd name="T10" fmla="*/ 1 w 73"/>
                  <a:gd name="T11" fmla="*/ 10 h 51"/>
                  <a:gd name="T12" fmla="*/ 1 w 73"/>
                  <a:gd name="T13" fmla="*/ 7 h 51"/>
                  <a:gd name="T14" fmla="*/ 3 w 73"/>
                  <a:gd name="T15" fmla="*/ 7 h 51"/>
                  <a:gd name="T16" fmla="*/ 60 w 73"/>
                  <a:gd name="T17" fmla="*/ 5 h 51"/>
                  <a:gd name="T18" fmla="*/ 60 w 73"/>
                  <a:gd name="T19" fmla="*/ 5 h 51"/>
                  <a:gd name="T20" fmla="*/ 72 w 73"/>
                  <a:gd name="T21" fmla="*/ 15 h 51"/>
                  <a:gd name="T22" fmla="*/ 72 w 73"/>
                  <a:gd name="T23" fmla="*/ 21 h 51"/>
                  <a:gd name="T24" fmla="*/ 65 w 73"/>
                  <a:gd name="T25" fmla="*/ 40 h 51"/>
                  <a:gd name="T26" fmla="*/ 42 w 73"/>
                  <a:gd name="T27" fmla="*/ 51 h 51"/>
                  <a:gd name="T28" fmla="*/ 30 w 73"/>
                  <a:gd name="T29" fmla="*/ 51 h 51"/>
                  <a:gd name="T30" fmla="*/ 7 w 73"/>
                  <a:gd name="T31" fmla="*/ 13 h 51"/>
                  <a:gd name="T32" fmla="*/ 7 w 73"/>
                  <a:gd name="T33" fmla="*/ 15 h 51"/>
                  <a:gd name="T34" fmla="*/ 7 w 73"/>
                  <a:gd name="T35" fmla="*/ 21 h 51"/>
                  <a:gd name="T36" fmla="*/ 13 w 73"/>
                  <a:gd name="T37" fmla="*/ 36 h 51"/>
                  <a:gd name="T38" fmla="*/ 30 w 73"/>
                  <a:gd name="T39" fmla="*/ 44 h 51"/>
                  <a:gd name="T40" fmla="*/ 42 w 73"/>
                  <a:gd name="T41" fmla="*/ 43 h 51"/>
                  <a:gd name="T42" fmla="*/ 60 w 73"/>
                  <a:gd name="T43" fmla="*/ 35 h 51"/>
                  <a:gd name="T44" fmla="*/ 65 w 73"/>
                  <a:gd name="T45" fmla="*/ 22 h 51"/>
                  <a:gd name="T46" fmla="*/ 65 w 73"/>
                  <a:gd name="T47" fmla="*/ 15 h 51"/>
                  <a:gd name="T48" fmla="*/ 58 w 73"/>
                  <a:gd name="T49" fmla="*/ 12 h 51"/>
                  <a:gd name="T50" fmla="*/ 58 w 73"/>
                  <a:gd name="T51" fmla="*/ 12 h 51"/>
                  <a:gd name="T52" fmla="*/ 7 w 73"/>
                  <a:gd name="T53" fmla="*/ 1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3" h="51">
                    <a:moveTo>
                      <a:pt x="30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21" y="51"/>
                      <a:pt x="13" y="47"/>
                      <a:pt x="7" y="41"/>
                    </a:cubicBezTo>
                    <a:cubicBezTo>
                      <a:pt x="2" y="35"/>
                      <a:pt x="0" y="28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3"/>
                      <a:pt x="0" y="11"/>
                      <a:pt x="1" y="1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1" y="1"/>
                      <a:pt x="41" y="0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3" y="6"/>
                      <a:pt x="72" y="9"/>
                      <a:pt x="72" y="15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3" y="28"/>
                      <a:pt x="70" y="35"/>
                      <a:pt x="65" y="40"/>
                    </a:cubicBezTo>
                    <a:cubicBezTo>
                      <a:pt x="60" y="46"/>
                      <a:pt x="51" y="50"/>
                      <a:pt x="42" y="51"/>
                    </a:cubicBezTo>
                    <a:lnTo>
                      <a:pt x="30" y="51"/>
                    </a:lnTo>
                    <a:close/>
                    <a:moveTo>
                      <a:pt x="7" y="13"/>
                    </a:moveTo>
                    <a:cubicBezTo>
                      <a:pt x="7" y="14"/>
                      <a:pt x="7" y="14"/>
                      <a:pt x="7" y="15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7"/>
                      <a:pt x="9" y="32"/>
                      <a:pt x="13" y="36"/>
                    </a:cubicBezTo>
                    <a:cubicBezTo>
                      <a:pt x="17" y="41"/>
                      <a:pt x="23" y="43"/>
                      <a:pt x="30" y="44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9" y="43"/>
                      <a:pt x="56" y="40"/>
                      <a:pt x="60" y="35"/>
                    </a:cubicBezTo>
                    <a:cubicBezTo>
                      <a:pt x="64" y="31"/>
                      <a:pt x="66" y="27"/>
                      <a:pt x="65" y="22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5" y="14"/>
                      <a:pt x="60" y="12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41" y="8"/>
                      <a:pt x="24" y="8"/>
                      <a:pt x="7" y="13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80"/>
              <p:cNvSpPr>
                <a:spLocks noEditPoints="1"/>
              </p:cNvSpPr>
              <p:nvPr/>
            </p:nvSpPr>
            <p:spPr bwMode="auto">
              <a:xfrm>
                <a:off x="2727324" y="4217989"/>
                <a:ext cx="193675" cy="136525"/>
              </a:xfrm>
              <a:custGeom>
                <a:avLst/>
                <a:gdLst>
                  <a:gd name="T0" fmla="*/ 31 w 73"/>
                  <a:gd name="T1" fmla="*/ 51 h 51"/>
                  <a:gd name="T2" fmla="*/ 31 w 73"/>
                  <a:gd name="T3" fmla="*/ 51 h 51"/>
                  <a:gd name="T4" fmla="*/ 8 w 73"/>
                  <a:gd name="T5" fmla="*/ 41 h 51"/>
                  <a:gd name="T6" fmla="*/ 0 w 73"/>
                  <a:gd name="T7" fmla="*/ 21 h 51"/>
                  <a:gd name="T8" fmla="*/ 1 w 73"/>
                  <a:gd name="T9" fmla="*/ 15 h 51"/>
                  <a:gd name="T10" fmla="*/ 1 w 73"/>
                  <a:gd name="T11" fmla="*/ 10 h 51"/>
                  <a:gd name="T12" fmla="*/ 2 w 73"/>
                  <a:gd name="T13" fmla="*/ 7 h 51"/>
                  <a:gd name="T14" fmla="*/ 4 w 73"/>
                  <a:gd name="T15" fmla="*/ 7 h 51"/>
                  <a:gd name="T16" fmla="*/ 60 w 73"/>
                  <a:gd name="T17" fmla="*/ 5 h 51"/>
                  <a:gd name="T18" fmla="*/ 60 w 73"/>
                  <a:gd name="T19" fmla="*/ 5 h 51"/>
                  <a:gd name="T20" fmla="*/ 73 w 73"/>
                  <a:gd name="T21" fmla="*/ 15 h 51"/>
                  <a:gd name="T22" fmla="*/ 73 w 73"/>
                  <a:gd name="T23" fmla="*/ 21 h 51"/>
                  <a:gd name="T24" fmla="*/ 66 w 73"/>
                  <a:gd name="T25" fmla="*/ 40 h 51"/>
                  <a:gd name="T26" fmla="*/ 43 w 73"/>
                  <a:gd name="T27" fmla="*/ 51 h 51"/>
                  <a:gd name="T28" fmla="*/ 31 w 73"/>
                  <a:gd name="T29" fmla="*/ 51 h 51"/>
                  <a:gd name="T30" fmla="*/ 8 w 73"/>
                  <a:gd name="T31" fmla="*/ 13 h 51"/>
                  <a:gd name="T32" fmla="*/ 8 w 73"/>
                  <a:gd name="T33" fmla="*/ 15 h 51"/>
                  <a:gd name="T34" fmla="*/ 8 w 73"/>
                  <a:gd name="T35" fmla="*/ 21 h 51"/>
                  <a:gd name="T36" fmla="*/ 13 w 73"/>
                  <a:gd name="T37" fmla="*/ 36 h 51"/>
                  <a:gd name="T38" fmla="*/ 31 w 73"/>
                  <a:gd name="T39" fmla="*/ 44 h 51"/>
                  <a:gd name="T40" fmla="*/ 43 w 73"/>
                  <a:gd name="T41" fmla="*/ 43 h 51"/>
                  <a:gd name="T42" fmla="*/ 61 w 73"/>
                  <a:gd name="T43" fmla="*/ 35 h 51"/>
                  <a:gd name="T44" fmla="*/ 66 w 73"/>
                  <a:gd name="T45" fmla="*/ 22 h 51"/>
                  <a:gd name="T46" fmla="*/ 66 w 73"/>
                  <a:gd name="T47" fmla="*/ 15 h 51"/>
                  <a:gd name="T48" fmla="*/ 59 w 73"/>
                  <a:gd name="T49" fmla="*/ 12 h 51"/>
                  <a:gd name="T50" fmla="*/ 59 w 73"/>
                  <a:gd name="T51" fmla="*/ 12 h 51"/>
                  <a:gd name="T52" fmla="*/ 8 w 73"/>
                  <a:gd name="T53" fmla="*/ 1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3" h="51">
                    <a:moveTo>
                      <a:pt x="31" y="51"/>
                    </a:moveTo>
                    <a:cubicBezTo>
                      <a:pt x="31" y="51"/>
                      <a:pt x="31" y="51"/>
                      <a:pt x="31" y="51"/>
                    </a:cubicBezTo>
                    <a:cubicBezTo>
                      <a:pt x="22" y="51"/>
                      <a:pt x="14" y="47"/>
                      <a:pt x="8" y="41"/>
                    </a:cubicBezTo>
                    <a:cubicBezTo>
                      <a:pt x="3" y="35"/>
                      <a:pt x="0" y="28"/>
                      <a:pt x="0" y="21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3"/>
                      <a:pt x="1" y="11"/>
                      <a:pt x="1" y="1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2" y="1"/>
                      <a:pt x="42" y="0"/>
                      <a:pt x="60" y="5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4" y="6"/>
                      <a:pt x="73" y="9"/>
                      <a:pt x="73" y="15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8"/>
                      <a:pt x="71" y="35"/>
                      <a:pt x="66" y="40"/>
                    </a:cubicBezTo>
                    <a:cubicBezTo>
                      <a:pt x="60" y="46"/>
                      <a:pt x="52" y="50"/>
                      <a:pt x="43" y="51"/>
                    </a:cubicBezTo>
                    <a:lnTo>
                      <a:pt x="31" y="51"/>
                    </a:lnTo>
                    <a:close/>
                    <a:moveTo>
                      <a:pt x="8" y="13"/>
                    </a:moveTo>
                    <a:cubicBezTo>
                      <a:pt x="8" y="14"/>
                      <a:pt x="8" y="14"/>
                      <a:pt x="8" y="15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7"/>
                      <a:pt x="9" y="32"/>
                      <a:pt x="13" y="36"/>
                    </a:cubicBezTo>
                    <a:cubicBezTo>
                      <a:pt x="18" y="41"/>
                      <a:pt x="24" y="43"/>
                      <a:pt x="31" y="44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50" y="43"/>
                      <a:pt x="56" y="40"/>
                      <a:pt x="61" y="35"/>
                    </a:cubicBezTo>
                    <a:cubicBezTo>
                      <a:pt x="64" y="31"/>
                      <a:pt x="66" y="27"/>
                      <a:pt x="66" y="22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5" y="14"/>
                      <a:pt x="61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42" y="8"/>
                      <a:pt x="24" y="8"/>
                      <a:pt x="8" y="13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Rectangle 281"/>
              <p:cNvSpPr>
                <a:spLocks noChangeArrowheads="1"/>
              </p:cNvSpPr>
              <p:nvPr/>
            </p:nvSpPr>
            <p:spPr bwMode="auto">
              <a:xfrm>
                <a:off x="2657474" y="4252914"/>
                <a:ext cx="82550" cy="38100"/>
              </a:xfrm>
              <a:prstGeom prst="rect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82"/>
              <p:cNvSpPr>
                <a:spLocks/>
              </p:cNvSpPr>
              <p:nvPr/>
            </p:nvSpPr>
            <p:spPr bwMode="auto">
              <a:xfrm>
                <a:off x="2493962" y="4421189"/>
                <a:ext cx="411163" cy="204788"/>
              </a:xfrm>
              <a:custGeom>
                <a:avLst/>
                <a:gdLst>
                  <a:gd name="T0" fmla="*/ 114 w 155"/>
                  <a:gd name="T1" fmla="*/ 10 h 77"/>
                  <a:gd name="T2" fmla="*/ 83 w 155"/>
                  <a:gd name="T3" fmla="*/ 0 h 77"/>
                  <a:gd name="T4" fmla="*/ 78 w 155"/>
                  <a:gd name="T5" fmla="*/ 3 h 77"/>
                  <a:gd name="T6" fmla="*/ 72 w 155"/>
                  <a:gd name="T7" fmla="*/ 0 h 77"/>
                  <a:gd name="T8" fmla="*/ 41 w 155"/>
                  <a:gd name="T9" fmla="*/ 10 h 77"/>
                  <a:gd name="T10" fmla="*/ 0 w 155"/>
                  <a:gd name="T11" fmla="*/ 3 h 77"/>
                  <a:gd name="T12" fmla="*/ 76 w 155"/>
                  <a:gd name="T13" fmla="*/ 77 h 77"/>
                  <a:gd name="T14" fmla="*/ 78 w 155"/>
                  <a:gd name="T15" fmla="*/ 77 h 77"/>
                  <a:gd name="T16" fmla="*/ 92 w 155"/>
                  <a:gd name="T17" fmla="*/ 75 h 77"/>
                  <a:gd name="T18" fmla="*/ 155 w 155"/>
                  <a:gd name="T19" fmla="*/ 3 h 77"/>
                  <a:gd name="T20" fmla="*/ 114 w 155"/>
                  <a:gd name="T21" fmla="*/ 1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77">
                    <a:moveTo>
                      <a:pt x="114" y="10"/>
                    </a:moveTo>
                    <a:cubicBezTo>
                      <a:pt x="110" y="5"/>
                      <a:pt x="98" y="0"/>
                      <a:pt x="83" y="0"/>
                    </a:cubicBezTo>
                    <a:cubicBezTo>
                      <a:pt x="78" y="3"/>
                      <a:pt x="78" y="3"/>
                      <a:pt x="78" y="3"/>
                    </a:cubicBezTo>
                    <a:cubicBezTo>
                      <a:pt x="77" y="3"/>
                      <a:pt x="72" y="0"/>
                      <a:pt x="72" y="0"/>
                    </a:cubicBezTo>
                    <a:cubicBezTo>
                      <a:pt x="57" y="0"/>
                      <a:pt x="45" y="5"/>
                      <a:pt x="41" y="10"/>
                    </a:cubicBezTo>
                    <a:cubicBezTo>
                      <a:pt x="19" y="53"/>
                      <a:pt x="10" y="15"/>
                      <a:pt x="0" y="3"/>
                    </a:cubicBezTo>
                    <a:cubicBezTo>
                      <a:pt x="17" y="42"/>
                      <a:pt x="33" y="71"/>
                      <a:pt x="76" y="77"/>
                    </a:cubicBezTo>
                    <a:cubicBezTo>
                      <a:pt x="77" y="77"/>
                      <a:pt x="77" y="77"/>
                      <a:pt x="78" y="77"/>
                    </a:cubicBezTo>
                    <a:cubicBezTo>
                      <a:pt x="78" y="77"/>
                      <a:pt x="91" y="75"/>
                      <a:pt x="92" y="75"/>
                    </a:cubicBezTo>
                    <a:cubicBezTo>
                      <a:pt x="118" y="75"/>
                      <a:pt x="138" y="42"/>
                      <a:pt x="155" y="3"/>
                    </a:cubicBezTo>
                    <a:cubicBezTo>
                      <a:pt x="145" y="15"/>
                      <a:pt x="136" y="53"/>
                      <a:pt x="114" y="10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83"/>
              <p:cNvSpPr>
                <a:spLocks/>
              </p:cNvSpPr>
              <p:nvPr/>
            </p:nvSpPr>
            <p:spPr bwMode="auto">
              <a:xfrm>
                <a:off x="2649537" y="4471989"/>
                <a:ext cx="98425" cy="31750"/>
              </a:xfrm>
              <a:custGeom>
                <a:avLst/>
                <a:gdLst>
                  <a:gd name="T0" fmla="*/ 0 w 37"/>
                  <a:gd name="T1" fmla="*/ 0 h 12"/>
                  <a:gd name="T2" fmla="*/ 0 w 37"/>
                  <a:gd name="T3" fmla="*/ 2 h 12"/>
                  <a:gd name="T4" fmla="*/ 12 w 37"/>
                  <a:gd name="T5" fmla="*/ 12 h 12"/>
                  <a:gd name="T6" fmla="*/ 25 w 37"/>
                  <a:gd name="T7" fmla="*/ 12 h 12"/>
                  <a:gd name="T8" fmla="*/ 37 w 37"/>
                  <a:gd name="T9" fmla="*/ 2 h 12"/>
                  <a:gd name="T10" fmla="*/ 37 w 37"/>
                  <a:gd name="T11" fmla="*/ 0 h 12"/>
                  <a:gd name="T12" fmla="*/ 0 w 37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8"/>
                      <a:pt x="5" y="12"/>
                      <a:pt x="12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32" y="12"/>
                      <a:pt x="37" y="8"/>
                      <a:pt x="37" y="2"/>
                    </a:cubicBezTo>
                    <a:cubicBezTo>
                      <a:pt x="37" y="1"/>
                      <a:pt x="37" y="0"/>
                      <a:pt x="3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5" name="组合 424"/>
            <p:cNvGrpSpPr/>
            <p:nvPr/>
          </p:nvGrpSpPr>
          <p:grpSpPr>
            <a:xfrm>
              <a:off x="7304087" y="3530601"/>
              <a:ext cx="898525" cy="1195388"/>
              <a:chOff x="7265987" y="3940176"/>
              <a:chExt cx="898525" cy="1195388"/>
            </a:xfrm>
          </p:grpSpPr>
          <p:sp>
            <p:nvSpPr>
              <p:cNvPr id="89" name="Freeform 285"/>
              <p:cNvSpPr>
                <a:spLocks/>
              </p:cNvSpPr>
              <p:nvPr/>
            </p:nvSpPr>
            <p:spPr bwMode="auto">
              <a:xfrm>
                <a:off x="7873999" y="4173539"/>
                <a:ext cx="290513" cy="338138"/>
              </a:xfrm>
              <a:custGeom>
                <a:avLst/>
                <a:gdLst>
                  <a:gd name="T0" fmla="*/ 109 w 109"/>
                  <a:gd name="T1" fmla="*/ 89 h 127"/>
                  <a:gd name="T2" fmla="*/ 96 w 109"/>
                  <a:gd name="T3" fmla="*/ 62 h 127"/>
                  <a:gd name="T4" fmla="*/ 19 w 109"/>
                  <a:gd name="T5" fmla="*/ 11 h 127"/>
                  <a:gd name="T6" fmla="*/ 27 w 109"/>
                  <a:gd name="T7" fmla="*/ 104 h 127"/>
                  <a:gd name="T8" fmla="*/ 44 w 109"/>
                  <a:gd name="T9" fmla="*/ 127 h 127"/>
                  <a:gd name="T10" fmla="*/ 109 w 109"/>
                  <a:gd name="T11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27">
                    <a:moveTo>
                      <a:pt x="109" y="89"/>
                    </a:moveTo>
                    <a:cubicBezTo>
                      <a:pt x="106" y="80"/>
                      <a:pt x="102" y="71"/>
                      <a:pt x="96" y="62"/>
                    </a:cubicBezTo>
                    <a:cubicBezTo>
                      <a:pt x="73" y="23"/>
                      <a:pt x="38" y="0"/>
                      <a:pt x="19" y="11"/>
                    </a:cubicBezTo>
                    <a:cubicBezTo>
                      <a:pt x="0" y="23"/>
                      <a:pt x="3" y="64"/>
                      <a:pt x="27" y="104"/>
                    </a:cubicBezTo>
                    <a:cubicBezTo>
                      <a:pt x="32" y="113"/>
                      <a:pt x="38" y="120"/>
                      <a:pt x="44" y="127"/>
                    </a:cubicBezTo>
                    <a:lnTo>
                      <a:pt x="109" y="89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86"/>
              <p:cNvSpPr>
                <a:spLocks/>
              </p:cNvSpPr>
              <p:nvPr/>
            </p:nvSpPr>
            <p:spPr bwMode="auto">
              <a:xfrm>
                <a:off x="7265987" y="4173539"/>
                <a:ext cx="288925" cy="338138"/>
              </a:xfrm>
              <a:custGeom>
                <a:avLst/>
                <a:gdLst>
                  <a:gd name="T0" fmla="*/ 0 w 109"/>
                  <a:gd name="T1" fmla="*/ 89 h 127"/>
                  <a:gd name="T2" fmla="*/ 12 w 109"/>
                  <a:gd name="T3" fmla="*/ 62 h 127"/>
                  <a:gd name="T4" fmla="*/ 90 w 109"/>
                  <a:gd name="T5" fmla="*/ 11 h 127"/>
                  <a:gd name="T6" fmla="*/ 82 w 109"/>
                  <a:gd name="T7" fmla="*/ 104 h 127"/>
                  <a:gd name="T8" fmla="*/ 64 w 109"/>
                  <a:gd name="T9" fmla="*/ 127 h 127"/>
                  <a:gd name="T10" fmla="*/ 0 w 109"/>
                  <a:gd name="T11" fmla="*/ 8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27">
                    <a:moveTo>
                      <a:pt x="0" y="89"/>
                    </a:moveTo>
                    <a:cubicBezTo>
                      <a:pt x="3" y="80"/>
                      <a:pt x="7" y="71"/>
                      <a:pt x="12" y="62"/>
                    </a:cubicBezTo>
                    <a:cubicBezTo>
                      <a:pt x="36" y="23"/>
                      <a:pt x="70" y="0"/>
                      <a:pt x="90" y="11"/>
                    </a:cubicBezTo>
                    <a:cubicBezTo>
                      <a:pt x="109" y="23"/>
                      <a:pt x="105" y="64"/>
                      <a:pt x="82" y="104"/>
                    </a:cubicBezTo>
                    <a:cubicBezTo>
                      <a:pt x="76" y="113"/>
                      <a:pt x="70" y="120"/>
                      <a:pt x="64" y="127"/>
                    </a:cubicBez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87"/>
              <p:cNvSpPr>
                <a:spLocks/>
              </p:cNvSpPr>
              <p:nvPr/>
            </p:nvSpPr>
            <p:spPr bwMode="auto">
              <a:xfrm>
                <a:off x="7424737" y="4181476"/>
                <a:ext cx="88900" cy="93663"/>
              </a:xfrm>
              <a:custGeom>
                <a:avLst/>
                <a:gdLst>
                  <a:gd name="T0" fmla="*/ 29 w 33"/>
                  <a:gd name="T1" fmla="*/ 33 h 35"/>
                  <a:gd name="T2" fmla="*/ 19 w 33"/>
                  <a:gd name="T3" fmla="*/ 32 h 35"/>
                  <a:gd name="T4" fmla="*/ 3 w 33"/>
                  <a:gd name="T5" fmla="*/ 13 h 35"/>
                  <a:gd name="T6" fmla="*/ 4 w 33"/>
                  <a:gd name="T7" fmla="*/ 2 h 35"/>
                  <a:gd name="T8" fmla="*/ 14 w 33"/>
                  <a:gd name="T9" fmla="*/ 3 h 35"/>
                  <a:gd name="T10" fmla="*/ 30 w 33"/>
                  <a:gd name="T11" fmla="*/ 22 h 35"/>
                  <a:gd name="T12" fmla="*/ 29 w 33"/>
                  <a:gd name="T13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5">
                    <a:moveTo>
                      <a:pt x="29" y="33"/>
                    </a:moveTo>
                    <a:cubicBezTo>
                      <a:pt x="26" y="35"/>
                      <a:pt x="21" y="35"/>
                      <a:pt x="19" y="3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0" y="10"/>
                      <a:pt x="1" y="5"/>
                      <a:pt x="4" y="2"/>
                    </a:cubicBezTo>
                    <a:cubicBezTo>
                      <a:pt x="7" y="0"/>
                      <a:pt x="11" y="0"/>
                      <a:pt x="14" y="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3" y="25"/>
                      <a:pt x="32" y="30"/>
                      <a:pt x="29" y="33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88"/>
              <p:cNvSpPr>
                <a:spLocks/>
              </p:cNvSpPr>
              <p:nvPr/>
            </p:nvSpPr>
            <p:spPr bwMode="auto">
              <a:xfrm>
                <a:off x="7916862" y="4184651"/>
                <a:ext cx="93663" cy="87313"/>
              </a:xfrm>
              <a:custGeom>
                <a:avLst/>
                <a:gdLst>
                  <a:gd name="T0" fmla="*/ 2 w 35"/>
                  <a:gd name="T1" fmla="*/ 29 h 33"/>
                  <a:gd name="T2" fmla="*/ 3 w 35"/>
                  <a:gd name="T3" fmla="*/ 19 h 33"/>
                  <a:gd name="T4" fmla="*/ 22 w 35"/>
                  <a:gd name="T5" fmla="*/ 3 h 33"/>
                  <a:gd name="T6" fmla="*/ 32 w 35"/>
                  <a:gd name="T7" fmla="*/ 4 h 33"/>
                  <a:gd name="T8" fmla="*/ 31 w 35"/>
                  <a:gd name="T9" fmla="*/ 14 h 33"/>
                  <a:gd name="T10" fmla="*/ 12 w 35"/>
                  <a:gd name="T11" fmla="*/ 30 h 33"/>
                  <a:gd name="T12" fmla="*/ 2 w 35"/>
                  <a:gd name="T13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3">
                    <a:moveTo>
                      <a:pt x="2" y="29"/>
                    </a:moveTo>
                    <a:cubicBezTo>
                      <a:pt x="0" y="26"/>
                      <a:pt x="0" y="22"/>
                      <a:pt x="3" y="19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5" y="0"/>
                      <a:pt x="30" y="1"/>
                      <a:pt x="32" y="4"/>
                    </a:cubicBezTo>
                    <a:cubicBezTo>
                      <a:pt x="35" y="7"/>
                      <a:pt x="35" y="11"/>
                      <a:pt x="31" y="1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33"/>
                      <a:pt x="5" y="32"/>
                      <a:pt x="2" y="29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89"/>
              <p:cNvSpPr>
                <a:spLocks/>
              </p:cNvSpPr>
              <p:nvPr/>
            </p:nvSpPr>
            <p:spPr bwMode="auto">
              <a:xfrm>
                <a:off x="7412037" y="3940176"/>
                <a:ext cx="606425" cy="584200"/>
              </a:xfrm>
              <a:custGeom>
                <a:avLst/>
                <a:gdLst>
                  <a:gd name="T0" fmla="*/ 114 w 228"/>
                  <a:gd name="T1" fmla="*/ 3 h 220"/>
                  <a:gd name="T2" fmla="*/ 16 w 228"/>
                  <a:gd name="T3" fmla="*/ 119 h 220"/>
                  <a:gd name="T4" fmla="*/ 114 w 228"/>
                  <a:gd name="T5" fmla="*/ 220 h 220"/>
                  <a:gd name="T6" fmla="*/ 212 w 228"/>
                  <a:gd name="T7" fmla="*/ 119 h 220"/>
                  <a:gd name="T8" fmla="*/ 114 w 228"/>
                  <a:gd name="T9" fmla="*/ 3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220">
                    <a:moveTo>
                      <a:pt x="114" y="3"/>
                    </a:moveTo>
                    <a:cubicBezTo>
                      <a:pt x="54" y="0"/>
                      <a:pt x="0" y="48"/>
                      <a:pt x="16" y="119"/>
                    </a:cubicBezTo>
                    <a:cubicBezTo>
                      <a:pt x="32" y="188"/>
                      <a:pt x="71" y="220"/>
                      <a:pt x="114" y="220"/>
                    </a:cubicBezTo>
                    <a:cubicBezTo>
                      <a:pt x="156" y="220"/>
                      <a:pt x="195" y="188"/>
                      <a:pt x="212" y="119"/>
                    </a:cubicBezTo>
                    <a:cubicBezTo>
                      <a:pt x="228" y="48"/>
                      <a:pt x="173" y="0"/>
                      <a:pt x="114" y="3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90"/>
              <p:cNvSpPr>
                <a:spLocks/>
              </p:cNvSpPr>
              <p:nvPr/>
            </p:nvSpPr>
            <p:spPr bwMode="auto">
              <a:xfrm>
                <a:off x="7494587" y="4271964"/>
                <a:ext cx="66675" cy="146050"/>
              </a:xfrm>
              <a:custGeom>
                <a:avLst/>
                <a:gdLst>
                  <a:gd name="T0" fmla="*/ 22 w 25"/>
                  <a:gd name="T1" fmla="*/ 27 h 55"/>
                  <a:gd name="T2" fmla="*/ 19 w 25"/>
                  <a:gd name="T3" fmla="*/ 54 h 55"/>
                  <a:gd name="T4" fmla="*/ 5 w 25"/>
                  <a:gd name="T5" fmla="*/ 33 h 55"/>
                  <a:gd name="T6" fmla="*/ 7 w 25"/>
                  <a:gd name="T7" fmla="*/ 2 h 55"/>
                  <a:gd name="T8" fmla="*/ 22 w 25"/>
                  <a:gd name="T9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5">
                    <a:moveTo>
                      <a:pt x="22" y="27"/>
                    </a:moveTo>
                    <a:cubicBezTo>
                      <a:pt x="25" y="42"/>
                      <a:pt x="23" y="53"/>
                      <a:pt x="19" y="54"/>
                    </a:cubicBezTo>
                    <a:cubicBezTo>
                      <a:pt x="15" y="55"/>
                      <a:pt x="9" y="47"/>
                      <a:pt x="5" y="33"/>
                    </a:cubicBezTo>
                    <a:cubicBezTo>
                      <a:pt x="0" y="18"/>
                      <a:pt x="1" y="3"/>
                      <a:pt x="7" y="2"/>
                    </a:cubicBezTo>
                    <a:cubicBezTo>
                      <a:pt x="12" y="0"/>
                      <a:pt x="19" y="12"/>
                      <a:pt x="22" y="27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91"/>
              <p:cNvSpPr>
                <a:spLocks/>
              </p:cNvSpPr>
              <p:nvPr/>
            </p:nvSpPr>
            <p:spPr bwMode="auto">
              <a:xfrm>
                <a:off x="7869237" y="4271964"/>
                <a:ext cx="63500" cy="146050"/>
              </a:xfrm>
              <a:custGeom>
                <a:avLst/>
                <a:gdLst>
                  <a:gd name="T0" fmla="*/ 3 w 24"/>
                  <a:gd name="T1" fmla="*/ 27 h 55"/>
                  <a:gd name="T2" fmla="*/ 6 w 24"/>
                  <a:gd name="T3" fmla="*/ 54 h 55"/>
                  <a:gd name="T4" fmla="*/ 20 w 24"/>
                  <a:gd name="T5" fmla="*/ 33 h 55"/>
                  <a:gd name="T6" fmla="*/ 18 w 24"/>
                  <a:gd name="T7" fmla="*/ 2 h 55"/>
                  <a:gd name="T8" fmla="*/ 3 w 24"/>
                  <a:gd name="T9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55">
                    <a:moveTo>
                      <a:pt x="3" y="27"/>
                    </a:moveTo>
                    <a:cubicBezTo>
                      <a:pt x="0" y="42"/>
                      <a:pt x="2" y="53"/>
                      <a:pt x="6" y="54"/>
                    </a:cubicBezTo>
                    <a:cubicBezTo>
                      <a:pt x="10" y="55"/>
                      <a:pt x="15" y="47"/>
                      <a:pt x="20" y="33"/>
                    </a:cubicBezTo>
                    <a:cubicBezTo>
                      <a:pt x="24" y="18"/>
                      <a:pt x="23" y="3"/>
                      <a:pt x="18" y="2"/>
                    </a:cubicBezTo>
                    <a:cubicBezTo>
                      <a:pt x="12" y="0"/>
                      <a:pt x="5" y="12"/>
                      <a:pt x="3" y="27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92"/>
              <p:cNvSpPr>
                <a:spLocks/>
              </p:cNvSpPr>
              <p:nvPr/>
            </p:nvSpPr>
            <p:spPr bwMode="auto">
              <a:xfrm>
                <a:off x="7350124" y="4603751"/>
                <a:ext cx="735013" cy="531813"/>
              </a:xfrm>
              <a:custGeom>
                <a:avLst/>
                <a:gdLst>
                  <a:gd name="T0" fmla="*/ 138 w 276"/>
                  <a:gd name="T1" fmla="*/ 200 h 200"/>
                  <a:gd name="T2" fmla="*/ 276 w 276"/>
                  <a:gd name="T3" fmla="*/ 169 h 200"/>
                  <a:gd name="T4" fmla="*/ 266 w 276"/>
                  <a:gd name="T5" fmla="*/ 45 h 200"/>
                  <a:gd name="T6" fmla="*/ 226 w 276"/>
                  <a:gd name="T7" fmla="*/ 15 h 200"/>
                  <a:gd name="T8" fmla="*/ 50 w 276"/>
                  <a:gd name="T9" fmla="*/ 15 h 200"/>
                  <a:gd name="T10" fmla="*/ 10 w 276"/>
                  <a:gd name="T11" fmla="*/ 45 h 200"/>
                  <a:gd name="T12" fmla="*/ 0 w 276"/>
                  <a:gd name="T13" fmla="*/ 169 h 200"/>
                  <a:gd name="T14" fmla="*/ 138 w 276"/>
                  <a:gd name="T15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6" h="200">
                    <a:moveTo>
                      <a:pt x="138" y="200"/>
                    </a:moveTo>
                    <a:cubicBezTo>
                      <a:pt x="188" y="200"/>
                      <a:pt x="235" y="189"/>
                      <a:pt x="276" y="169"/>
                    </a:cubicBezTo>
                    <a:cubicBezTo>
                      <a:pt x="266" y="45"/>
                      <a:pt x="266" y="45"/>
                      <a:pt x="266" y="45"/>
                    </a:cubicBezTo>
                    <a:cubicBezTo>
                      <a:pt x="265" y="29"/>
                      <a:pt x="247" y="17"/>
                      <a:pt x="226" y="15"/>
                    </a:cubicBezTo>
                    <a:cubicBezTo>
                      <a:pt x="168" y="0"/>
                      <a:pt x="109" y="0"/>
                      <a:pt x="50" y="15"/>
                    </a:cubicBezTo>
                    <a:cubicBezTo>
                      <a:pt x="29" y="17"/>
                      <a:pt x="11" y="29"/>
                      <a:pt x="10" y="45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42" y="189"/>
                      <a:pt x="88" y="200"/>
                      <a:pt x="138" y="200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93"/>
              <p:cNvSpPr>
                <a:spLocks/>
              </p:cNvSpPr>
              <p:nvPr/>
            </p:nvSpPr>
            <p:spPr bwMode="auto">
              <a:xfrm>
                <a:off x="7539037" y="4610101"/>
                <a:ext cx="349250" cy="228600"/>
              </a:xfrm>
              <a:custGeom>
                <a:avLst/>
                <a:gdLst>
                  <a:gd name="T0" fmla="*/ 131 w 131"/>
                  <a:gd name="T1" fmla="*/ 8 h 86"/>
                  <a:gd name="T2" fmla="*/ 0 w 131"/>
                  <a:gd name="T3" fmla="*/ 9 h 86"/>
                  <a:gd name="T4" fmla="*/ 66 w 131"/>
                  <a:gd name="T5" fmla="*/ 86 h 86"/>
                  <a:gd name="T6" fmla="*/ 131 w 131"/>
                  <a:gd name="T7" fmla="*/ 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86">
                    <a:moveTo>
                      <a:pt x="131" y="8"/>
                    </a:moveTo>
                    <a:cubicBezTo>
                      <a:pt x="88" y="0"/>
                      <a:pt x="44" y="0"/>
                      <a:pt x="0" y="9"/>
                    </a:cubicBezTo>
                    <a:cubicBezTo>
                      <a:pt x="1" y="38"/>
                      <a:pt x="30" y="86"/>
                      <a:pt x="66" y="86"/>
                    </a:cubicBezTo>
                    <a:cubicBezTo>
                      <a:pt x="102" y="86"/>
                      <a:pt x="131" y="37"/>
                      <a:pt x="131" y="8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94"/>
              <p:cNvSpPr>
                <a:spLocks/>
              </p:cNvSpPr>
              <p:nvPr/>
            </p:nvSpPr>
            <p:spPr bwMode="auto">
              <a:xfrm>
                <a:off x="7610474" y="4410076"/>
                <a:ext cx="204788" cy="422275"/>
              </a:xfrm>
              <a:custGeom>
                <a:avLst/>
                <a:gdLst>
                  <a:gd name="T0" fmla="*/ 77 w 77"/>
                  <a:gd name="T1" fmla="*/ 26 h 159"/>
                  <a:gd name="T2" fmla="*/ 77 w 77"/>
                  <a:gd name="T3" fmla="*/ 20 h 159"/>
                  <a:gd name="T4" fmla="*/ 1 w 77"/>
                  <a:gd name="T5" fmla="*/ 20 h 159"/>
                  <a:gd name="T6" fmla="*/ 0 w 77"/>
                  <a:gd name="T7" fmla="*/ 26 h 159"/>
                  <a:gd name="T8" fmla="*/ 39 w 77"/>
                  <a:gd name="T9" fmla="*/ 159 h 159"/>
                  <a:gd name="T10" fmla="*/ 77 w 77"/>
                  <a:gd name="T11" fmla="*/ 26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59">
                    <a:moveTo>
                      <a:pt x="77" y="26"/>
                    </a:moveTo>
                    <a:cubicBezTo>
                      <a:pt x="77" y="24"/>
                      <a:pt x="77" y="22"/>
                      <a:pt x="77" y="20"/>
                    </a:cubicBezTo>
                    <a:cubicBezTo>
                      <a:pt x="52" y="0"/>
                      <a:pt x="26" y="0"/>
                      <a:pt x="1" y="20"/>
                    </a:cubicBezTo>
                    <a:cubicBezTo>
                      <a:pt x="0" y="22"/>
                      <a:pt x="0" y="24"/>
                      <a:pt x="0" y="26"/>
                    </a:cubicBezTo>
                    <a:cubicBezTo>
                      <a:pt x="0" y="100"/>
                      <a:pt x="18" y="159"/>
                      <a:pt x="39" y="159"/>
                    </a:cubicBezTo>
                    <a:cubicBezTo>
                      <a:pt x="60" y="159"/>
                      <a:pt x="77" y="100"/>
                      <a:pt x="77" y="26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95"/>
              <p:cNvSpPr>
                <a:spLocks/>
              </p:cNvSpPr>
              <p:nvPr/>
            </p:nvSpPr>
            <p:spPr bwMode="auto">
              <a:xfrm>
                <a:off x="7610474" y="4418014"/>
                <a:ext cx="204788" cy="192088"/>
              </a:xfrm>
              <a:custGeom>
                <a:avLst/>
                <a:gdLst>
                  <a:gd name="T0" fmla="*/ 77 w 77"/>
                  <a:gd name="T1" fmla="*/ 12 h 72"/>
                  <a:gd name="T2" fmla="*/ 77 w 77"/>
                  <a:gd name="T3" fmla="*/ 9 h 72"/>
                  <a:gd name="T4" fmla="*/ 1 w 77"/>
                  <a:gd name="T5" fmla="*/ 9 h 72"/>
                  <a:gd name="T6" fmla="*/ 0 w 77"/>
                  <a:gd name="T7" fmla="*/ 12 h 72"/>
                  <a:gd name="T8" fmla="*/ 39 w 77"/>
                  <a:gd name="T9" fmla="*/ 72 h 72"/>
                  <a:gd name="T10" fmla="*/ 77 w 77"/>
                  <a:gd name="T11" fmla="*/ 1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72">
                    <a:moveTo>
                      <a:pt x="77" y="12"/>
                    </a:moveTo>
                    <a:cubicBezTo>
                      <a:pt x="77" y="11"/>
                      <a:pt x="77" y="10"/>
                      <a:pt x="77" y="9"/>
                    </a:cubicBezTo>
                    <a:cubicBezTo>
                      <a:pt x="52" y="0"/>
                      <a:pt x="26" y="0"/>
                      <a:pt x="1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45"/>
                      <a:pt x="18" y="72"/>
                      <a:pt x="39" y="72"/>
                    </a:cubicBezTo>
                    <a:cubicBezTo>
                      <a:pt x="60" y="72"/>
                      <a:pt x="77" y="45"/>
                      <a:pt x="77" y="12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96"/>
              <p:cNvSpPr>
                <a:spLocks/>
              </p:cNvSpPr>
              <p:nvPr/>
            </p:nvSpPr>
            <p:spPr bwMode="auto">
              <a:xfrm>
                <a:off x="7480299" y="4032251"/>
                <a:ext cx="468313" cy="515938"/>
              </a:xfrm>
              <a:custGeom>
                <a:avLst/>
                <a:gdLst>
                  <a:gd name="T0" fmla="*/ 163 w 176"/>
                  <a:gd name="T1" fmla="*/ 105 h 194"/>
                  <a:gd name="T2" fmla="*/ 88 w 176"/>
                  <a:gd name="T3" fmla="*/ 194 h 194"/>
                  <a:gd name="T4" fmla="*/ 13 w 176"/>
                  <a:gd name="T5" fmla="*/ 105 h 194"/>
                  <a:gd name="T6" fmla="*/ 88 w 176"/>
                  <a:gd name="T7" fmla="*/ 3 h 194"/>
                  <a:gd name="T8" fmla="*/ 163 w 176"/>
                  <a:gd name="T9" fmla="*/ 10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194">
                    <a:moveTo>
                      <a:pt x="163" y="105"/>
                    </a:moveTo>
                    <a:cubicBezTo>
                      <a:pt x="151" y="166"/>
                      <a:pt x="120" y="194"/>
                      <a:pt x="88" y="194"/>
                    </a:cubicBezTo>
                    <a:cubicBezTo>
                      <a:pt x="55" y="194"/>
                      <a:pt x="25" y="166"/>
                      <a:pt x="13" y="105"/>
                    </a:cubicBezTo>
                    <a:cubicBezTo>
                      <a:pt x="0" y="42"/>
                      <a:pt x="42" y="0"/>
                      <a:pt x="88" y="3"/>
                    </a:cubicBezTo>
                    <a:cubicBezTo>
                      <a:pt x="133" y="0"/>
                      <a:pt x="176" y="42"/>
                      <a:pt x="163" y="105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97"/>
              <p:cNvSpPr>
                <a:spLocks/>
              </p:cNvSpPr>
              <p:nvPr/>
            </p:nvSpPr>
            <p:spPr bwMode="auto">
              <a:xfrm>
                <a:off x="7723187" y="4038601"/>
                <a:ext cx="222250" cy="509588"/>
              </a:xfrm>
              <a:custGeom>
                <a:avLst/>
                <a:gdLst>
                  <a:gd name="T0" fmla="*/ 0 w 84"/>
                  <a:gd name="T1" fmla="*/ 1 h 192"/>
                  <a:gd name="T2" fmla="*/ 0 w 84"/>
                  <a:gd name="T3" fmla="*/ 192 h 192"/>
                  <a:gd name="T4" fmla="*/ 72 w 84"/>
                  <a:gd name="T5" fmla="*/ 103 h 192"/>
                  <a:gd name="T6" fmla="*/ 0 w 84"/>
                  <a:gd name="T7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192">
                    <a:moveTo>
                      <a:pt x="0" y="1"/>
                    </a:moveTo>
                    <a:cubicBezTo>
                      <a:pt x="0" y="192"/>
                      <a:pt x="0" y="192"/>
                      <a:pt x="0" y="192"/>
                    </a:cubicBezTo>
                    <a:cubicBezTo>
                      <a:pt x="31" y="190"/>
                      <a:pt x="60" y="161"/>
                      <a:pt x="72" y="103"/>
                    </a:cubicBezTo>
                    <a:cubicBezTo>
                      <a:pt x="84" y="42"/>
                      <a:pt x="44" y="0"/>
                      <a:pt x="0" y="1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298"/>
              <p:cNvSpPr>
                <a:spLocks/>
              </p:cNvSpPr>
              <p:nvPr/>
            </p:nvSpPr>
            <p:spPr bwMode="auto">
              <a:xfrm>
                <a:off x="7507287" y="3941764"/>
                <a:ext cx="455613" cy="322263"/>
              </a:xfrm>
              <a:custGeom>
                <a:avLst/>
                <a:gdLst>
                  <a:gd name="T0" fmla="*/ 86 w 171"/>
                  <a:gd name="T1" fmla="*/ 5 h 121"/>
                  <a:gd name="T2" fmla="*/ 167 w 171"/>
                  <a:gd name="T3" fmla="*/ 99 h 121"/>
                  <a:gd name="T4" fmla="*/ 169 w 171"/>
                  <a:gd name="T5" fmla="*/ 118 h 121"/>
                  <a:gd name="T6" fmla="*/ 140 w 171"/>
                  <a:gd name="T7" fmla="*/ 108 h 121"/>
                  <a:gd name="T8" fmla="*/ 126 w 171"/>
                  <a:gd name="T9" fmla="*/ 63 h 121"/>
                  <a:gd name="T10" fmla="*/ 99 w 171"/>
                  <a:gd name="T11" fmla="*/ 109 h 121"/>
                  <a:gd name="T12" fmla="*/ 106 w 171"/>
                  <a:gd name="T13" fmla="*/ 83 h 121"/>
                  <a:gd name="T14" fmla="*/ 79 w 171"/>
                  <a:gd name="T15" fmla="*/ 111 h 121"/>
                  <a:gd name="T16" fmla="*/ 10 w 171"/>
                  <a:gd name="T17" fmla="*/ 120 h 121"/>
                  <a:gd name="T18" fmla="*/ 0 w 171"/>
                  <a:gd name="T19" fmla="*/ 91 h 121"/>
                  <a:gd name="T20" fmla="*/ 86 w 171"/>
                  <a:gd name="T21" fmla="*/ 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1" h="121">
                    <a:moveTo>
                      <a:pt x="86" y="5"/>
                    </a:moveTo>
                    <a:cubicBezTo>
                      <a:pt x="119" y="3"/>
                      <a:pt x="150" y="38"/>
                      <a:pt x="167" y="99"/>
                    </a:cubicBezTo>
                    <a:cubicBezTo>
                      <a:pt x="166" y="102"/>
                      <a:pt x="171" y="115"/>
                      <a:pt x="169" y="118"/>
                    </a:cubicBezTo>
                    <a:cubicBezTo>
                      <a:pt x="140" y="108"/>
                      <a:pt x="140" y="108"/>
                      <a:pt x="140" y="108"/>
                    </a:cubicBezTo>
                    <a:cubicBezTo>
                      <a:pt x="126" y="63"/>
                      <a:pt x="126" y="63"/>
                      <a:pt x="126" y="63"/>
                    </a:cubicBezTo>
                    <a:cubicBezTo>
                      <a:pt x="126" y="63"/>
                      <a:pt x="113" y="105"/>
                      <a:pt x="99" y="109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92" y="105"/>
                      <a:pt x="79" y="111"/>
                    </a:cubicBezTo>
                    <a:cubicBezTo>
                      <a:pt x="56" y="121"/>
                      <a:pt x="10" y="120"/>
                      <a:pt x="10" y="120"/>
                    </a:cubicBezTo>
                    <a:cubicBezTo>
                      <a:pt x="6" y="115"/>
                      <a:pt x="3" y="97"/>
                      <a:pt x="0" y="91"/>
                    </a:cubicBezTo>
                    <a:cubicBezTo>
                      <a:pt x="20" y="32"/>
                      <a:pt x="53" y="0"/>
                      <a:pt x="86" y="5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99"/>
              <p:cNvSpPr>
                <a:spLocks/>
              </p:cNvSpPr>
              <p:nvPr/>
            </p:nvSpPr>
            <p:spPr bwMode="auto">
              <a:xfrm>
                <a:off x="7723187" y="4484689"/>
                <a:ext cx="92075" cy="231775"/>
              </a:xfrm>
              <a:custGeom>
                <a:avLst/>
                <a:gdLst>
                  <a:gd name="T0" fmla="*/ 35 w 35"/>
                  <a:gd name="T1" fmla="*/ 4 h 87"/>
                  <a:gd name="T2" fmla="*/ 0 w 35"/>
                  <a:gd name="T3" fmla="*/ 6 h 87"/>
                  <a:gd name="T4" fmla="*/ 0 w 35"/>
                  <a:gd name="T5" fmla="*/ 30 h 87"/>
                  <a:gd name="T6" fmla="*/ 0 w 35"/>
                  <a:gd name="T7" fmla="*/ 77 h 87"/>
                  <a:gd name="T8" fmla="*/ 0 w 35"/>
                  <a:gd name="T9" fmla="*/ 87 h 87"/>
                  <a:gd name="T10" fmla="*/ 35 w 35"/>
                  <a:gd name="T11" fmla="*/ 38 h 87"/>
                  <a:gd name="T12" fmla="*/ 35 w 35"/>
                  <a:gd name="T13" fmla="*/ 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87">
                    <a:moveTo>
                      <a:pt x="35" y="4"/>
                    </a:moveTo>
                    <a:cubicBezTo>
                      <a:pt x="23" y="0"/>
                      <a:pt x="12" y="6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20" y="85"/>
                      <a:pt x="35" y="63"/>
                      <a:pt x="35" y="38"/>
                    </a:cubicBezTo>
                    <a:cubicBezTo>
                      <a:pt x="35" y="37"/>
                      <a:pt x="35" y="5"/>
                      <a:pt x="35" y="4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6" name="组合 425"/>
            <p:cNvGrpSpPr/>
            <p:nvPr/>
          </p:nvGrpSpPr>
          <p:grpSpPr>
            <a:xfrm>
              <a:off x="8842374" y="3492501"/>
              <a:ext cx="1271588" cy="1316038"/>
              <a:chOff x="8804274" y="3902076"/>
              <a:chExt cx="1271588" cy="1316038"/>
            </a:xfrm>
          </p:grpSpPr>
          <p:sp>
            <p:nvSpPr>
              <p:cNvPr id="105" name="Oval 301"/>
              <p:cNvSpPr>
                <a:spLocks noChangeArrowheads="1"/>
              </p:cNvSpPr>
              <p:nvPr/>
            </p:nvSpPr>
            <p:spPr bwMode="auto">
              <a:xfrm>
                <a:off x="8804274" y="4437064"/>
                <a:ext cx="1271588" cy="781050"/>
              </a:xfrm>
              <a:prstGeom prst="ellipse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02"/>
              <p:cNvSpPr>
                <a:spLocks/>
              </p:cNvSpPr>
              <p:nvPr/>
            </p:nvSpPr>
            <p:spPr bwMode="auto">
              <a:xfrm>
                <a:off x="8988424" y="4471989"/>
                <a:ext cx="903288" cy="80963"/>
              </a:xfrm>
              <a:custGeom>
                <a:avLst/>
                <a:gdLst>
                  <a:gd name="T0" fmla="*/ 72 w 340"/>
                  <a:gd name="T1" fmla="*/ 0 h 31"/>
                  <a:gd name="T2" fmla="*/ 0 w 340"/>
                  <a:gd name="T3" fmla="*/ 31 h 31"/>
                  <a:gd name="T4" fmla="*/ 340 w 340"/>
                  <a:gd name="T5" fmla="*/ 31 h 31"/>
                  <a:gd name="T6" fmla="*/ 268 w 340"/>
                  <a:gd name="T7" fmla="*/ 0 h 31"/>
                  <a:gd name="T8" fmla="*/ 72 w 340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31">
                    <a:moveTo>
                      <a:pt x="72" y="0"/>
                    </a:moveTo>
                    <a:cubicBezTo>
                      <a:pt x="45" y="7"/>
                      <a:pt x="20" y="18"/>
                      <a:pt x="0" y="31"/>
                    </a:cubicBezTo>
                    <a:cubicBezTo>
                      <a:pt x="340" y="31"/>
                      <a:pt x="340" y="31"/>
                      <a:pt x="340" y="31"/>
                    </a:cubicBezTo>
                    <a:cubicBezTo>
                      <a:pt x="320" y="18"/>
                      <a:pt x="295" y="7"/>
                      <a:pt x="268" y="0"/>
                    </a:cubicBez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03"/>
              <p:cNvSpPr>
                <a:spLocks/>
              </p:cNvSpPr>
              <p:nvPr/>
            </p:nvSpPr>
            <p:spPr bwMode="auto">
              <a:xfrm>
                <a:off x="8837612" y="4619626"/>
                <a:ext cx="1206500" cy="82550"/>
              </a:xfrm>
              <a:custGeom>
                <a:avLst/>
                <a:gdLst>
                  <a:gd name="T0" fmla="*/ 0 w 454"/>
                  <a:gd name="T1" fmla="*/ 31 h 31"/>
                  <a:gd name="T2" fmla="*/ 454 w 454"/>
                  <a:gd name="T3" fmla="*/ 31 h 31"/>
                  <a:gd name="T4" fmla="*/ 430 w 454"/>
                  <a:gd name="T5" fmla="*/ 0 h 31"/>
                  <a:gd name="T6" fmla="*/ 24 w 454"/>
                  <a:gd name="T7" fmla="*/ 0 h 31"/>
                  <a:gd name="T8" fmla="*/ 0 w 454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31">
                    <a:moveTo>
                      <a:pt x="0" y="31"/>
                    </a:moveTo>
                    <a:cubicBezTo>
                      <a:pt x="454" y="31"/>
                      <a:pt x="454" y="31"/>
                      <a:pt x="454" y="31"/>
                    </a:cubicBezTo>
                    <a:cubicBezTo>
                      <a:pt x="448" y="20"/>
                      <a:pt x="440" y="10"/>
                      <a:pt x="43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4" y="10"/>
                      <a:pt x="6" y="20"/>
                      <a:pt x="0" y="31"/>
                    </a:cubicBezTo>
                    <a:close/>
                  </a:path>
                </a:pathLst>
              </a:cu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04"/>
              <p:cNvSpPr>
                <a:spLocks/>
              </p:cNvSpPr>
              <p:nvPr/>
            </p:nvSpPr>
            <p:spPr bwMode="auto">
              <a:xfrm>
                <a:off x="8804274" y="4772026"/>
                <a:ext cx="1271588" cy="82550"/>
              </a:xfrm>
              <a:custGeom>
                <a:avLst/>
                <a:gdLst>
                  <a:gd name="T0" fmla="*/ 0 w 478"/>
                  <a:gd name="T1" fmla="*/ 21 h 31"/>
                  <a:gd name="T2" fmla="*/ 0 w 478"/>
                  <a:gd name="T3" fmla="*/ 31 h 31"/>
                  <a:gd name="T4" fmla="*/ 478 w 478"/>
                  <a:gd name="T5" fmla="*/ 31 h 31"/>
                  <a:gd name="T6" fmla="*/ 478 w 478"/>
                  <a:gd name="T7" fmla="*/ 21 h 31"/>
                  <a:gd name="T8" fmla="*/ 476 w 478"/>
                  <a:gd name="T9" fmla="*/ 0 h 31"/>
                  <a:gd name="T10" fmla="*/ 2 w 478"/>
                  <a:gd name="T11" fmla="*/ 0 h 31"/>
                  <a:gd name="T12" fmla="*/ 0 w 478"/>
                  <a:gd name="T13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8" h="31">
                    <a:moveTo>
                      <a:pt x="0" y="21"/>
                    </a:moveTo>
                    <a:cubicBezTo>
                      <a:pt x="0" y="24"/>
                      <a:pt x="0" y="28"/>
                      <a:pt x="0" y="31"/>
                    </a:cubicBezTo>
                    <a:cubicBezTo>
                      <a:pt x="478" y="31"/>
                      <a:pt x="478" y="31"/>
                      <a:pt x="478" y="31"/>
                    </a:cubicBezTo>
                    <a:cubicBezTo>
                      <a:pt x="478" y="28"/>
                      <a:pt x="478" y="24"/>
                      <a:pt x="478" y="21"/>
                    </a:cubicBezTo>
                    <a:cubicBezTo>
                      <a:pt x="478" y="14"/>
                      <a:pt x="477" y="7"/>
                      <a:pt x="47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7"/>
                      <a:pt x="0" y="14"/>
                      <a:pt x="0" y="21"/>
                    </a:cubicBezTo>
                    <a:close/>
                  </a:path>
                </a:pathLst>
              </a:cu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05"/>
              <p:cNvSpPr>
                <a:spLocks/>
              </p:cNvSpPr>
              <p:nvPr/>
            </p:nvSpPr>
            <p:spPr bwMode="auto">
              <a:xfrm>
                <a:off x="8823324" y="4922839"/>
                <a:ext cx="1233488" cy="82550"/>
              </a:xfrm>
              <a:custGeom>
                <a:avLst/>
                <a:gdLst>
                  <a:gd name="T0" fmla="*/ 445 w 464"/>
                  <a:gd name="T1" fmla="*/ 31 h 31"/>
                  <a:gd name="T2" fmla="*/ 464 w 464"/>
                  <a:gd name="T3" fmla="*/ 0 h 31"/>
                  <a:gd name="T4" fmla="*/ 0 w 464"/>
                  <a:gd name="T5" fmla="*/ 0 h 31"/>
                  <a:gd name="T6" fmla="*/ 19 w 464"/>
                  <a:gd name="T7" fmla="*/ 31 h 31"/>
                  <a:gd name="T8" fmla="*/ 445 w 464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31">
                    <a:moveTo>
                      <a:pt x="445" y="31"/>
                    </a:moveTo>
                    <a:cubicBezTo>
                      <a:pt x="453" y="21"/>
                      <a:pt x="460" y="11"/>
                      <a:pt x="4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1"/>
                      <a:pt x="11" y="21"/>
                      <a:pt x="19" y="31"/>
                    </a:cubicBezTo>
                    <a:lnTo>
                      <a:pt x="445" y="31"/>
                    </a:lnTo>
                    <a:close/>
                  </a:path>
                </a:pathLst>
              </a:cu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06"/>
              <p:cNvSpPr>
                <a:spLocks/>
              </p:cNvSpPr>
              <p:nvPr/>
            </p:nvSpPr>
            <p:spPr bwMode="auto">
              <a:xfrm>
                <a:off x="9248774" y="4457701"/>
                <a:ext cx="401638" cy="327025"/>
              </a:xfrm>
              <a:custGeom>
                <a:avLst/>
                <a:gdLst>
                  <a:gd name="T0" fmla="*/ 253 w 253"/>
                  <a:gd name="T1" fmla="*/ 149 h 206"/>
                  <a:gd name="T2" fmla="*/ 0 w 253"/>
                  <a:gd name="T3" fmla="*/ 206 h 206"/>
                  <a:gd name="T4" fmla="*/ 0 w 253"/>
                  <a:gd name="T5" fmla="*/ 0 h 206"/>
                  <a:gd name="T6" fmla="*/ 253 w 253"/>
                  <a:gd name="T7" fmla="*/ 0 h 206"/>
                  <a:gd name="T8" fmla="*/ 253 w 253"/>
                  <a:gd name="T9" fmla="*/ 14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206">
                    <a:moveTo>
                      <a:pt x="253" y="149"/>
                    </a:moveTo>
                    <a:lnTo>
                      <a:pt x="0" y="206"/>
                    </a:lnTo>
                    <a:lnTo>
                      <a:pt x="0" y="0"/>
                    </a:lnTo>
                    <a:lnTo>
                      <a:pt x="253" y="0"/>
                    </a:lnTo>
                    <a:lnTo>
                      <a:pt x="253" y="149"/>
                    </a:ln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07"/>
              <p:cNvSpPr>
                <a:spLocks/>
              </p:cNvSpPr>
              <p:nvPr/>
            </p:nvSpPr>
            <p:spPr bwMode="auto">
              <a:xfrm>
                <a:off x="9248774" y="4457701"/>
                <a:ext cx="401638" cy="212725"/>
              </a:xfrm>
              <a:custGeom>
                <a:avLst/>
                <a:gdLst>
                  <a:gd name="T0" fmla="*/ 253 w 253"/>
                  <a:gd name="T1" fmla="*/ 96 h 134"/>
                  <a:gd name="T2" fmla="*/ 0 w 253"/>
                  <a:gd name="T3" fmla="*/ 134 h 134"/>
                  <a:gd name="T4" fmla="*/ 0 w 253"/>
                  <a:gd name="T5" fmla="*/ 0 h 134"/>
                  <a:gd name="T6" fmla="*/ 253 w 253"/>
                  <a:gd name="T7" fmla="*/ 0 h 134"/>
                  <a:gd name="T8" fmla="*/ 253 w 253"/>
                  <a:gd name="T9" fmla="*/ 9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34">
                    <a:moveTo>
                      <a:pt x="253" y="96"/>
                    </a:moveTo>
                    <a:lnTo>
                      <a:pt x="0" y="134"/>
                    </a:lnTo>
                    <a:lnTo>
                      <a:pt x="0" y="0"/>
                    </a:lnTo>
                    <a:lnTo>
                      <a:pt x="253" y="0"/>
                    </a:lnTo>
                    <a:lnTo>
                      <a:pt x="253" y="96"/>
                    </a:lnTo>
                    <a:close/>
                  </a:path>
                </a:pathLst>
              </a:custGeom>
              <a:solidFill>
                <a:srgbClr val="C0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08"/>
              <p:cNvSpPr>
                <a:spLocks/>
              </p:cNvSpPr>
              <p:nvPr/>
            </p:nvSpPr>
            <p:spPr bwMode="auto">
              <a:xfrm>
                <a:off x="9051924" y="3902076"/>
                <a:ext cx="585788" cy="688975"/>
              </a:xfrm>
              <a:custGeom>
                <a:avLst/>
                <a:gdLst>
                  <a:gd name="T0" fmla="*/ 216 w 220"/>
                  <a:gd name="T1" fmla="*/ 259 h 259"/>
                  <a:gd name="T2" fmla="*/ 220 w 220"/>
                  <a:gd name="T3" fmla="*/ 232 h 259"/>
                  <a:gd name="T4" fmla="*/ 220 w 220"/>
                  <a:gd name="T5" fmla="*/ 110 h 259"/>
                  <a:gd name="T6" fmla="*/ 110 w 220"/>
                  <a:gd name="T7" fmla="*/ 0 h 259"/>
                  <a:gd name="T8" fmla="*/ 0 w 220"/>
                  <a:gd name="T9" fmla="*/ 110 h 259"/>
                  <a:gd name="T10" fmla="*/ 0 w 220"/>
                  <a:gd name="T11" fmla="*/ 232 h 259"/>
                  <a:gd name="T12" fmla="*/ 3 w 220"/>
                  <a:gd name="T13" fmla="*/ 259 h 259"/>
                  <a:gd name="T14" fmla="*/ 216 w 220"/>
                  <a:gd name="T15" fmla="*/ 259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0" h="259">
                    <a:moveTo>
                      <a:pt x="216" y="259"/>
                    </a:moveTo>
                    <a:cubicBezTo>
                      <a:pt x="218" y="250"/>
                      <a:pt x="220" y="241"/>
                      <a:pt x="220" y="232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0" y="49"/>
                      <a:pt x="170" y="0"/>
                      <a:pt x="110" y="0"/>
                    </a:cubicBezTo>
                    <a:cubicBezTo>
                      <a:pt x="49" y="0"/>
                      <a:pt x="0" y="49"/>
                      <a:pt x="0" y="110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0" y="241"/>
                      <a:pt x="1" y="250"/>
                      <a:pt x="3" y="259"/>
                    </a:cubicBezTo>
                    <a:lnTo>
                      <a:pt x="216" y="259"/>
                    </a:ln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09"/>
              <p:cNvSpPr>
                <a:spLocks/>
              </p:cNvSpPr>
              <p:nvPr/>
            </p:nvSpPr>
            <p:spPr bwMode="auto">
              <a:xfrm>
                <a:off x="9344024" y="3902076"/>
                <a:ext cx="293688" cy="688975"/>
              </a:xfrm>
              <a:custGeom>
                <a:avLst/>
                <a:gdLst>
                  <a:gd name="T0" fmla="*/ 0 w 110"/>
                  <a:gd name="T1" fmla="*/ 0 h 259"/>
                  <a:gd name="T2" fmla="*/ 0 w 110"/>
                  <a:gd name="T3" fmla="*/ 0 h 259"/>
                  <a:gd name="T4" fmla="*/ 0 w 110"/>
                  <a:gd name="T5" fmla="*/ 259 h 259"/>
                  <a:gd name="T6" fmla="*/ 106 w 110"/>
                  <a:gd name="T7" fmla="*/ 259 h 259"/>
                  <a:gd name="T8" fmla="*/ 110 w 110"/>
                  <a:gd name="T9" fmla="*/ 232 h 259"/>
                  <a:gd name="T10" fmla="*/ 110 w 110"/>
                  <a:gd name="T11" fmla="*/ 110 h 259"/>
                  <a:gd name="T12" fmla="*/ 0 w 110"/>
                  <a:gd name="T13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25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106" y="259"/>
                      <a:pt x="106" y="259"/>
                      <a:pt x="106" y="259"/>
                    </a:cubicBezTo>
                    <a:cubicBezTo>
                      <a:pt x="108" y="250"/>
                      <a:pt x="110" y="241"/>
                      <a:pt x="110" y="232"/>
                    </a:cubicBezTo>
                    <a:cubicBezTo>
                      <a:pt x="110" y="110"/>
                      <a:pt x="110" y="110"/>
                      <a:pt x="110" y="110"/>
                    </a:cubicBezTo>
                    <a:cubicBezTo>
                      <a:pt x="110" y="49"/>
                      <a:pt x="60" y="0"/>
                      <a:pt x="0" y="0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310"/>
              <p:cNvSpPr>
                <a:spLocks/>
              </p:cNvSpPr>
              <p:nvPr/>
            </p:nvSpPr>
            <p:spPr bwMode="auto">
              <a:xfrm>
                <a:off x="9058274" y="4367214"/>
                <a:ext cx="490538" cy="263525"/>
              </a:xfrm>
              <a:custGeom>
                <a:avLst/>
                <a:gdLst>
                  <a:gd name="T0" fmla="*/ 0 w 185"/>
                  <a:gd name="T1" fmla="*/ 84 h 99"/>
                  <a:gd name="T2" fmla="*/ 60 w 185"/>
                  <a:gd name="T3" fmla="*/ 98 h 99"/>
                  <a:gd name="T4" fmla="*/ 91 w 185"/>
                  <a:gd name="T5" fmla="*/ 99 h 99"/>
                  <a:gd name="T6" fmla="*/ 185 w 185"/>
                  <a:gd name="T7" fmla="*/ 84 h 99"/>
                  <a:gd name="T8" fmla="*/ 93 w 185"/>
                  <a:gd name="T9" fmla="*/ 0 h 99"/>
                  <a:gd name="T10" fmla="*/ 0 w 185"/>
                  <a:gd name="T11" fmla="*/ 8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99">
                    <a:moveTo>
                      <a:pt x="0" y="84"/>
                    </a:moveTo>
                    <a:cubicBezTo>
                      <a:pt x="60" y="98"/>
                      <a:pt x="60" y="98"/>
                      <a:pt x="60" y="98"/>
                    </a:cubicBezTo>
                    <a:cubicBezTo>
                      <a:pt x="91" y="99"/>
                      <a:pt x="91" y="99"/>
                      <a:pt x="91" y="99"/>
                    </a:cubicBezTo>
                    <a:cubicBezTo>
                      <a:pt x="185" y="84"/>
                      <a:pt x="185" y="84"/>
                      <a:pt x="185" y="84"/>
                    </a:cubicBezTo>
                    <a:cubicBezTo>
                      <a:pt x="178" y="37"/>
                      <a:pt x="140" y="0"/>
                      <a:pt x="93" y="0"/>
                    </a:cubicBezTo>
                    <a:cubicBezTo>
                      <a:pt x="46" y="0"/>
                      <a:pt x="7" y="37"/>
                      <a:pt x="0" y="84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11"/>
              <p:cNvSpPr>
                <a:spLocks/>
              </p:cNvSpPr>
              <p:nvPr/>
            </p:nvSpPr>
            <p:spPr bwMode="auto">
              <a:xfrm>
                <a:off x="9299574" y="4367214"/>
                <a:ext cx="249238" cy="263525"/>
              </a:xfrm>
              <a:custGeom>
                <a:avLst/>
                <a:gdLst>
                  <a:gd name="T0" fmla="*/ 2 w 94"/>
                  <a:gd name="T1" fmla="*/ 0 h 99"/>
                  <a:gd name="T2" fmla="*/ 0 w 94"/>
                  <a:gd name="T3" fmla="*/ 1 h 99"/>
                  <a:gd name="T4" fmla="*/ 0 w 94"/>
                  <a:gd name="T5" fmla="*/ 99 h 99"/>
                  <a:gd name="T6" fmla="*/ 94 w 94"/>
                  <a:gd name="T7" fmla="*/ 84 h 99"/>
                  <a:gd name="T8" fmla="*/ 2 w 94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9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87" y="37"/>
                      <a:pt x="49" y="0"/>
                      <a:pt x="2" y="0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12"/>
              <p:cNvSpPr>
                <a:spLocks/>
              </p:cNvSpPr>
              <p:nvPr/>
            </p:nvSpPr>
            <p:spPr bwMode="auto">
              <a:xfrm>
                <a:off x="9236074" y="4086226"/>
                <a:ext cx="244475" cy="254000"/>
              </a:xfrm>
              <a:custGeom>
                <a:avLst/>
                <a:gdLst>
                  <a:gd name="T0" fmla="*/ 87 w 92"/>
                  <a:gd name="T1" fmla="*/ 96 h 96"/>
                  <a:gd name="T2" fmla="*/ 92 w 92"/>
                  <a:gd name="T3" fmla="*/ 66 h 96"/>
                  <a:gd name="T4" fmla="*/ 46 w 92"/>
                  <a:gd name="T5" fmla="*/ 0 h 96"/>
                  <a:gd name="T6" fmla="*/ 0 w 92"/>
                  <a:gd name="T7" fmla="*/ 66 h 96"/>
                  <a:gd name="T8" fmla="*/ 5 w 92"/>
                  <a:gd name="T9" fmla="*/ 96 h 96"/>
                  <a:gd name="T10" fmla="*/ 87 w 92"/>
                  <a:gd name="T1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96">
                    <a:moveTo>
                      <a:pt x="87" y="96"/>
                    </a:moveTo>
                    <a:cubicBezTo>
                      <a:pt x="90" y="87"/>
                      <a:pt x="92" y="77"/>
                      <a:pt x="92" y="66"/>
                    </a:cubicBezTo>
                    <a:cubicBezTo>
                      <a:pt x="92" y="29"/>
                      <a:pt x="71" y="0"/>
                      <a:pt x="46" y="0"/>
                    </a:cubicBezTo>
                    <a:cubicBezTo>
                      <a:pt x="20" y="0"/>
                      <a:pt x="0" y="29"/>
                      <a:pt x="0" y="66"/>
                    </a:cubicBezTo>
                    <a:cubicBezTo>
                      <a:pt x="0" y="77"/>
                      <a:pt x="2" y="87"/>
                      <a:pt x="5" y="96"/>
                    </a:cubicBezTo>
                    <a:lnTo>
                      <a:pt x="87" y="96"/>
                    </a:ln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13"/>
              <p:cNvSpPr>
                <a:spLocks/>
              </p:cNvSpPr>
              <p:nvPr/>
            </p:nvSpPr>
            <p:spPr bwMode="auto">
              <a:xfrm>
                <a:off x="9429749" y="3925889"/>
                <a:ext cx="207963" cy="327025"/>
              </a:xfrm>
              <a:custGeom>
                <a:avLst/>
                <a:gdLst>
                  <a:gd name="T0" fmla="*/ 11 w 78"/>
                  <a:gd name="T1" fmla="*/ 0 h 123"/>
                  <a:gd name="T2" fmla="*/ 0 w 78"/>
                  <a:gd name="T3" fmla="*/ 37 h 123"/>
                  <a:gd name="T4" fmla="*/ 78 w 78"/>
                  <a:gd name="T5" fmla="*/ 123 h 123"/>
                  <a:gd name="T6" fmla="*/ 78 w 78"/>
                  <a:gd name="T7" fmla="*/ 97 h 123"/>
                  <a:gd name="T8" fmla="*/ 11 w 78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23">
                    <a:moveTo>
                      <a:pt x="11" y="0"/>
                    </a:moveTo>
                    <a:cubicBezTo>
                      <a:pt x="4" y="11"/>
                      <a:pt x="0" y="24"/>
                      <a:pt x="0" y="37"/>
                    </a:cubicBezTo>
                    <a:cubicBezTo>
                      <a:pt x="0" y="75"/>
                      <a:pt x="32" y="108"/>
                      <a:pt x="78" y="123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53"/>
                      <a:pt x="50" y="16"/>
                      <a:pt x="11" y="0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14"/>
              <p:cNvSpPr>
                <a:spLocks/>
              </p:cNvSpPr>
              <p:nvPr/>
            </p:nvSpPr>
            <p:spPr bwMode="auto">
              <a:xfrm>
                <a:off x="9193212" y="4452939"/>
                <a:ext cx="169863" cy="42863"/>
              </a:xfrm>
              <a:custGeom>
                <a:avLst/>
                <a:gdLst>
                  <a:gd name="T0" fmla="*/ 64 w 64"/>
                  <a:gd name="T1" fmla="*/ 16 h 16"/>
                  <a:gd name="T2" fmla="*/ 32 w 64"/>
                  <a:gd name="T3" fmla="*/ 0 h 16"/>
                  <a:gd name="T4" fmla="*/ 0 w 64"/>
                  <a:gd name="T5" fmla="*/ 16 h 16"/>
                  <a:gd name="T6" fmla="*/ 64 w 64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16">
                    <a:moveTo>
                      <a:pt x="64" y="16"/>
                    </a:moveTo>
                    <a:cubicBezTo>
                      <a:pt x="60" y="7"/>
                      <a:pt x="47" y="0"/>
                      <a:pt x="32" y="0"/>
                    </a:cubicBezTo>
                    <a:cubicBezTo>
                      <a:pt x="17" y="0"/>
                      <a:pt x="4" y="7"/>
                      <a:pt x="0" y="16"/>
                    </a:cubicBezTo>
                    <a:lnTo>
                      <a:pt x="64" y="16"/>
                    </a:ln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15"/>
              <p:cNvSpPr>
                <a:spLocks/>
              </p:cNvSpPr>
              <p:nvPr/>
            </p:nvSpPr>
            <p:spPr bwMode="auto">
              <a:xfrm>
                <a:off x="9051924" y="3902076"/>
                <a:ext cx="409575" cy="315913"/>
              </a:xfrm>
              <a:custGeom>
                <a:avLst/>
                <a:gdLst>
                  <a:gd name="T0" fmla="*/ 154 w 154"/>
                  <a:gd name="T1" fmla="*/ 10 h 119"/>
                  <a:gd name="T2" fmla="*/ 110 w 154"/>
                  <a:gd name="T3" fmla="*/ 0 h 119"/>
                  <a:gd name="T4" fmla="*/ 0 w 154"/>
                  <a:gd name="T5" fmla="*/ 110 h 119"/>
                  <a:gd name="T6" fmla="*/ 0 w 154"/>
                  <a:gd name="T7" fmla="*/ 114 h 119"/>
                  <a:gd name="T8" fmla="*/ 43 w 154"/>
                  <a:gd name="T9" fmla="*/ 119 h 119"/>
                  <a:gd name="T10" fmla="*/ 154 w 154"/>
                  <a:gd name="T11" fmla="*/ 78 h 119"/>
                  <a:gd name="T12" fmla="*/ 154 w 154"/>
                  <a:gd name="T13" fmla="*/ 1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19">
                    <a:moveTo>
                      <a:pt x="154" y="10"/>
                    </a:moveTo>
                    <a:cubicBezTo>
                      <a:pt x="140" y="4"/>
                      <a:pt x="126" y="0"/>
                      <a:pt x="110" y="0"/>
                    </a:cubicBezTo>
                    <a:cubicBezTo>
                      <a:pt x="49" y="0"/>
                      <a:pt x="0" y="49"/>
                      <a:pt x="0" y="11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13" y="117"/>
                      <a:pt x="28" y="119"/>
                      <a:pt x="43" y="119"/>
                    </a:cubicBezTo>
                    <a:cubicBezTo>
                      <a:pt x="89" y="119"/>
                      <a:pt x="129" y="103"/>
                      <a:pt x="154" y="78"/>
                    </a:cubicBezTo>
                    <a:lnTo>
                      <a:pt x="154" y="10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16"/>
              <p:cNvSpPr>
                <a:spLocks/>
              </p:cNvSpPr>
              <p:nvPr/>
            </p:nvSpPr>
            <p:spPr bwMode="auto">
              <a:xfrm>
                <a:off x="9185274" y="4111626"/>
                <a:ext cx="228600" cy="136525"/>
              </a:xfrm>
              <a:custGeom>
                <a:avLst/>
                <a:gdLst>
                  <a:gd name="T0" fmla="*/ 0 w 86"/>
                  <a:gd name="T1" fmla="*/ 51 h 51"/>
                  <a:gd name="T2" fmla="*/ 86 w 86"/>
                  <a:gd name="T3" fmla="*/ 11 h 51"/>
                  <a:gd name="T4" fmla="*/ 86 w 86"/>
                  <a:gd name="T5" fmla="*/ 0 h 51"/>
                  <a:gd name="T6" fmla="*/ 0 w 86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51">
                    <a:moveTo>
                      <a:pt x="0" y="51"/>
                    </a:moveTo>
                    <a:cubicBezTo>
                      <a:pt x="35" y="46"/>
                      <a:pt x="66" y="32"/>
                      <a:pt x="86" y="11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67" y="24"/>
                      <a:pt x="36" y="43"/>
                      <a:pt x="0" y="51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30" name="组合 429"/>
            <p:cNvGrpSpPr/>
            <p:nvPr/>
          </p:nvGrpSpPr>
          <p:grpSpPr>
            <a:xfrm>
              <a:off x="7407274" y="5232401"/>
              <a:ext cx="850900" cy="1096963"/>
              <a:chOff x="7369174" y="5641976"/>
              <a:chExt cx="850900" cy="1096963"/>
            </a:xfrm>
          </p:grpSpPr>
          <p:sp>
            <p:nvSpPr>
              <p:cNvPr id="122" name="Freeform 318"/>
              <p:cNvSpPr>
                <a:spLocks/>
              </p:cNvSpPr>
              <p:nvPr/>
            </p:nvSpPr>
            <p:spPr bwMode="auto">
              <a:xfrm>
                <a:off x="7369174" y="6364289"/>
                <a:ext cx="850900" cy="374650"/>
              </a:xfrm>
              <a:custGeom>
                <a:avLst/>
                <a:gdLst>
                  <a:gd name="T0" fmla="*/ 72 w 536"/>
                  <a:gd name="T1" fmla="*/ 0 h 236"/>
                  <a:gd name="T2" fmla="*/ 459 w 536"/>
                  <a:gd name="T3" fmla="*/ 0 h 236"/>
                  <a:gd name="T4" fmla="*/ 536 w 536"/>
                  <a:gd name="T5" fmla="*/ 236 h 236"/>
                  <a:gd name="T6" fmla="*/ 0 w 536"/>
                  <a:gd name="T7" fmla="*/ 236 h 236"/>
                  <a:gd name="T8" fmla="*/ 72 w 536"/>
                  <a:gd name="T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6" h="236">
                    <a:moveTo>
                      <a:pt x="72" y="0"/>
                    </a:moveTo>
                    <a:lnTo>
                      <a:pt x="459" y="0"/>
                    </a:lnTo>
                    <a:lnTo>
                      <a:pt x="536" y="236"/>
                    </a:lnTo>
                    <a:lnTo>
                      <a:pt x="0" y="236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319"/>
              <p:cNvSpPr>
                <a:spLocks noChangeArrowheads="1"/>
              </p:cNvSpPr>
              <p:nvPr/>
            </p:nvSpPr>
            <p:spPr bwMode="auto">
              <a:xfrm>
                <a:off x="7648574" y="6096001"/>
                <a:ext cx="247650" cy="374650"/>
              </a:xfrm>
              <a:prstGeom prst="rect">
                <a:avLst/>
              </a:prstGeom>
              <a:solidFill>
                <a:srgbClr val="DA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20"/>
              <p:cNvSpPr>
                <a:spLocks/>
              </p:cNvSpPr>
              <p:nvPr/>
            </p:nvSpPr>
            <p:spPr bwMode="auto">
              <a:xfrm>
                <a:off x="7648574" y="6096001"/>
                <a:ext cx="247650" cy="204788"/>
              </a:xfrm>
              <a:custGeom>
                <a:avLst/>
                <a:gdLst>
                  <a:gd name="T0" fmla="*/ 0 w 156"/>
                  <a:gd name="T1" fmla="*/ 129 h 129"/>
                  <a:gd name="T2" fmla="*/ 122 w 156"/>
                  <a:gd name="T3" fmla="*/ 129 h 129"/>
                  <a:gd name="T4" fmla="*/ 156 w 156"/>
                  <a:gd name="T5" fmla="*/ 25 h 129"/>
                  <a:gd name="T6" fmla="*/ 156 w 156"/>
                  <a:gd name="T7" fmla="*/ 0 h 129"/>
                  <a:gd name="T8" fmla="*/ 0 w 156"/>
                  <a:gd name="T9" fmla="*/ 0 h 129"/>
                  <a:gd name="T10" fmla="*/ 0 w 156"/>
                  <a:gd name="T11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129">
                    <a:moveTo>
                      <a:pt x="0" y="129"/>
                    </a:moveTo>
                    <a:lnTo>
                      <a:pt x="122" y="129"/>
                    </a:lnTo>
                    <a:lnTo>
                      <a:pt x="156" y="25"/>
                    </a:lnTo>
                    <a:lnTo>
                      <a:pt x="156" y="0"/>
                    </a:lnTo>
                    <a:lnTo>
                      <a:pt x="0" y="0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C0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21"/>
              <p:cNvSpPr>
                <a:spLocks/>
              </p:cNvSpPr>
              <p:nvPr/>
            </p:nvSpPr>
            <p:spPr bwMode="auto">
              <a:xfrm>
                <a:off x="7486649" y="5864226"/>
                <a:ext cx="60325" cy="160338"/>
              </a:xfrm>
              <a:custGeom>
                <a:avLst/>
                <a:gdLst>
                  <a:gd name="T0" fmla="*/ 23 w 23"/>
                  <a:gd name="T1" fmla="*/ 48 h 60"/>
                  <a:gd name="T2" fmla="*/ 12 w 23"/>
                  <a:gd name="T3" fmla="*/ 60 h 60"/>
                  <a:gd name="T4" fmla="*/ 0 w 23"/>
                  <a:gd name="T5" fmla="*/ 48 h 60"/>
                  <a:gd name="T6" fmla="*/ 0 w 23"/>
                  <a:gd name="T7" fmla="*/ 11 h 60"/>
                  <a:gd name="T8" fmla="*/ 12 w 23"/>
                  <a:gd name="T9" fmla="*/ 0 h 60"/>
                  <a:gd name="T10" fmla="*/ 23 w 23"/>
                  <a:gd name="T11" fmla="*/ 11 h 60"/>
                  <a:gd name="T12" fmla="*/ 23 w 23"/>
                  <a:gd name="T13" fmla="*/ 4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60">
                    <a:moveTo>
                      <a:pt x="23" y="48"/>
                    </a:moveTo>
                    <a:cubicBezTo>
                      <a:pt x="23" y="54"/>
                      <a:pt x="18" y="60"/>
                      <a:pt x="12" y="60"/>
                    </a:cubicBezTo>
                    <a:cubicBezTo>
                      <a:pt x="5" y="60"/>
                      <a:pt x="0" y="54"/>
                      <a:pt x="0" y="4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48"/>
                    </a:ln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22"/>
              <p:cNvSpPr>
                <a:spLocks/>
              </p:cNvSpPr>
              <p:nvPr/>
            </p:nvSpPr>
            <p:spPr bwMode="auto">
              <a:xfrm>
                <a:off x="7480299" y="5784851"/>
                <a:ext cx="61913" cy="157163"/>
              </a:xfrm>
              <a:custGeom>
                <a:avLst/>
                <a:gdLst>
                  <a:gd name="T0" fmla="*/ 23 w 23"/>
                  <a:gd name="T1" fmla="*/ 48 h 59"/>
                  <a:gd name="T2" fmla="*/ 12 w 23"/>
                  <a:gd name="T3" fmla="*/ 59 h 59"/>
                  <a:gd name="T4" fmla="*/ 0 w 23"/>
                  <a:gd name="T5" fmla="*/ 48 h 59"/>
                  <a:gd name="T6" fmla="*/ 0 w 23"/>
                  <a:gd name="T7" fmla="*/ 11 h 59"/>
                  <a:gd name="T8" fmla="*/ 12 w 23"/>
                  <a:gd name="T9" fmla="*/ 0 h 59"/>
                  <a:gd name="T10" fmla="*/ 23 w 23"/>
                  <a:gd name="T11" fmla="*/ 11 h 59"/>
                  <a:gd name="T12" fmla="*/ 23 w 23"/>
                  <a:gd name="T13" fmla="*/ 4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59">
                    <a:moveTo>
                      <a:pt x="23" y="48"/>
                    </a:moveTo>
                    <a:cubicBezTo>
                      <a:pt x="23" y="54"/>
                      <a:pt x="18" y="59"/>
                      <a:pt x="12" y="59"/>
                    </a:cubicBezTo>
                    <a:cubicBezTo>
                      <a:pt x="6" y="59"/>
                      <a:pt x="0" y="54"/>
                      <a:pt x="0" y="4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23"/>
              <p:cNvSpPr>
                <a:spLocks/>
              </p:cNvSpPr>
              <p:nvPr/>
            </p:nvSpPr>
            <p:spPr bwMode="auto">
              <a:xfrm>
                <a:off x="7880349" y="5864226"/>
                <a:ext cx="60325" cy="160338"/>
              </a:xfrm>
              <a:custGeom>
                <a:avLst/>
                <a:gdLst>
                  <a:gd name="T0" fmla="*/ 23 w 23"/>
                  <a:gd name="T1" fmla="*/ 48 h 60"/>
                  <a:gd name="T2" fmla="*/ 12 w 23"/>
                  <a:gd name="T3" fmla="*/ 60 h 60"/>
                  <a:gd name="T4" fmla="*/ 0 w 23"/>
                  <a:gd name="T5" fmla="*/ 48 h 60"/>
                  <a:gd name="T6" fmla="*/ 0 w 23"/>
                  <a:gd name="T7" fmla="*/ 11 h 60"/>
                  <a:gd name="T8" fmla="*/ 12 w 23"/>
                  <a:gd name="T9" fmla="*/ 0 h 60"/>
                  <a:gd name="T10" fmla="*/ 23 w 23"/>
                  <a:gd name="T11" fmla="*/ 11 h 60"/>
                  <a:gd name="T12" fmla="*/ 23 w 23"/>
                  <a:gd name="T13" fmla="*/ 4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60">
                    <a:moveTo>
                      <a:pt x="23" y="48"/>
                    </a:moveTo>
                    <a:cubicBezTo>
                      <a:pt x="23" y="54"/>
                      <a:pt x="18" y="60"/>
                      <a:pt x="12" y="60"/>
                    </a:cubicBezTo>
                    <a:cubicBezTo>
                      <a:pt x="5" y="60"/>
                      <a:pt x="0" y="54"/>
                      <a:pt x="0" y="4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48"/>
                    </a:ln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24"/>
              <p:cNvSpPr>
                <a:spLocks/>
              </p:cNvSpPr>
              <p:nvPr/>
            </p:nvSpPr>
            <p:spPr bwMode="auto">
              <a:xfrm>
                <a:off x="7513637" y="5641976"/>
                <a:ext cx="403225" cy="623888"/>
              </a:xfrm>
              <a:custGeom>
                <a:avLst/>
                <a:gdLst>
                  <a:gd name="T0" fmla="*/ 151 w 152"/>
                  <a:gd name="T1" fmla="*/ 59 h 235"/>
                  <a:gd name="T2" fmla="*/ 151 w 152"/>
                  <a:gd name="T3" fmla="*/ 58 h 235"/>
                  <a:gd name="T4" fmla="*/ 151 w 152"/>
                  <a:gd name="T5" fmla="*/ 57 h 235"/>
                  <a:gd name="T6" fmla="*/ 151 w 152"/>
                  <a:gd name="T7" fmla="*/ 52 h 235"/>
                  <a:gd name="T8" fmla="*/ 151 w 152"/>
                  <a:gd name="T9" fmla="*/ 52 h 235"/>
                  <a:gd name="T10" fmla="*/ 92 w 152"/>
                  <a:gd name="T11" fmla="*/ 0 h 235"/>
                  <a:gd name="T12" fmla="*/ 60 w 152"/>
                  <a:gd name="T13" fmla="*/ 0 h 235"/>
                  <a:gd name="T14" fmla="*/ 1 w 152"/>
                  <a:gd name="T15" fmla="*/ 52 h 235"/>
                  <a:gd name="T16" fmla="*/ 1 w 152"/>
                  <a:gd name="T17" fmla="*/ 52 h 235"/>
                  <a:gd name="T18" fmla="*/ 0 w 152"/>
                  <a:gd name="T19" fmla="*/ 154 h 235"/>
                  <a:gd name="T20" fmla="*/ 28 w 152"/>
                  <a:gd name="T21" fmla="*/ 235 h 235"/>
                  <a:gd name="T22" fmla="*/ 124 w 152"/>
                  <a:gd name="T23" fmla="*/ 235 h 235"/>
                  <a:gd name="T24" fmla="*/ 152 w 152"/>
                  <a:gd name="T25" fmla="*/ 154 h 235"/>
                  <a:gd name="T26" fmla="*/ 151 w 152"/>
                  <a:gd name="T27" fmla="*/ 59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2" h="235">
                    <a:moveTo>
                      <a:pt x="151" y="59"/>
                    </a:moveTo>
                    <a:cubicBezTo>
                      <a:pt x="151" y="58"/>
                      <a:pt x="151" y="58"/>
                      <a:pt x="151" y="58"/>
                    </a:cubicBezTo>
                    <a:cubicBezTo>
                      <a:pt x="151" y="57"/>
                      <a:pt x="151" y="57"/>
                      <a:pt x="151" y="57"/>
                    </a:cubicBezTo>
                    <a:cubicBezTo>
                      <a:pt x="151" y="52"/>
                      <a:pt x="151" y="52"/>
                      <a:pt x="151" y="52"/>
                    </a:cubicBezTo>
                    <a:cubicBezTo>
                      <a:pt x="151" y="52"/>
                      <a:pt x="151" y="52"/>
                      <a:pt x="151" y="52"/>
                    </a:cubicBezTo>
                    <a:cubicBezTo>
                      <a:pt x="148" y="23"/>
                      <a:pt x="123" y="0"/>
                      <a:pt x="9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9" y="0"/>
                      <a:pt x="4" y="23"/>
                      <a:pt x="1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28" y="235"/>
                      <a:pt x="28" y="235"/>
                      <a:pt x="28" y="235"/>
                    </a:cubicBezTo>
                    <a:cubicBezTo>
                      <a:pt x="124" y="235"/>
                      <a:pt x="124" y="235"/>
                      <a:pt x="124" y="235"/>
                    </a:cubicBezTo>
                    <a:cubicBezTo>
                      <a:pt x="152" y="154"/>
                      <a:pt x="152" y="154"/>
                      <a:pt x="152" y="154"/>
                    </a:cubicBezTo>
                    <a:lnTo>
                      <a:pt x="151" y="59"/>
                    </a:ln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25"/>
              <p:cNvSpPr>
                <a:spLocks/>
              </p:cNvSpPr>
              <p:nvPr/>
            </p:nvSpPr>
            <p:spPr bwMode="auto">
              <a:xfrm>
                <a:off x="7712074" y="5641976"/>
                <a:ext cx="204788" cy="623888"/>
              </a:xfrm>
              <a:custGeom>
                <a:avLst/>
                <a:gdLst>
                  <a:gd name="T0" fmla="*/ 76 w 77"/>
                  <a:gd name="T1" fmla="*/ 58 h 235"/>
                  <a:gd name="T2" fmla="*/ 76 w 77"/>
                  <a:gd name="T3" fmla="*/ 57 h 235"/>
                  <a:gd name="T4" fmla="*/ 76 w 77"/>
                  <a:gd name="T5" fmla="*/ 52 h 235"/>
                  <a:gd name="T6" fmla="*/ 76 w 77"/>
                  <a:gd name="T7" fmla="*/ 52 h 235"/>
                  <a:gd name="T8" fmla="*/ 17 w 77"/>
                  <a:gd name="T9" fmla="*/ 0 h 235"/>
                  <a:gd name="T10" fmla="*/ 0 w 77"/>
                  <a:gd name="T11" fmla="*/ 0 h 235"/>
                  <a:gd name="T12" fmla="*/ 0 w 77"/>
                  <a:gd name="T13" fmla="*/ 235 h 235"/>
                  <a:gd name="T14" fmla="*/ 49 w 77"/>
                  <a:gd name="T15" fmla="*/ 235 h 235"/>
                  <a:gd name="T16" fmla="*/ 77 w 77"/>
                  <a:gd name="T17" fmla="*/ 154 h 235"/>
                  <a:gd name="T18" fmla="*/ 76 w 77"/>
                  <a:gd name="T19" fmla="*/ 59 h 235"/>
                  <a:gd name="T20" fmla="*/ 76 w 77"/>
                  <a:gd name="T21" fmla="*/ 5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235">
                    <a:moveTo>
                      <a:pt x="76" y="58"/>
                    </a:moveTo>
                    <a:cubicBezTo>
                      <a:pt x="76" y="57"/>
                      <a:pt x="76" y="57"/>
                      <a:pt x="76" y="57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73" y="23"/>
                      <a:pt x="48" y="0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49" y="235"/>
                      <a:pt x="49" y="235"/>
                      <a:pt x="49" y="235"/>
                    </a:cubicBezTo>
                    <a:cubicBezTo>
                      <a:pt x="77" y="154"/>
                      <a:pt x="77" y="154"/>
                      <a:pt x="77" y="154"/>
                    </a:cubicBezTo>
                    <a:cubicBezTo>
                      <a:pt x="76" y="59"/>
                      <a:pt x="76" y="59"/>
                      <a:pt x="76" y="59"/>
                    </a:cubicBezTo>
                    <a:lnTo>
                      <a:pt x="76" y="58"/>
                    </a:ln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26"/>
              <p:cNvSpPr>
                <a:spLocks/>
              </p:cNvSpPr>
              <p:nvPr/>
            </p:nvSpPr>
            <p:spPr bwMode="auto">
              <a:xfrm>
                <a:off x="7880349" y="5784851"/>
                <a:ext cx="60325" cy="157163"/>
              </a:xfrm>
              <a:custGeom>
                <a:avLst/>
                <a:gdLst>
                  <a:gd name="T0" fmla="*/ 23 w 23"/>
                  <a:gd name="T1" fmla="*/ 48 h 59"/>
                  <a:gd name="T2" fmla="*/ 11 w 23"/>
                  <a:gd name="T3" fmla="*/ 59 h 59"/>
                  <a:gd name="T4" fmla="*/ 0 w 23"/>
                  <a:gd name="T5" fmla="*/ 48 h 59"/>
                  <a:gd name="T6" fmla="*/ 0 w 23"/>
                  <a:gd name="T7" fmla="*/ 11 h 59"/>
                  <a:gd name="T8" fmla="*/ 11 w 23"/>
                  <a:gd name="T9" fmla="*/ 0 h 59"/>
                  <a:gd name="T10" fmla="*/ 23 w 23"/>
                  <a:gd name="T11" fmla="*/ 11 h 59"/>
                  <a:gd name="T12" fmla="*/ 23 w 23"/>
                  <a:gd name="T13" fmla="*/ 4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59">
                    <a:moveTo>
                      <a:pt x="23" y="48"/>
                    </a:moveTo>
                    <a:cubicBezTo>
                      <a:pt x="23" y="54"/>
                      <a:pt x="17" y="59"/>
                      <a:pt x="11" y="59"/>
                    </a:cubicBezTo>
                    <a:cubicBezTo>
                      <a:pt x="5" y="59"/>
                      <a:pt x="0" y="54"/>
                      <a:pt x="0" y="4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3" y="5"/>
                      <a:pt x="23" y="11"/>
                    </a:cubicBezTo>
                    <a:lnTo>
                      <a:pt x="23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27"/>
              <p:cNvSpPr>
                <a:spLocks/>
              </p:cNvSpPr>
              <p:nvPr/>
            </p:nvSpPr>
            <p:spPr bwMode="auto">
              <a:xfrm>
                <a:off x="7659687" y="5867401"/>
                <a:ext cx="225425" cy="207963"/>
              </a:xfrm>
              <a:custGeom>
                <a:avLst/>
                <a:gdLst>
                  <a:gd name="T0" fmla="*/ 83 w 85"/>
                  <a:gd name="T1" fmla="*/ 78 h 78"/>
                  <a:gd name="T2" fmla="*/ 85 w 85"/>
                  <a:gd name="T3" fmla="*/ 63 h 78"/>
                  <a:gd name="T4" fmla="*/ 42 w 85"/>
                  <a:gd name="T5" fmla="*/ 0 h 78"/>
                  <a:gd name="T6" fmla="*/ 0 w 85"/>
                  <a:gd name="T7" fmla="*/ 63 h 78"/>
                  <a:gd name="T8" fmla="*/ 1 w 85"/>
                  <a:gd name="T9" fmla="*/ 78 h 78"/>
                  <a:gd name="T10" fmla="*/ 83 w 85"/>
                  <a:gd name="T1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78">
                    <a:moveTo>
                      <a:pt x="83" y="78"/>
                    </a:moveTo>
                    <a:cubicBezTo>
                      <a:pt x="84" y="73"/>
                      <a:pt x="85" y="68"/>
                      <a:pt x="85" y="63"/>
                    </a:cubicBezTo>
                    <a:cubicBezTo>
                      <a:pt x="85" y="28"/>
                      <a:pt x="66" y="0"/>
                      <a:pt x="42" y="0"/>
                    </a:cubicBezTo>
                    <a:cubicBezTo>
                      <a:pt x="19" y="0"/>
                      <a:pt x="0" y="28"/>
                      <a:pt x="0" y="63"/>
                    </a:cubicBezTo>
                    <a:cubicBezTo>
                      <a:pt x="0" y="68"/>
                      <a:pt x="0" y="73"/>
                      <a:pt x="1" y="78"/>
                    </a:cubicBezTo>
                    <a:lnTo>
                      <a:pt x="83" y="78"/>
                    </a:lnTo>
                    <a:close/>
                  </a:path>
                </a:pathLst>
              </a:custGeom>
              <a:solidFill>
                <a:srgbClr val="DA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28"/>
              <p:cNvSpPr>
                <a:spLocks/>
              </p:cNvSpPr>
              <p:nvPr/>
            </p:nvSpPr>
            <p:spPr bwMode="auto">
              <a:xfrm>
                <a:off x="7632699" y="6111876"/>
                <a:ext cx="130175" cy="61913"/>
              </a:xfrm>
              <a:custGeom>
                <a:avLst/>
                <a:gdLst>
                  <a:gd name="T0" fmla="*/ 48 w 49"/>
                  <a:gd name="T1" fmla="*/ 23 h 23"/>
                  <a:gd name="T2" fmla="*/ 49 w 49"/>
                  <a:gd name="T3" fmla="*/ 19 h 23"/>
                  <a:gd name="T4" fmla="*/ 24 w 49"/>
                  <a:gd name="T5" fmla="*/ 0 h 23"/>
                  <a:gd name="T6" fmla="*/ 0 w 49"/>
                  <a:gd name="T7" fmla="*/ 19 h 23"/>
                  <a:gd name="T8" fmla="*/ 1 w 49"/>
                  <a:gd name="T9" fmla="*/ 23 h 23"/>
                  <a:gd name="T10" fmla="*/ 48 w 49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23">
                    <a:moveTo>
                      <a:pt x="48" y="23"/>
                    </a:moveTo>
                    <a:cubicBezTo>
                      <a:pt x="49" y="22"/>
                      <a:pt x="49" y="20"/>
                      <a:pt x="49" y="19"/>
                    </a:cubicBezTo>
                    <a:cubicBezTo>
                      <a:pt x="49" y="9"/>
                      <a:pt x="38" y="0"/>
                      <a:pt x="24" y="0"/>
                    </a:cubicBezTo>
                    <a:cubicBezTo>
                      <a:pt x="11" y="0"/>
                      <a:pt x="0" y="9"/>
                      <a:pt x="0" y="19"/>
                    </a:cubicBezTo>
                    <a:cubicBezTo>
                      <a:pt x="0" y="20"/>
                      <a:pt x="0" y="22"/>
                      <a:pt x="1" y="23"/>
                    </a:cubicBezTo>
                    <a:lnTo>
                      <a:pt x="48" y="23"/>
                    </a:lnTo>
                    <a:close/>
                  </a:path>
                </a:pathLst>
              </a:custGeom>
              <a:solidFill>
                <a:srgbClr val="DA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29"/>
              <p:cNvSpPr>
                <a:spLocks/>
              </p:cNvSpPr>
              <p:nvPr/>
            </p:nvSpPr>
            <p:spPr bwMode="auto">
              <a:xfrm>
                <a:off x="7621587" y="6091239"/>
                <a:ext cx="152400" cy="60325"/>
              </a:xfrm>
              <a:custGeom>
                <a:avLst/>
                <a:gdLst>
                  <a:gd name="T0" fmla="*/ 56 w 57"/>
                  <a:gd name="T1" fmla="*/ 23 h 23"/>
                  <a:gd name="T2" fmla="*/ 57 w 57"/>
                  <a:gd name="T3" fmla="*/ 19 h 23"/>
                  <a:gd name="T4" fmla="*/ 28 w 57"/>
                  <a:gd name="T5" fmla="*/ 0 h 23"/>
                  <a:gd name="T6" fmla="*/ 0 w 57"/>
                  <a:gd name="T7" fmla="*/ 19 h 23"/>
                  <a:gd name="T8" fmla="*/ 1 w 57"/>
                  <a:gd name="T9" fmla="*/ 23 h 23"/>
                  <a:gd name="T10" fmla="*/ 56 w 57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23">
                    <a:moveTo>
                      <a:pt x="56" y="23"/>
                    </a:moveTo>
                    <a:cubicBezTo>
                      <a:pt x="56" y="22"/>
                      <a:pt x="57" y="21"/>
                      <a:pt x="57" y="19"/>
                    </a:cubicBezTo>
                    <a:cubicBezTo>
                      <a:pt x="57" y="9"/>
                      <a:pt x="44" y="0"/>
                      <a:pt x="28" y="0"/>
                    </a:cubicBezTo>
                    <a:cubicBezTo>
                      <a:pt x="13" y="0"/>
                      <a:pt x="0" y="9"/>
                      <a:pt x="0" y="19"/>
                    </a:cubicBezTo>
                    <a:cubicBezTo>
                      <a:pt x="0" y="21"/>
                      <a:pt x="0" y="22"/>
                      <a:pt x="1" y="23"/>
                    </a:cubicBezTo>
                    <a:lnTo>
                      <a:pt x="5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30"/>
              <p:cNvSpPr>
                <a:spLocks noEditPoints="1"/>
              </p:cNvSpPr>
              <p:nvPr/>
            </p:nvSpPr>
            <p:spPr bwMode="auto">
              <a:xfrm>
                <a:off x="7491412" y="5864226"/>
                <a:ext cx="180975" cy="125413"/>
              </a:xfrm>
              <a:custGeom>
                <a:avLst/>
                <a:gdLst>
                  <a:gd name="T0" fmla="*/ 29 w 68"/>
                  <a:gd name="T1" fmla="*/ 47 h 47"/>
                  <a:gd name="T2" fmla="*/ 29 w 68"/>
                  <a:gd name="T3" fmla="*/ 47 h 47"/>
                  <a:gd name="T4" fmla="*/ 7 w 68"/>
                  <a:gd name="T5" fmla="*/ 38 h 47"/>
                  <a:gd name="T6" fmla="*/ 0 w 68"/>
                  <a:gd name="T7" fmla="*/ 20 h 47"/>
                  <a:gd name="T8" fmla="*/ 1 w 68"/>
                  <a:gd name="T9" fmla="*/ 13 h 47"/>
                  <a:gd name="T10" fmla="*/ 1 w 68"/>
                  <a:gd name="T11" fmla="*/ 9 h 47"/>
                  <a:gd name="T12" fmla="*/ 2 w 68"/>
                  <a:gd name="T13" fmla="*/ 7 h 47"/>
                  <a:gd name="T14" fmla="*/ 4 w 68"/>
                  <a:gd name="T15" fmla="*/ 6 h 47"/>
                  <a:gd name="T16" fmla="*/ 56 w 68"/>
                  <a:gd name="T17" fmla="*/ 4 h 47"/>
                  <a:gd name="T18" fmla="*/ 56 w 68"/>
                  <a:gd name="T19" fmla="*/ 4 h 47"/>
                  <a:gd name="T20" fmla="*/ 68 w 68"/>
                  <a:gd name="T21" fmla="*/ 14 h 47"/>
                  <a:gd name="T22" fmla="*/ 68 w 68"/>
                  <a:gd name="T23" fmla="*/ 20 h 47"/>
                  <a:gd name="T24" fmla="*/ 61 w 68"/>
                  <a:gd name="T25" fmla="*/ 37 h 47"/>
                  <a:gd name="T26" fmla="*/ 40 w 68"/>
                  <a:gd name="T27" fmla="*/ 47 h 47"/>
                  <a:gd name="T28" fmla="*/ 29 w 68"/>
                  <a:gd name="T29" fmla="*/ 47 h 47"/>
                  <a:gd name="T30" fmla="*/ 7 w 68"/>
                  <a:gd name="T31" fmla="*/ 12 h 47"/>
                  <a:gd name="T32" fmla="*/ 7 w 68"/>
                  <a:gd name="T33" fmla="*/ 14 h 47"/>
                  <a:gd name="T34" fmla="*/ 7 w 68"/>
                  <a:gd name="T35" fmla="*/ 20 h 47"/>
                  <a:gd name="T36" fmla="*/ 12 w 68"/>
                  <a:gd name="T37" fmla="*/ 33 h 47"/>
                  <a:gd name="T38" fmla="*/ 29 w 68"/>
                  <a:gd name="T39" fmla="*/ 40 h 47"/>
                  <a:gd name="T40" fmla="*/ 40 w 68"/>
                  <a:gd name="T41" fmla="*/ 40 h 47"/>
                  <a:gd name="T42" fmla="*/ 57 w 68"/>
                  <a:gd name="T43" fmla="*/ 33 h 47"/>
                  <a:gd name="T44" fmla="*/ 61 w 68"/>
                  <a:gd name="T45" fmla="*/ 20 h 47"/>
                  <a:gd name="T46" fmla="*/ 61 w 68"/>
                  <a:gd name="T47" fmla="*/ 14 h 47"/>
                  <a:gd name="T48" fmla="*/ 55 w 68"/>
                  <a:gd name="T49" fmla="*/ 11 h 47"/>
                  <a:gd name="T50" fmla="*/ 7 w 68"/>
                  <a:gd name="T51" fmla="*/ 1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8" h="47">
                    <a:moveTo>
                      <a:pt x="29" y="47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21" y="47"/>
                      <a:pt x="13" y="44"/>
                      <a:pt x="7" y="38"/>
                    </a:cubicBezTo>
                    <a:cubicBezTo>
                      <a:pt x="3" y="33"/>
                      <a:pt x="0" y="26"/>
                      <a:pt x="0" y="2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0"/>
                      <a:pt x="1" y="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0" y="1"/>
                      <a:pt x="39" y="0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9" y="5"/>
                      <a:pt x="68" y="8"/>
                      <a:pt x="68" y="14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26"/>
                      <a:pt x="66" y="32"/>
                      <a:pt x="61" y="37"/>
                    </a:cubicBezTo>
                    <a:cubicBezTo>
                      <a:pt x="56" y="43"/>
                      <a:pt x="48" y="47"/>
                      <a:pt x="40" y="47"/>
                    </a:cubicBezTo>
                    <a:lnTo>
                      <a:pt x="29" y="47"/>
                    </a:lnTo>
                    <a:close/>
                    <a:moveTo>
                      <a:pt x="7" y="12"/>
                    </a:moveTo>
                    <a:cubicBezTo>
                      <a:pt x="7" y="13"/>
                      <a:pt x="7" y="13"/>
                      <a:pt x="7" y="14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5"/>
                      <a:pt x="9" y="30"/>
                      <a:pt x="12" y="33"/>
                    </a:cubicBezTo>
                    <a:cubicBezTo>
                      <a:pt x="16" y="38"/>
                      <a:pt x="22" y="40"/>
                      <a:pt x="29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6" y="40"/>
                      <a:pt x="52" y="37"/>
                      <a:pt x="57" y="33"/>
                    </a:cubicBezTo>
                    <a:cubicBezTo>
                      <a:pt x="60" y="29"/>
                      <a:pt x="62" y="25"/>
                      <a:pt x="61" y="20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3"/>
                      <a:pt x="57" y="11"/>
                      <a:pt x="55" y="11"/>
                    </a:cubicBezTo>
                    <a:cubicBezTo>
                      <a:pt x="39" y="7"/>
                      <a:pt x="23" y="7"/>
                      <a:pt x="7" y="12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31"/>
              <p:cNvSpPr>
                <a:spLocks noEditPoints="1"/>
              </p:cNvSpPr>
              <p:nvPr/>
            </p:nvSpPr>
            <p:spPr bwMode="auto">
              <a:xfrm>
                <a:off x="7723187" y="5864226"/>
                <a:ext cx="182563" cy="125413"/>
              </a:xfrm>
              <a:custGeom>
                <a:avLst/>
                <a:gdLst>
                  <a:gd name="T0" fmla="*/ 29 w 69"/>
                  <a:gd name="T1" fmla="*/ 47 h 47"/>
                  <a:gd name="T2" fmla="*/ 29 w 69"/>
                  <a:gd name="T3" fmla="*/ 47 h 47"/>
                  <a:gd name="T4" fmla="*/ 8 w 69"/>
                  <a:gd name="T5" fmla="*/ 38 h 47"/>
                  <a:gd name="T6" fmla="*/ 1 w 69"/>
                  <a:gd name="T7" fmla="*/ 20 h 47"/>
                  <a:gd name="T8" fmla="*/ 1 w 69"/>
                  <a:gd name="T9" fmla="*/ 13 h 47"/>
                  <a:gd name="T10" fmla="*/ 1 w 69"/>
                  <a:gd name="T11" fmla="*/ 9 h 47"/>
                  <a:gd name="T12" fmla="*/ 2 w 69"/>
                  <a:gd name="T13" fmla="*/ 7 h 47"/>
                  <a:gd name="T14" fmla="*/ 4 w 69"/>
                  <a:gd name="T15" fmla="*/ 6 h 47"/>
                  <a:gd name="T16" fmla="*/ 56 w 69"/>
                  <a:gd name="T17" fmla="*/ 4 h 47"/>
                  <a:gd name="T18" fmla="*/ 56 w 69"/>
                  <a:gd name="T19" fmla="*/ 4 h 47"/>
                  <a:gd name="T20" fmla="*/ 68 w 69"/>
                  <a:gd name="T21" fmla="*/ 14 h 47"/>
                  <a:gd name="T22" fmla="*/ 68 w 69"/>
                  <a:gd name="T23" fmla="*/ 20 h 47"/>
                  <a:gd name="T24" fmla="*/ 62 w 69"/>
                  <a:gd name="T25" fmla="*/ 37 h 47"/>
                  <a:gd name="T26" fmla="*/ 40 w 69"/>
                  <a:gd name="T27" fmla="*/ 47 h 47"/>
                  <a:gd name="T28" fmla="*/ 29 w 69"/>
                  <a:gd name="T29" fmla="*/ 47 h 47"/>
                  <a:gd name="T30" fmla="*/ 8 w 69"/>
                  <a:gd name="T31" fmla="*/ 12 h 47"/>
                  <a:gd name="T32" fmla="*/ 7 w 69"/>
                  <a:gd name="T33" fmla="*/ 14 h 47"/>
                  <a:gd name="T34" fmla="*/ 7 w 69"/>
                  <a:gd name="T35" fmla="*/ 20 h 47"/>
                  <a:gd name="T36" fmla="*/ 12 w 69"/>
                  <a:gd name="T37" fmla="*/ 33 h 47"/>
                  <a:gd name="T38" fmla="*/ 29 w 69"/>
                  <a:gd name="T39" fmla="*/ 40 h 47"/>
                  <a:gd name="T40" fmla="*/ 40 w 69"/>
                  <a:gd name="T41" fmla="*/ 40 h 47"/>
                  <a:gd name="T42" fmla="*/ 57 w 69"/>
                  <a:gd name="T43" fmla="*/ 33 h 47"/>
                  <a:gd name="T44" fmla="*/ 62 w 69"/>
                  <a:gd name="T45" fmla="*/ 20 h 47"/>
                  <a:gd name="T46" fmla="*/ 61 w 69"/>
                  <a:gd name="T47" fmla="*/ 14 h 47"/>
                  <a:gd name="T48" fmla="*/ 55 w 69"/>
                  <a:gd name="T49" fmla="*/ 11 h 47"/>
                  <a:gd name="T50" fmla="*/ 8 w 69"/>
                  <a:gd name="T51" fmla="*/ 1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" h="47">
                    <a:moveTo>
                      <a:pt x="29" y="47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21" y="47"/>
                      <a:pt x="13" y="44"/>
                      <a:pt x="8" y="38"/>
                    </a:cubicBezTo>
                    <a:cubicBezTo>
                      <a:pt x="3" y="33"/>
                      <a:pt x="0" y="26"/>
                      <a:pt x="1" y="2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0"/>
                      <a:pt x="1" y="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1" y="1"/>
                      <a:pt x="39" y="0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9" y="5"/>
                      <a:pt x="68" y="8"/>
                      <a:pt x="68" y="14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9" y="26"/>
                      <a:pt x="66" y="32"/>
                      <a:pt x="62" y="37"/>
                    </a:cubicBezTo>
                    <a:cubicBezTo>
                      <a:pt x="56" y="43"/>
                      <a:pt x="48" y="47"/>
                      <a:pt x="40" y="47"/>
                    </a:cubicBezTo>
                    <a:lnTo>
                      <a:pt x="29" y="47"/>
                    </a:lnTo>
                    <a:close/>
                    <a:moveTo>
                      <a:pt x="8" y="12"/>
                    </a:moveTo>
                    <a:cubicBezTo>
                      <a:pt x="8" y="13"/>
                      <a:pt x="8" y="13"/>
                      <a:pt x="7" y="14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5"/>
                      <a:pt x="9" y="30"/>
                      <a:pt x="12" y="33"/>
                    </a:cubicBezTo>
                    <a:cubicBezTo>
                      <a:pt x="17" y="38"/>
                      <a:pt x="23" y="40"/>
                      <a:pt x="29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6" y="40"/>
                      <a:pt x="53" y="37"/>
                      <a:pt x="57" y="33"/>
                    </a:cubicBezTo>
                    <a:cubicBezTo>
                      <a:pt x="60" y="29"/>
                      <a:pt x="62" y="25"/>
                      <a:pt x="62" y="20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3"/>
                      <a:pt x="57" y="11"/>
                      <a:pt x="55" y="11"/>
                    </a:cubicBezTo>
                    <a:cubicBezTo>
                      <a:pt x="39" y="7"/>
                      <a:pt x="23" y="7"/>
                      <a:pt x="8" y="12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Rectangle 332"/>
              <p:cNvSpPr>
                <a:spLocks noChangeArrowheads="1"/>
              </p:cNvSpPr>
              <p:nvPr/>
            </p:nvSpPr>
            <p:spPr bwMode="auto">
              <a:xfrm>
                <a:off x="7659687" y="5895976"/>
                <a:ext cx="76200" cy="34925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9" name="组合 428"/>
            <p:cNvGrpSpPr/>
            <p:nvPr/>
          </p:nvGrpSpPr>
          <p:grpSpPr>
            <a:xfrm>
              <a:off x="5732462" y="5183189"/>
              <a:ext cx="657225" cy="1149350"/>
              <a:chOff x="5694362" y="5592764"/>
              <a:chExt cx="657225" cy="1149350"/>
            </a:xfrm>
          </p:grpSpPr>
          <p:sp>
            <p:nvSpPr>
              <p:cNvPr id="138" name="Freeform 334"/>
              <p:cNvSpPr>
                <a:spLocks/>
              </p:cNvSpPr>
              <p:nvPr/>
            </p:nvSpPr>
            <p:spPr bwMode="auto">
              <a:xfrm>
                <a:off x="5694362" y="6276976"/>
                <a:ext cx="657225" cy="465138"/>
              </a:xfrm>
              <a:custGeom>
                <a:avLst/>
                <a:gdLst>
                  <a:gd name="T0" fmla="*/ 124 w 247"/>
                  <a:gd name="T1" fmla="*/ 175 h 175"/>
                  <a:gd name="T2" fmla="*/ 247 w 247"/>
                  <a:gd name="T3" fmla="*/ 143 h 175"/>
                  <a:gd name="T4" fmla="*/ 238 w 247"/>
                  <a:gd name="T5" fmla="*/ 16 h 175"/>
                  <a:gd name="T6" fmla="*/ 9 w 247"/>
                  <a:gd name="T7" fmla="*/ 16 h 175"/>
                  <a:gd name="T8" fmla="*/ 0 w 247"/>
                  <a:gd name="T9" fmla="*/ 143 h 175"/>
                  <a:gd name="T10" fmla="*/ 124 w 247"/>
                  <a:gd name="T11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7" h="175">
                    <a:moveTo>
                      <a:pt x="124" y="175"/>
                    </a:moveTo>
                    <a:cubicBezTo>
                      <a:pt x="168" y="175"/>
                      <a:pt x="210" y="163"/>
                      <a:pt x="247" y="143"/>
                    </a:cubicBezTo>
                    <a:cubicBezTo>
                      <a:pt x="238" y="16"/>
                      <a:pt x="238" y="16"/>
                      <a:pt x="238" y="16"/>
                    </a:cubicBezTo>
                    <a:cubicBezTo>
                      <a:pt x="237" y="0"/>
                      <a:pt x="10" y="0"/>
                      <a:pt x="9" y="16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37" y="163"/>
                      <a:pt x="79" y="175"/>
                      <a:pt x="124" y="175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35"/>
              <p:cNvSpPr>
                <a:spLocks/>
              </p:cNvSpPr>
              <p:nvPr/>
            </p:nvSpPr>
            <p:spPr bwMode="auto">
              <a:xfrm>
                <a:off x="5824537" y="6284914"/>
                <a:ext cx="396875" cy="260350"/>
              </a:xfrm>
              <a:custGeom>
                <a:avLst/>
                <a:gdLst>
                  <a:gd name="T0" fmla="*/ 143 w 149"/>
                  <a:gd name="T1" fmla="*/ 40 h 98"/>
                  <a:gd name="T2" fmla="*/ 149 w 149"/>
                  <a:gd name="T3" fmla="*/ 3 h 98"/>
                  <a:gd name="T4" fmla="*/ 1 w 149"/>
                  <a:gd name="T5" fmla="*/ 3 h 98"/>
                  <a:gd name="T6" fmla="*/ 6 w 149"/>
                  <a:gd name="T7" fmla="*/ 40 h 98"/>
                  <a:gd name="T8" fmla="*/ 33 w 149"/>
                  <a:gd name="T9" fmla="*/ 97 h 98"/>
                  <a:gd name="T10" fmla="*/ 75 w 149"/>
                  <a:gd name="T11" fmla="*/ 98 h 98"/>
                  <a:gd name="T12" fmla="*/ 116 w 149"/>
                  <a:gd name="T13" fmla="*/ 97 h 98"/>
                  <a:gd name="T14" fmla="*/ 143 w 149"/>
                  <a:gd name="T15" fmla="*/ 4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98">
                    <a:moveTo>
                      <a:pt x="143" y="40"/>
                    </a:moveTo>
                    <a:cubicBezTo>
                      <a:pt x="148" y="28"/>
                      <a:pt x="149" y="15"/>
                      <a:pt x="149" y="3"/>
                    </a:cubicBezTo>
                    <a:cubicBezTo>
                      <a:pt x="107" y="0"/>
                      <a:pt x="42" y="0"/>
                      <a:pt x="1" y="3"/>
                    </a:cubicBezTo>
                    <a:cubicBezTo>
                      <a:pt x="0" y="15"/>
                      <a:pt x="2" y="28"/>
                      <a:pt x="6" y="40"/>
                    </a:cubicBezTo>
                    <a:cubicBezTo>
                      <a:pt x="14" y="62"/>
                      <a:pt x="23" y="82"/>
                      <a:pt x="33" y="97"/>
                    </a:cubicBezTo>
                    <a:cubicBezTo>
                      <a:pt x="47" y="98"/>
                      <a:pt x="61" y="98"/>
                      <a:pt x="75" y="98"/>
                    </a:cubicBezTo>
                    <a:cubicBezTo>
                      <a:pt x="89" y="98"/>
                      <a:pt x="103" y="98"/>
                      <a:pt x="116" y="97"/>
                    </a:cubicBezTo>
                    <a:cubicBezTo>
                      <a:pt x="126" y="82"/>
                      <a:pt x="135" y="62"/>
                      <a:pt x="143" y="40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36"/>
              <p:cNvSpPr>
                <a:spLocks/>
              </p:cNvSpPr>
              <p:nvPr/>
            </p:nvSpPr>
            <p:spPr bwMode="auto">
              <a:xfrm>
                <a:off x="5911849" y="6034089"/>
                <a:ext cx="219075" cy="384175"/>
              </a:xfrm>
              <a:custGeom>
                <a:avLst/>
                <a:gdLst>
                  <a:gd name="T0" fmla="*/ 82 w 82"/>
                  <a:gd name="T1" fmla="*/ 106 h 144"/>
                  <a:gd name="T2" fmla="*/ 41 w 82"/>
                  <a:gd name="T3" fmla="*/ 144 h 144"/>
                  <a:gd name="T4" fmla="*/ 0 w 82"/>
                  <a:gd name="T5" fmla="*/ 106 h 144"/>
                  <a:gd name="T6" fmla="*/ 0 w 82"/>
                  <a:gd name="T7" fmla="*/ 38 h 144"/>
                  <a:gd name="T8" fmla="*/ 41 w 82"/>
                  <a:gd name="T9" fmla="*/ 0 h 144"/>
                  <a:gd name="T10" fmla="*/ 82 w 82"/>
                  <a:gd name="T11" fmla="*/ 38 h 144"/>
                  <a:gd name="T12" fmla="*/ 82 w 82"/>
                  <a:gd name="T13" fmla="*/ 10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144">
                    <a:moveTo>
                      <a:pt x="82" y="106"/>
                    </a:moveTo>
                    <a:cubicBezTo>
                      <a:pt x="82" y="127"/>
                      <a:pt x="64" y="144"/>
                      <a:pt x="41" y="144"/>
                    </a:cubicBezTo>
                    <a:cubicBezTo>
                      <a:pt x="19" y="144"/>
                      <a:pt x="0" y="127"/>
                      <a:pt x="0" y="10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17"/>
                      <a:pt x="19" y="0"/>
                      <a:pt x="41" y="0"/>
                    </a:cubicBezTo>
                    <a:cubicBezTo>
                      <a:pt x="64" y="0"/>
                      <a:pt x="82" y="17"/>
                      <a:pt x="82" y="38"/>
                    </a:cubicBezTo>
                    <a:lnTo>
                      <a:pt x="82" y="106"/>
                    </a:ln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37"/>
              <p:cNvSpPr>
                <a:spLocks/>
              </p:cNvSpPr>
              <p:nvPr/>
            </p:nvSpPr>
            <p:spPr bwMode="auto">
              <a:xfrm>
                <a:off x="5918199" y="6034089"/>
                <a:ext cx="212725" cy="266700"/>
              </a:xfrm>
              <a:custGeom>
                <a:avLst/>
                <a:gdLst>
                  <a:gd name="T0" fmla="*/ 80 w 80"/>
                  <a:gd name="T1" fmla="*/ 74 h 100"/>
                  <a:gd name="T2" fmla="*/ 40 w 80"/>
                  <a:gd name="T3" fmla="*/ 100 h 100"/>
                  <a:gd name="T4" fmla="*/ 0 w 80"/>
                  <a:gd name="T5" fmla="*/ 74 h 100"/>
                  <a:gd name="T6" fmla="*/ 0 w 80"/>
                  <a:gd name="T7" fmla="*/ 26 h 100"/>
                  <a:gd name="T8" fmla="*/ 40 w 80"/>
                  <a:gd name="T9" fmla="*/ 0 h 100"/>
                  <a:gd name="T10" fmla="*/ 80 w 80"/>
                  <a:gd name="T11" fmla="*/ 26 h 100"/>
                  <a:gd name="T12" fmla="*/ 80 w 80"/>
                  <a:gd name="T13" fmla="*/ 7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00">
                    <a:moveTo>
                      <a:pt x="80" y="74"/>
                    </a:moveTo>
                    <a:cubicBezTo>
                      <a:pt x="80" y="88"/>
                      <a:pt x="62" y="100"/>
                      <a:pt x="40" y="100"/>
                    </a:cubicBezTo>
                    <a:cubicBezTo>
                      <a:pt x="18" y="100"/>
                      <a:pt x="0" y="88"/>
                      <a:pt x="0" y="7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1"/>
                      <a:pt x="18" y="0"/>
                      <a:pt x="40" y="0"/>
                    </a:cubicBezTo>
                    <a:cubicBezTo>
                      <a:pt x="62" y="0"/>
                      <a:pt x="80" y="11"/>
                      <a:pt x="80" y="26"/>
                    </a:cubicBezTo>
                    <a:lnTo>
                      <a:pt x="80" y="74"/>
                    </a:lnTo>
                    <a:close/>
                  </a:path>
                </a:pathLst>
              </a:custGeom>
              <a:solidFill>
                <a:srgbClr val="C0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38"/>
              <p:cNvSpPr>
                <a:spLocks/>
              </p:cNvSpPr>
              <p:nvPr/>
            </p:nvSpPr>
            <p:spPr bwMode="auto">
              <a:xfrm>
                <a:off x="5911849" y="6132514"/>
                <a:ext cx="133350" cy="285750"/>
              </a:xfrm>
              <a:custGeom>
                <a:avLst/>
                <a:gdLst>
                  <a:gd name="T0" fmla="*/ 9 w 50"/>
                  <a:gd name="T1" fmla="*/ 0 h 107"/>
                  <a:gd name="T2" fmla="*/ 0 w 50"/>
                  <a:gd name="T3" fmla="*/ 1 h 107"/>
                  <a:gd name="T4" fmla="*/ 0 w 50"/>
                  <a:gd name="T5" fmla="*/ 69 h 107"/>
                  <a:gd name="T6" fmla="*/ 41 w 50"/>
                  <a:gd name="T7" fmla="*/ 107 h 107"/>
                  <a:gd name="T8" fmla="*/ 50 w 50"/>
                  <a:gd name="T9" fmla="*/ 107 h 107"/>
                  <a:gd name="T10" fmla="*/ 50 w 50"/>
                  <a:gd name="T11" fmla="*/ 38 h 107"/>
                  <a:gd name="T12" fmla="*/ 9 w 50"/>
                  <a:gd name="T13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07">
                    <a:moveTo>
                      <a:pt x="9" y="0"/>
                    </a:moveTo>
                    <a:cubicBezTo>
                      <a:pt x="6" y="0"/>
                      <a:pt x="3" y="1"/>
                      <a:pt x="0" y="1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90"/>
                      <a:pt x="19" y="107"/>
                      <a:pt x="41" y="107"/>
                    </a:cubicBezTo>
                    <a:cubicBezTo>
                      <a:pt x="44" y="107"/>
                      <a:pt x="47" y="107"/>
                      <a:pt x="50" y="107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17"/>
                      <a:pt x="31" y="0"/>
                      <a:pt x="9" y="0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39"/>
              <p:cNvSpPr>
                <a:spLocks/>
              </p:cNvSpPr>
              <p:nvPr/>
            </p:nvSpPr>
            <p:spPr bwMode="auto">
              <a:xfrm>
                <a:off x="5918199" y="6140451"/>
                <a:ext cx="127000" cy="160338"/>
              </a:xfrm>
              <a:custGeom>
                <a:avLst/>
                <a:gdLst>
                  <a:gd name="T0" fmla="*/ 7 w 48"/>
                  <a:gd name="T1" fmla="*/ 0 h 60"/>
                  <a:gd name="T2" fmla="*/ 0 w 48"/>
                  <a:gd name="T3" fmla="*/ 1 h 60"/>
                  <a:gd name="T4" fmla="*/ 0 w 48"/>
                  <a:gd name="T5" fmla="*/ 34 h 60"/>
                  <a:gd name="T6" fmla="*/ 40 w 48"/>
                  <a:gd name="T7" fmla="*/ 60 h 60"/>
                  <a:gd name="T8" fmla="*/ 48 w 48"/>
                  <a:gd name="T9" fmla="*/ 60 h 60"/>
                  <a:gd name="T10" fmla="*/ 48 w 48"/>
                  <a:gd name="T11" fmla="*/ 41 h 60"/>
                  <a:gd name="T12" fmla="*/ 7 w 48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60">
                    <a:moveTo>
                      <a:pt x="7" y="0"/>
                    </a:moveTo>
                    <a:cubicBezTo>
                      <a:pt x="5" y="0"/>
                      <a:pt x="3" y="0"/>
                      <a:pt x="0" y="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8"/>
                      <a:pt x="18" y="60"/>
                      <a:pt x="40" y="60"/>
                    </a:cubicBezTo>
                    <a:cubicBezTo>
                      <a:pt x="43" y="60"/>
                      <a:pt x="45" y="60"/>
                      <a:pt x="48" y="60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18"/>
                      <a:pt x="29" y="0"/>
                      <a:pt x="7" y="0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40"/>
              <p:cNvSpPr>
                <a:spLocks/>
              </p:cNvSpPr>
              <p:nvPr/>
            </p:nvSpPr>
            <p:spPr bwMode="auto">
              <a:xfrm>
                <a:off x="5780087" y="5970589"/>
                <a:ext cx="71438" cy="169863"/>
              </a:xfrm>
              <a:custGeom>
                <a:avLst/>
                <a:gdLst>
                  <a:gd name="T0" fmla="*/ 24 w 27"/>
                  <a:gd name="T1" fmla="*/ 32 h 64"/>
                  <a:gd name="T2" fmla="*/ 21 w 27"/>
                  <a:gd name="T3" fmla="*/ 62 h 64"/>
                  <a:gd name="T4" fmla="*/ 5 w 27"/>
                  <a:gd name="T5" fmla="*/ 38 h 64"/>
                  <a:gd name="T6" fmla="*/ 8 w 27"/>
                  <a:gd name="T7" fmla="*/ 3 h 64"/>
                  <a:gd name="T8" fmla="*/ 24 w 27"/>
                  <a:gd name="T9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4">
                    <a:moveTo>
                      <a:pt x="24" y="32"/>
                    </a:moveTo>
                    <a:cubicBezTo>
                      <a:pt x="27" y="49"/>
                      <a:pt x="25" y="61"/>
                      <a:pt x="21" y="62"/>
                    </a:cubicBezTo>
                    <a:cubicBezTo>
                      <a:pt x="17" y="64"/>
                      <a:pt x="10" y="55"/>
                      <a:pt x="5" y="38"/>
                    </a:cubicBezTo>
                    <a:cubicBezTo>
                      <a:pt x="0" y="21"/>
                      <a:pt x="1" y="5"/>
                      <a:pt x="8" y="3"/>
                    </a:cubicBezTo>
                    <a:cubicBezTo>
                      <a:pt x="14" y="0"/>
                      <a:pt x="21" y="14"/>
                      <a:pt x="24" y="32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41"/>
              <p:cNvSpPr>
                <a:spLocks/>
              </p:cNvSpPr>
              <p:nvPr/>
            </p:nvSpPr>
            <p:spPr bwMode="auto">
              <a:xfrm>
                <a:off x="6194424" y="5970589"/>
                <a:ext cx="71438" cy="169863"/>
              </a:xfrm>
              <a:custGeom>
                <a:avLst/>
                <a:gdLst>
                  <a:gd name="T0" fmla="*/ 3 w 27"/>
                  <a:gd name="T1" fmla="*/ 32 h 64"/>
                  <a:gd name="T2" fmla="*/ 6 w 27"/>
                  <a:gd name="T3" fmla="*/ 62 h 64"/>
                  <a:gd name="T4" fmla="*/ 22 w 27"/>
                  <a:gd name="T5" fmla="*/ 38 h 64"/>
                  <a:gd name="T6" fmla="*/ 20 w 27"/>
                  <a:gd name="T7" fmla="*/ 3 h 64"/>
                  <a:gd name="T8" fmla="*/ 3 w 27"/>
                  <a:gd name="T9" fmla="*/ 3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4">
                    <a:moveTo>
                      <a:pt x="3" y="32"/>
                    </a:moveTo>
                    <a:cubicBezTo>
                      <a:pt x="0" y="49"/>
                      <a:pt x="2" y="61"/>
                      <a:pt x="6" y="62"/>
                    </a:cubicBezTo>
                    <a:cubicBezTo>
                      <a:pt x="11" y="64"/>
                      <a:pt x="17" y="55"/>
                      <a:pt x="22" y="38"/>
                    </a:cubicBezTo>
                    <a:cubicBezTo>
                      <a:pt x="27" y="21"/>
                      <a:pt x="26" y="5"/>
                      <a:pt x="20" y="3"/>
                    </a:cubicBezTo>
                    <a:cubicBezTo>
                      <a:pt x="13" y="0"/>
                      <a:pt x="6" y="14"/>
                      <a:pt x="3" y="32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42"/>
              <p:cNvSpPr>
                <a:spLocks/>
              </p:cNvSpPr>
              <p:nvPr/>
            </p:nvSpPr>
            <p:spPr bwMode="auto">
              <a:xfrm>
                <a:off x="5811837" y="5592764"/>
                <a:ext cx="414338" cy="357188"/>
              </a:xfrm>
              <a:custGeom>
                <a:avLst/>
                <a:gdLst>
                  <a:gd name="T0" fmla="*/ 20 w 156"/>
                  <a:gd name="T1" fmla="*/ 133 h 134"/>
                  <a:gd name="T2" fmla="*/ 3 w 156"/>
                  <a:gd name="T3" fmla="*/ 117 h 134"/>
                  <a:gd name="T4" fmla="*/ 28 w 156"/>
                  <a:gd name="T5" fmla="*/ 29 h 134"/>
                  <a:gd name="T6" fmla="*/ 45 w 156"/>
                  <a:gd name="T7" fmla="*/ 5 h 134"/>
                  <a:gd name="T8" fmla="*/ 110 w 156"/>
                  <a:gd name="T9" fmla="*/ 5 h 134"/>
                  <a:gd name="T10" fmla="*/ 127 w 156"/>
                  <a:gd name="T11" fmla="*/ 29 h 134"/>
                  <a:gd name="T12" fmla="*/ 152 w 156"/>
                  <a:gd name="T13" fmla="*/ 117 h 134"/>
                  <a:gd name="T14" fmla="*/ 135 w 156"/>
                  <a:gd name="T15" fmla="*/ 133 h 134"/>
                  <a:gd name="T16" fmla="*/ 20 w 156"/>
                  <a:gd name="T17" fmla="*/ 13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6" h="134">
                    <a:moveTo>
                      <a:pt x="20" y="133"/>
                    </a:moveTo>
                    <a:cubicBezTo>
                      <a:pt x="7" y="132"/>
                      <a:pt x="0" y="125"/>
                      <a:pt x="3" y="117"/>
                    </a:cubicBezTo>
                    <a:cubicBezTo>
                      <a:pt x="12" y="92"/>
                      <a:pt x="20" y="61"/>
                      <a:pt x="28" y="29"/>
                    </a:cubicBezTo>
                    <a:cubicBezTo>
                      <a:pt x="31" y="18"/>
                      <a:pt x="39" y="7"/>
                      <a:pt x="45" y="5"/>
                    </a:cubicBezTo>
                    <a:cubicBezTo>
                      <a:pt x="66" y="0"/>
                      <a:pt x="89" y="0"/>
                      <a:pt x="110" y="5"/>
                    </a:cubicBezTo>
                    <a:cubicBezTo>
                      <a:pt x="116" y="7"/>
                      <a:pt x="124" y="18"/>
                      <a:pt x="127" y="29"/>
                    </a:cubicBezTo>
                    <a:cubicBezTo>
                      <a:pt x="136" y="61"/>
                      <a:pt x="143" y="92"/>
                      <a:pt x="152" y="117"/>
                    </a:cubicBezTo>
                    <a:cubicBezTo>
                      <a:pt x="156" y="125"/>
                      <a:pt x="148" y="132"/>
                      <a:pt x="135" y="133"/>
                    </a:cubicBezTo>
                    <a:cubicBezTo>
                      <a:pt x="97" y="134"/>
                      <a:pt x="58" y="134"/>
                      <a:pt x="20" y="1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43"/>
              <p:cNvSpPr>
                <a:spLocks/>
              </p:cNvSpPr>
              <p:nvPr/>
            </p:nvSpPr>
            <p:spPr bwMode="auto">
              <a:xfrm>
                <a:off x="5827712" y="5607051"/>
                <a:ext cx="395288" cy="342900"/>
              </a:xfrm>
              <a:custGeom>
                <a:avLst/>
                <a:gdLst>
                  <a:gd name="T0" fmla="*/ 19 w 149"/>
                  <a:gd name="T1" fmla="*/ 128 h 129"/>
                  <a:gd name="T2" fmla="*/ 3 w 149"/>
                  <a:gd name="T3" fmla="*/ 113 h 129"/>
                  <a:gd name="T4" fmla="*/ 27 w 149"/>
                  <a:gd name="T5" fmla="*/ 28 h 129"/>
                  <a:gd name="T6" fmla="*/ 44 w 149"/>
                  <a:gd name="T7" fmla="*/ 5 h 129"/>
                  <a:gd name="T8" fmla="*/ 105 w 149"/>
                  <a:gd name="T9" fmla="*/ 5 h 129"/>
                  <a:gd name="T10" fmla="*/ 122 w 149"/>
                  <a:gd name="T11" fmla="*/ 28 h 129"/>
                  <a:gd name="T12" fmla="*/ 146 w 149"/>
                  <a:gd name="T13" fmla="*/ 113 h 129"/>
                  <a:gd name="T14" fmla="*/ 129 w 149"/>
                  <a:gd name="T15" fmla="*/ 128 h 129"/>
                  <a:gd name="T16" fmla="*/ 19 w 149"/>
                  <a:gd name="T17" fmla="*/ 12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129">
                    <a:moveTo>
                      <a:pt x="19" y="128"/>
                    </a:moveTo>
                    <a:cubicBezTo>
                      <a:pt x="7" y="127"/>
                      <a:pt x="0" y="121"/>
                      <a:pt x="3" y="113"/>
                    </a:cubicBezTo>
                    <a:cubicBezTo>
                      <a:pt x="11" y="88"/>
                      <a:pt x="19" y="59"/>
                      <a:pt x="27" y="28"/>
                    </a:cubicBezTo>
                    <a:cubicBezTo>
                      <a:pt x="30" y="18"/>
                      <a:pt x="37" y="7"/>
                      <a:pt x="44" y="5"/>
                    </a:cubicBezTo>
                    <a:cubicBezTo>
                      <a:pt x="63" y="0"/>
                      <a:pt x="85" y="0"/>
                      <a:pt x="105" y="5"/>
                    </a:cubicBezTo>
                    <a:cubicBezTo>
                      <a:pt x="111" y="7"/>
                      <a:pt x="119" y="18"/>
                      <a:pt x="122" y="28"/>
                    </a:cubicBezTo>
                    <a:cubicBezTo>
                      <a:pt x="130" y="59"/>
                      <a:pt x="137" y="88"/>
                      <a:pt x="146" y="113"/>
                    </a:cubicBezTo>
                    <a:cubicBezTo>
                      <a:pt x="149" y="121"/>
                      <a:pt x="141" y="127"/>
                      <a:pt x="129" y="128"/>
                    </a:cubicBezTo>
                    <a:cubicBezTo>
                      <a:pt x="93" y="129"/>
                      <a:pt x="56" y="129"/>
                      <a:pt x="19" y="128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44"/>
              <p:cNvSpPr>
                <a:spLocks/>
              </p:cNvSpPr>
              <p:nvPr/>
            </p:nvSpPr>
            <p:spPr bwMode="auto">
              <a:xfrm>
                <a:off x="5765799" y="5662614"/>
                <a:ext cx="512763" cy="614363"/>
              </a:xfrm>
              <a:custGeom>
                <a:avLst/>
                <a:gdLst>
                  <a:gd name="T0" fmla="*/ 97 w 193"/>
                  <a:gd name="T1" fmla="*/ 3 h 231"/>
                  <a:gd name="T2" fmla="*/ 14 w 193"/>
                  <a:gd name="T3" fmla="*/ 126 h 231"/>
                  <a:gd name="T4" fmla="*/ 97 w 193"/>
                  <a:gd name="T5" fmla="*/ 231 h 231"/>
                  <a:gd name="T6" fmla="*/ 180 w 193"/>
                  <a:gd name="T7" fmla="*/ 126 h 231"/>
                  <a:gd name="T8" fmla="*/ 97 w 193"/>
                  <a:gd name="T9" fmla="*/ 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231">
                    <a:moveTo>
                      <a:pt x="97" y="3"/>
                    </a:moveTo>
                    <a:cubicBezTo>
                      <a:pt x="46" y="0"/>
                      <a:pt x="0" y="51"/>
                      <a:pt x="14" y="126"/>
                    </a:cubicBezTo>
                    <a:cubicBezTo>
                      <a:pt x="27" y="198"/>
                      <a:pt x="61" y="231"/>
                      <a:pt x="97" y="231"/>
                    </a:cubicBezTo>
                    <a:cubicBezTo>
                      <a:pt x="133" y="231"/>
                      <a:pt x="166" y="198"/>
                      <a:pt x="180" y="126"/>
                    </a:cubicBezTo>
                    <a:cubicBezTo>
                      <a:pt x="193" y="51"/>
                      <a:pt x="147" y="0"/>
                      <a:pt x="97" y="3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345"/>
              <p:cNvSpPr>
                <a:spLocks noChangeArrowheads="1"/>
              </p:cNvSpPr>
              <p:nvPr/>
            </p:nvSpPr>
            <p:spPr bwMode="auto">
              <a:xfrm>
                <a:off x="5875337" y="6276976"/>
                <a:ext cx="55563" cy="52388"/>
              </a:xfrm>
              <a:prstGeom prst="ellipse">
                <a:avLst/>
              </a:pr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346"/>
              <p:cNvSpPr>
                <a:spLocks noChangeArrowheads="1"/>
              </p:cNvSpPr>
              <p:nvPr/>
            </p:nvSpPr>
            <p:spPr bwMode="auto">
              <a:xfrm>
                <a:off x="5888037" y="6288089"/>
                <a:ext cx="23813" cy="23813"/>
              </a:xfrm>
              <a:prstGeom prst="ellipse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Oval 347"/>
              <p:cNvSpPr>
                <a:spLocks noChangeArrowheads="1"/>
              </p:cNvSpPr>
              <p:nvPr/>
            </p:nvSpPr>
            <p:spPr bwMode="auto">
              <a:xfrm>
                <a:off x="5886449" y="6316664"/>
                <a:ext cx="55563" cy="52388"/>
              </a:xfrm>
              <a:prstGeom prst="ellipse">
                <a:avLst/>
              </a:pr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Oval 348"/>
              <p:cNvSpPr>
                <a:spLocks noChangeArrowheads="1"/>
              </p:cNvSpPr>
              <p:nvPr/>
            </p:nvSpPr>
            <p:spPr bwMode="auto">
              <a:xfrm>
                <a:off x="5899149" y="6327776"/>
                <a:ext cx="23813" cy="23813"/>
              </a:xfrm>
              <a:prstGeom prst="ellipse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Oval 349"/>
              <p:cNvSpPr>
                <a:spLocks noChangeArrowheads="1"/>
              </p:cNvSpPr>
              <p:nvPr/>
            </p:nvSpPr>
            <p:spPr bwMode="auto">
              <a:xfrm>
                <a:off x="5915024" y="6353176"/>
                <a:ext cx="55563" cy="53975"/>
              </a:xfrm>
              <a:prstGeom prst="ellipse">
                <a:avLst/>
              </a:pr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Oval 350"/>
              <p:cNvSpPr>
                <a:spLocks noChangeArrowheads="1"/>
              </p:cNvSpPr>
              <p:nvPr/>
            </p:nvSpPr>
            <p:spPr bwMode="auto">
              <a:xfrm>
                <a:off x="5927724" y="6364289"/>
                <a:ext cx="23813" cy="23813"/>
              </a:xfrm>
              <a:prstGeom prst="ellipse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Oval 351"/>
              <p:cNvSpPr>
                <a:spLocks noChangeArrowheads="1"/>
              </p:cNvSpPr>
              <p:nvPr/>
            </p:nvSpPr>
            <p:spPr bwMode="auto">
              <a:xfrm>
                <a:off x="5954712" y="6372226"/>
                <a:ext cx="55563" cy="53975"/>
              </a:xfrm>
              <a:prstGeom prst="ellipse">
                <a:avLst/>
              </a:pr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352"/>
              <p:cNvSpPr>
                <a:spLocks noChangeArrowheads="1"/>
              </p:cNvSpPr>
              <p:nvPr/>
            </p:nvSpPr>
            <p:spPr bwMode="auto">
              <a:xfrm>
                <a:off x="5967412" y="6384926"/>
                <a:ext cx="25400" cy="22225"/>
              </a:xfrm>
              <a:prstGeom prst="ellipse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Oval 353"/>
              <p:cNvSpPr>
                <a:spLocks noChangeArrowheads="1"/>
              </p:cNvSpPr>
              <p:nvPr/>
            </p:nvSpPr>
            <p:spPr bwMode="auto">
              <a:xfrm>
                <a:off x="6000749" y="6376989"/>
                <a:ext cx="55563" cy="53975"/>
              </a:xfrm>
              <a:prstGeom prst="ellipse">
                <a:avLst/>
              </a:pr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Oval 354"/>
              <p:cNvSpPr>
                <a:spLocks noChangeArrowheads="1"/>
              </p:cNvSpPr>
              <p:nvPr/>
            </p:nvSpPr>
            <p:spPr bwMode="auto">
              <a:xfrm>
                <a:off x="6013449" y="6388101"/>
                <a:ext cx="23813" cy="23813"/>
              </a:xfrm>
              <a:prstGeom prst="ellipse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Oval 355"/>
              <p:cNvSpPr>
                <a:spLocks noChangeArrowheads="1"/>
              </p:cNvSpPr>
              <p:nvPr/>
            </p:nvSpPr>
            <p:spPr bwMode="auto">
              <a:xfrm>
                <a:off x="6048374" y="6375401"/>
                <a:ext cx="52388" cy="52388"/>
              </a:xfrm>
              <a:prstGeom prst="ellipse">
                <a:avLst/>
              </a:pr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Oval 356"/>
              <p:cNvSpPr>
                <a:spLocks noChangeArrowheads="1"/>
              </p:cNvSpPr>
              <p:nvPr/>
            </p:nvSpPr>
            <p:spPr bwMode="auto">
              <a:xfrm>
                <a:off x="6057899" y="6388101"/>
                <a:ext cx="23813" cy="22225"/>
              </a:xfrm>
              <a:prstGeom prst="ellipse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357"/>
              <p:cNvSpPr>
                <a:spLocks noChangeArrowheads="1"/>
              </p:cNvSpPr>
              <p:nvPr/>
            </p:nvSpPr>
            <p:spPr bwMode="auto">
              <a:xfrm>
                <a:off x="6088062" y="6351589"/>
                <a:ext cx="52388" cy="52388"/>
              </a:xfrm>
              <a:prstGeom prst="ellipse">
                <a:avLst/>
              </a:pr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358"/>
              <p:cNvSpPr>
                <a:spLocks noChangeArrowheads="1"/>
              </p:cNvSpPr>
              <p:nvPr/>
            </p:nvSpPr>
            <p:spPr bwMode="auto">
              <a:xfrm>
                <a:off x="6099174" y="6361114"/>
                <a:ext cx="23813" cy="23813"/>
              </a:xfrm>
              <a:prstGeom prst="ellipse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359"/>
              <p:cNvSpPr>
                <a:spLocks noChangeArrowheads="1"/>
              </p:cNvSpPr>
              <p:nvPr/>
            </p:nvSpPr>
            <p:spPr bwMode="auto">
              <a:xfrm>
                <a:off x="6115049" y="6311901"/>
                <a:ext cx="47625" cy="49213"/>
              </a:xfrm>
              <a:prstGeom prst="ellipse">
                <a:avLst/>
              </a:pr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360"/>
              <p:cNvSpPr>
                <a:spLocks noChangeArrowheads="1"/>
              </p:cNvSpPr>
              <p:nvPr/>
            </p:nvSpPr>
            <p:spPr bwMode="auto">
              <a:xfrm>
                <a:off x="6124574" y="6321426"/>
                <a:ext cx="22225" cy="22225"/>
              </a:xfrm>
              <a:prstGeom prst="ellipse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361"/>
              <p:cNvSpPr>
                <a:spLocks noChangeArrowheads="1"/>
              </p:cNvSpPr>
              <p:nvPr/>
            </p:nvSpPr>
            <p:spPr bwMode="auto">
              <a:xfrm>
                <a:off x="6122987" y="6273801"/>
                <a:ext cx="44450" cy="47625"/>
              </a:xfrm>
              <a:prstGeom prst="ellipse">
                <a:avLst/>
              </a:pr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362"/>
              <p:cNvSpPr>
                <a:spLocks noChangeArrowheads="1"/>
              </p:cNvSpPr>
              <p:nvPr/>
            </p:nvSpPr>
            <p:spPr bwMode="auto">
              <a:xfrm>
                <a:off x="6130924" y="6284914"/>
                <a:ext cx="20638" cy="20638"/>
              </a:xfrm>
              <a:prstGeom prst="ellipse">
                <a:avLst/>
              </a:pr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63"/>
              <p:cNvSpPr>
                <a:spLocks/>
              </p:cNvSpPr>
              <p:nvPr/>
            </p:nvSpPr>
            <p:spPr bwMode="auto">
              <a:xfrm>
                <a:off x="6002337" y="5662614"/>
                <a:ext cx="276225" cy="614363"/>
              </a:xfrm>
              <a:custGeom>
                <a:avLst/>
                <a:gdLst>
                  <a:gd name="T0" fmla="*/ 8 w 104"/>
                  <a:gd name="T1" fmla="*/ 3 h 231"/>
                  <a:gd name="T2" fmla="*/ 0 w 104"/>
                  <a:gd name="T3" fmla="*/ 3 h 231"/>
                  <a:gd name="T4" fmla="*/ 0 w 104"/>
                  <a:gd name="T5" fmla="*/ 231 h 231"/>
                  <a:gd name="T6" fmla="*/ 8 w 104"/>
                  <a:gd name="T7" fmla="*/ 231 h 231"/>
                  <a:gd name="T8" fmla="*/ 91 w 104"/>
                  <a:gd name="T9" fmla="*/ 126 h 231"/>
                  <a:gd name="T10" fmla="*/ 8 w 104"/>
                  <a:gd name="T11" fmla="*/ 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231">
                    <a:moveTo>
                      <a:pt x="8" y="3"/>
                    </a:moveTo>
                    <a:cubicBezTo>
                      <a:pt x="5" y="3"/>
                      <a:pt x="2" y="3"/>
                      <a:pt x="0" y="3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2" y="231"/>
                      <a:pt x="5" y="231"/>
                      <a:pt x="8" y="231"/>
                    </a:cubicBezTo>
                    <a:cubicBezTo>
                      <a:pt x="44" y="231"/>
                      <a:pt x="77" y="198"/>
                      <a:pt x="91" y="126"/>
                    </a:cubicBezTo>
                    <a:cubicBezTo>
                      <a:pt x="104" y="51"/>
                      <a:pt x="58" y="0"/>
                      <a:pt x="8" y="3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64"/>
              <p:cNvSpPr>
                <a:spLocks/>
              </p:cNvSpPr>
              <p:nvPr/>
            </p:nvSpPr>
            <p:spPr bwMode="auto">
              <a:xfrm>
                <a:off x="5883274" y="5659439"/>
                <a:ext cx="374650" cy="358775"/>
              </a:xfrm>
              <a:custGeom>
                <a:avLst/>
                <a:gdLst>
                  <a:gd name="T0" fmla="*/ 42 w 141"/>
                  <a:gd name="T1" fmla="*/ 117 h 135"/>
                  <a:gd name="T2" fmla="*/ 133 w 141"/>
                  <a:gd name="T3" fmla="*/ 118 h 135"/>
                  <a:gd name="T4" fmla="*/ 100 w 141"/>
                  <a:gd name="T5" fmla="*/ 19 h 135"/>
                  <a:gd name="T6" fmla="*/ 0 w 141"/>
                  <a:gd name="T7" fmla="*/ 31 h 135"/>
                  <a:gd name="T8" fmla="*/ 42 w 141"/>
                  <a:gd name="T9" fmla="*/ 11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35">
                    <a:moveTo>
                      <a:pt x="42" y="117"/>
                    </a:moveTo>
                    <a:cubicBezTo>
                      <a:pt x="68" y="132"/>
                      <a:pt x="101" y="135"/>
                      <a:pt x="133" y="118"/>
                    </a:cubicBezTo>
                    <a:cubicBezTo>
                      <a:pt x="141" y="69"/>
                      <a:pt x="129" y="32"/>
                      <a:pt x="100" y="19"/>
                    </a:cubicBezTo>
                    <a:cubicBezTo>
                      <a:pt x="75" y="0"/>
                      <a:pt x="39" y="1"/>
                      <a:pt x="0" y="31"/>
                    </a:cubicBezTo>
                    <a:cubicBezTo>
                      <a:pt x="0" y="67"/>
                      <a:pt x="15" y="101"/>
                      <a:pt x="42" y="117"/>
                    </a:cubicBezTo>
                    <a:close/>
                  </a:path>
                </a:pathLst>
              </a:custGeom>
              <a:solidFill>
                <a:srgbClr val="DA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65"/>
              <p:cNvSpPr>
                <a:spLocks/>
              </p:cNvSpPr>
              <p:nvPr/>
            </p:nvSpPr>
            <p:spPr bwMode="auto">
              <a:xfrm>
                <a:off x="5861049" y="5643564"/>
                <a:ext cx="401638" cy="346075"/>
              </a:xfrm>
              <a:custGeom>
                <a:avLst/>
                <a:gdLst>
                  <a:gd name="T0" fmla="*/ 57 w 151"/>
                  <a:gd name="T1" fmla="*/ 118 h 130"/>
                  <a:gd name="T2" fmla="*/ 151 w 151"/>
                  <a:gd name="T3" fmla="*/ 109 h 130"/>
                  <a:gd name="T4" fmla="*/ 101 w 151"/>
                  <a:gd name="T5" fmla="*/ 16 h 130"/>
                  <a:gd name="T6" fmla="*/ 0 w 151"/>
                  <a:gd name="T7" fmla="*/ 38 h 130"/>
                  <a:gd name="T8" fmla="*/ 57 w 151"/>
                  <a:gd name="T9" fmla="*/ 11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30">
                    <a:moveTo>
                      <a:pt x="57" y="118"/>
                    </a:moveTo>
                    <a:cubicBezTo>
                      <a:pt x="87" y="130"/>
                      <a:pt x="121" y="129"/>
                      <a:pt x="151" y="109"/>
                    </a:cubicBezTo>
                    <a:cubicBezTo>
                      <a:pt x="151" y="61"/>
                      <a:pt x="132" y="26"/>
                      <a:pt x="101" y="16"/>
                    </a:cubicBezTo>
                    <a:cubicBezTo>
                      <a:pt x="72" y="0"/>
                      <a:pt x="35" y="4"/>
                      <a:pt x="0" y="38"/>
                    </a:cubicBezTo>
                    <a:cubicBezTo>
                      <a:pt x="7" y="73"/>
                      <a:pt x="27" y="105"/>
                      <a:pt x="57" y="1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66"/>
              <p:cNvSpPr>
                <a:spLocks/>
              </p:cNvSpPr>
              <p:nvPr/>
            </p:nvSpPr>
            <p:spPr bwMode="auto">
              <a:xfrm>
                <a:off x="5776912" y="5686426"/>
                <a:ext cx="182563" cy="274638"/>
              </a:xfrm>
              <a:custGeom>
                <a:avLst/>
                <a:gdLst>
                  <a:gd name="T0" fmla="*/ 16 w 69"/>
                  <a:gd name="T1" fmla="*/ 43 h 103"/>
                  <a:gd name="T2" fmla="*/ 4 w 69"/>
                  <a:gd name="T3" fmla="*/ 103 h 103"/>
                  <a:gd name="T4" fmla="*/ 56 w 69"/>
                  <a:gd name="T5" fmla="*/ 64 h 103"/>
                  <a:gd name="T6" fmla="*/ 59 w 69"/>
                  <a:gd name="T7" fmla="*/ 0 h 103"/>
                  <a:gd name="T8" fmla="*/ 16 w 69"/>
                  <a:gd name="T9" fmla="*/ 4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3">
                    <a:moveTo>
                      <a:pt x="16" y="43"/>
                    </a:moveTo>
                    <a:cubicBezTo>
                      <a:pt x="5" y="63"/>
                      <a:pt x="0" y="85"/>
                      <a:pt x="4" y="103"/>
                    </a:cubicBezTo>
                    <a:cubicBezTo>
                      <a:pt x="27" y="100"/>
                      <a:pt x="46" y="85"/>
                      <a:pt x="56" y="64"/>
                    </a:cubicBezTo>
                    <a:cubicBezTo>
                      <a:pt x="68" y="44"/>
                      <a:pt x="69" y="20"/>
                      <a:pt x="59" y="0"/>
                    </a:cubicBezTo>
                    <a:cubicBezTo>
                      <a:pt x="42" y="6"/>
                      <a:pt x="27" y="23"/>
                      <a:pt x="16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67"/>
              <p:cNvSpPr>
                <a:spLocks/>
              </p:cNvSpPr>
              <p:nvPr/>
            </p:nvSpPr>
            <p:spPr bwMode="auto">
              <a:xfrm>
                <a:off x="5922962" y="5662614"/>
                <a:ext cx="319088" cy="300038"/>
              </a:xfrm>
              <a:custGeom>
                <a:avLst/>
                <a:gdLst>
                  <a:gd name="T0" fmla="*/ 120 w 120"/>
                  <a:gd name="T1" fmla="*/ 93 h 113"/>
                  <a:gd name="T2" fmla="*/ 102 w 120"/>
                  <a:gd name="T3" fmla="*/ 29 h 113"/>
                  <a:gd name="T4" fmla="*/ 77 w 120"/>
                  <a:gd name="T5" fmla="*/ 12 h 113"/>
                  <a:gd name="T6" fmla="*/ 0 w 120"/>
                  <a:gd name="T7" fmla="*/ 16 h 113"/>
                  <a:gd name="T8" fmla="*/ 0 w 120"/>
                  <a:gd name="T9" fmla="*/ 16 h 113"/>
                  <a:gd name="T10" fmla="*/ 27 w 120"/>
                  <a:gd name="T11" fmla="*/ 98 h 113"/>
                  <a:gd name="T12" fmla="*/ 32 w 120"/>
                  <a:gd name="T13" fmla="*/ 101 h 113"/>
                  <a:gd name="T14" fmla="*/ 120 w 120"/>
                  <a:gd name="T15" fmla="*/ 9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13">
                    <a:moveTo>
                      <a:pt x="120" y="93"/>
                    </a:moveTo>
                    <a:cubicBezTo>
                      <a:pt x="120" y="67"/>
                      <a:pt x="113" y="44"/>
                      <a:pt x="102" y="29"/>
                    </a:cubicBezTo>
                    <a:cubicBezTo>
                      <a:pt x="95" y="21"/>
                      <a:pt x="86" y="15"/>
                      <a:pt x="77" y="12"/>
                    </a:cubicBezTo>
                    <a:cubicBezTo>
                      <a:pt x="55" y="0"/>
                      <a:pt x="28" y="0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45"/>
                      <a:pt x="4" y="66"/>
                      <a:pt x="27" y="98"/>
                    </a:cubicBezTo>
                    <a:cubicBezTo>
                      <a:pt x="29" y="99"/>
                      <a:pt x="30" y="100"/>
                      <a:pt x="32" y="101"/>
                    </a:cubicBezTo>
                    <a:cubicBezTo>
                      <a:pt x="60" y="113"/>
                      <a:pt x="92" y="112"/>
                      <a:pt x="120" y="93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8" name="组合 427"/>
            <p:cNvGrpSpPr/>
            <p:nvPr/>
          </p:nvGrpSpPr>
          <p:grpSpPr>
            <a:xfrm>
              <a:off x="3998912" y="5149851"/>
              <a:ext cx="973137" cy="1154113"/>
              <a:chOff x="3960812" y="5559426"/>
              <a:chExt cx="973137" cy="1154113"/>
            </a:xfrm>
          </p:grpSpPr>
          <p:sp>
            <p:nvSpPr>
              <p:cNvPr id="173" name="Freeform 369"/>
              <p:cNvSpPr>
                <a:spLocks/>
              </p:cNvSpPr>
              <p:nvPr/>
            </p:nvSpPr>
            <p:spPr bwMode="auto">
              <a:xfrm>
                <a:off x="3960812" y="6245226"/>
                <a:ext cx="823913" cy="468313"/>
              </a:xfrm>
              <a:custGeom>
                <a:avLst/>
                <a:gdLst>
                  <a:gd name="T0" fmla="*/ 155 w 310"/>
                  <a:gd name="T1" fmla="*/ 176 h 176"/>
                  <a:gd name="T2" fmla="*/ 310 w 310"/>
                  <a:gd name="T3" fmla="*/ 148 h 176"/>
                  <a:gd name="T4" fmla="*/ 299 w 310"/>
                  <a:gd name="T5" fmla="*/ 39 h 176"/>
                  <a:gd name="T6" fmla="*/ 254 w 310"/>
                  <a:gd name="T7" fmla="*/ 13 h 176"/>
                  <a:gd name="T8" fmla="*/ 56 w 310"/>
                  <a:gd name="T9" fmla="*/ 13 h 176"/>
                  <a:gd name="T10" fmla="*/ 11 w 310"/>
                  <a:gd name="T11" fmla="*/ 39 h 176"/>
                  <a:gd name="T12" fmla="*/ 0 w 310"/>
                  <a:gd name="T13" fmla="*/ 148 h 176"/>
                  <a:gd name="T14" fmla="*/ 155 w 310"/>
                  <a:gd name="T15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0" h="176">
                    <a:moveTo>
                      <a:pt x="155" y="176"/>
                    </a:moveTo>
                    <a:cubicBezTo>
                      <a:pt x="211" y="176"/>
                      <a:pt x="263" y="166"/>
                      <a:pt x="310" y="148"/>
                    </a:cubicBezTo>
                    <a:cubicBezTo>
                      <a:pt x="299" y="39"/>
                      <a:pt x="299" y="39"/>
                      <a:pt x="299" y="39"/>
                    </a:cubicBezTo>
                    <a:cubicBezTo>
                      <a:pt x="297" y="26"/>
                      <a:pt x="278" y="15"/>
                      <a:pt x="254" y="13"/>
                    </a:cubicBezTo>
                    <a:cubicBezTo>
                      <a:pt x="188" y="0"/>
                      <a:pt x="122" y="0"/>
                      <a:pt x="56" y="13"/>
                    </a:cubicBezTo>
                    <a:cubicBezTo>
                      <a:pt x="32" y="15"/>
                      <a:pt x="13" y="26"/>
                      <a:pt x="11" y="39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47" y="166"/>
                      <a:pt x="99" y="176"/>
                      <a:pt x="155" y="176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70"/>
              <p:cNvSpPr>
                <a:spLocks/>
              </p:cNvSpPr>
              <p:nvPr/>
            </p:nvSpPr>
            <p:spPr bwMode="auto">
              <a:xfrm>
                <a:off x="4038599" y="6246814"/>
                <a:ext cx="654050" cy="334963"/>
              </a:xfrm>
              <a:custGeom>
                <a:avLst/>
                <a:gdLst>
                  <a:gd name="T0" fmla="*/ 211 w 246"/>
                  <a:gd name="T1" fmla="*/ 10 h 126"/>
                  <a:gd name="T2" fmla="*/ 33 w 246"/>
                  <a:gd name="T3" fmla="*/ 11 h 126"/>
                  <a:gd name="T4" fmla="*/ 122 w 246"/>
                  <a:gd name="T5" fmla="*/ 126 h 126"/>
                  <a:gd name="T6" fmla="*/ 211 w 246"/>
                  <a:gd name="T7" fmla="*/ 1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6" h="126">
                    <a:moveTo>
                      <a:pt x="211" y="10"/>
                    </a:moveTo>
                    <a:cubicBezTo>
                      <a:pt x="152" y="0"/>
                      <a:pt x="92" y="0"/>
                      <a:pt x="33" y="11"/>
                    </a:cubicBezTo>
                    <a:cubicBezTo>
                      <a:pt x="0" y="98"/>
                      <a:pt x="122" y="126"/>
                      <a:pt x="122" y="126"/>
                    </a:cubicBezTo>
                    <a:cubicBezTo>
                      <a:pt x="122" y="125"/>
                      <a:pt x="246" y="98"/>
                      <a:pt x="211" y="10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71"/>
              <p:cNvSpPr>
                <a:spLocks/>
              </p:cNvSpPr>
              <p:nvPr/>
            </p:nvSpPr>
            <p:spPr bwMode="auto">
              <a:xfrm>
                <a:off x="4229099" y="6186489"/>
                <a:ext cx="295275" cy="228600"/>
              </a:xfrm>
              <a:custGeom>
                <a:avLst/>
                <a:gdLst>
                  <a:gd name="T0" fmla="*/ 13 w 111"/>
                  <a:gd name="T1" fmla="*/ 0 h 86"/>
                  <a:gd name="T2" fmla="*/ 1 w 111"/>
                  <a:gd name="T3" fmla="*/ 41 h 86"/>
                  <a:gd name="T4" fmla="*/ 0 w 111"/>
                  <a:gd name="T5" fmla="*/ 48 h 86"/>
                  <a:gd name="T6" fmla="*/ 111 w 111"/>
                  <a:gd name="T7" fmla="*/ 57 h 86"/>
                  <a:gd name="T8" fmla="*/ 111 w 111"/>
                  <a:gd name="T9" fmla="*/ 50 h 86"/>
                  <a:gd name="T10" fmla="*/ 107 w 111"/>
                  <a:gd name="T11" fmla="*/ 7 h 86"/>
                  <a:gd name="T12" fmla="*/ 13 w 111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86">
                    <a:moveTo>
                      <a:pt x="13" y="0"/>
                    </a:moveTo>
                    <a:cubicBezTo>
                      <a:pt x="8" y="12"/>
                      <a:pt x="4" y="26"/>
                      <a:pt x="1" y="41"/>
                    </a:cubicBezTo>
                    <a:cubicBezTo>
                      <a:pt x="0" y="43"/>
                      <a:pt x="0" y="46"/>
                      <a:pt x="0" y="48"/>
                    </a:cubicBezTo>
                    <a:cubicBezTo>
                      <a:pt x="31" y="83"/>
                      <a:pt x="74" y="86"/>
                      <a:pt x="111" y="57"/>
                    </a:cubicBezTo>
                    <a:cubicBezTo>
                      <a:pt x="111" y="55"/>
                      <a:pt x="111" y="53"/>
                      <a:pt x="111" y="50"/>
                    </a:cubicBezTo>
                    <a:cubicBezTo>
                      <a:pt x="111" y="35"/>
                      <a:pt x="109" y="21"/>
                      <a:pt x="107" y="7"/>
                    </a:cubicBezTo>
                    <a:cubicBezTo>
                      <a:pt x="75" y="32"/>
                      <a:pt x="40" y="30"/>
                      <a:pt x="13" y="0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72"/>
              <p:cNvSpPr>
                <a:spLocks/>
              </p:cNvSpPr>
              <p:nvPr/>
            </p:nvSpPr>
            <p:spPr bwMode="auto">
              <a:xfrm>
                <a:off x="4481512" y="6269039"/>
                <a:ext cx="136525" cy="127000"/>
              </a:xfrm>
              <a:custGeom>
                <a:avLst/>
                <a:gdLst>
                  <a:gd name="T0" fmla="*/ 4 w 51"/>
                  <a:gd name="T1" fmla="*/ 11 h 48"/>
                  <a:gd name="T2" fmla="*/ 1 w 51"/>
                  <a:gd name="T3" fmla="*/ 29 h 48"/>
                  <a:gd name="T4" fmla="*/ 48 w 51"/>
                  <a:gd name="T5" fmla="*/ 48 h 48"/>
                  <a:gd name="T6" fmla="*/ 48 w 51"/>
                  <a:gd name="T7" fmla="*/ 14 h 48"/>
                  <a:gd name="T8" fmla="*/ 4 w 51"/>
                  <a:gd name="T9" fmla="*/ 1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8">
                    <a:moveTo>
                      <a:pt x="4" y="11"/>
                    </a:moveTo>
                    <a:cubicBezTo>
                      <a:pt x="2" y="19"/>
                      <a:pt x="0" y="19"/>
                      <a:pt x="1" y="29"/>
                    </a:cubicBezTo>
                    <a:cubicBezTo>
                      <a:pt x="20" y="21"/>
                      <a:pt x="34" y="34"/>
                      <a:pt x="48" y="48"/>
                    </a:cubicBezTo>
                    <a:cubicBezTo>
                      <a:pt x="51" y="38"/>
                      <a:pt x="51" y="26"/>
                      <a:pt x="48" y="14"/>
                    </a:cubicBezTo>
                    <a:cubicBezTo>
                      <a:pt x="35" y="5"/>
                      <a:pt x="22" y="0"/>
                      <a:pt x="4" y="11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73"/>
              <p:cNvSpPr>
                <a:spLocks/>
              </p:cNvSpPr>
              <p:nvPr/>
            </p:nvSpPr>
            <p:spPr bwMode="auto">
              <a:xfrm>
                <a:off x="4070349" y="5591176"/>
                <a:ext cx="606425" cy="661988"/>
              </a:xfrm>
              <a:custGeom>
                <a:avLst/>
                <a:gdLst>
                  <a:gd name="T0" fmla="*/ 114 w 228"/>
                  <a:gd name="T1" fmla="*/ 4 h 249"/>
                  <a:gd name="T2" fmla="*/ 16 w 228"/>
                  <a:gd name="T3" fmla="*/ 135 h 249"/>
                  <a:gd name="T4" fmla="*/ 114 w 228"/>
                  <a:gd name="T5" fmla="*/ 249 h 249"/>
                  <a:gd name="T6" fmla="*/ 212 w 228"/>
                  <a:gd name="T7" fmla="*/ 135 h 249"/>
                  <a:gd name="T8" fmla="*/ 114 w 228"/>
                  <a:gd name="T9" fmla="*/ 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249">
                    <a:moveTo>
                      <a:pt x="114" y="4"/>
                    </a:moveTo>
                    <a:cubicBezTo>
                      <a:pt x="55" y="0"/>
                      <a:pt x="0" y="54"/>
                      <a:pt x="16" y="135"/>
                    </a:cubicBezTo>
                    <a:cubicBezTo>
                      <a:pt x="32" y="212"/>
                      <a:pt x="71" y="249"/>
                      <a:pt x="114" y="249"/>
                    </a:cubicBezTo>
                    <a:cubicBezTo>
                      <a:pt x="157" y="249"/>
                      <a:pt x="196" y="212"/>
                      <a:pt x="212" y="135"/>
                    </a:cubicBezTo>
                    <a:cubicBezTo>
                      <a:pt x="228" y="54"/>
                      <a:pt x="173" y="0"/>
                      <a:pt x="114" y="4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74"/>
              <p:cNvSpPr>
                <a:spLocks/>
              </p:cNvSpPr>
              <p:nvPr/>
            </p:nvSpPr>
            <p:spPr bwMode="auto">
              <a:xfrm>
                <a:off x="4008437" y="5559426"/>
                <a:ext cx="473075" cy="698500"/>
              </a:xfrm>
              <a:custGeom>
                <a:avLst/>
                <a:gdLst>
                  <a:gd name="T0" fmla="*/ 31 w 178"/>
                  <a:gd name="T1" fmla="*/ 180 h 263"/>
                  <a:gd name="T2" fmla="*/ 40 w 178"/>
                  <a:gd name="T3" fmla="*/ 222 h 263"/>
                  <a:gd name="T4" fmla="*/ 68 w 178"/>
                  <a:gd name="T5" fmla="*/ 250 h 263"/>
                  <a:gd name="T6" fmla="*/ 106 w 178"/>
                  <a:gd name="T7" fmla="*/ 255 h 263"/>
                  <a:gd name="T8" fmla="*/ 178 w 178"/>
                  <a:gd name="T9" fmla="*/ 140 h 263"/>
                  <a:gd name="T10" fmla="*/ 99 w 178"/>
                  <a:gd name="T11" fmla="*/ 21 h 263"/>
                  <a:gd name="T12" fmla="*/ 31 w 178"/>
                  <a:gd name="T13" fmla="*/ 18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63">
                    <a:moveTo>
                      <a:pt x="31" y="180"/>
                    </a:moveTo>
                    <a:cubicBezTo>
                      <a:pt x="34" y="199"/>
                      <a:pt x="37" y="212"/>
                      <a:pt x="40" y="222"/>
                    </a:cubicBezTo>
                    <a:cubicBezTo>
                      <a:pt x="47" y="254"/>
                      <a:pt x="0" y="239"/>
                      <a:pt x="68" y="250"/>
                    </a:cubicBezTo>
                    <a:cubicBezTo>
                      <a:pt x="77" y="251"/>
                      <a:pt x="89" y="252"/>
                      <a:pt x="106" y="255"/>
                    </a:cubicBezTo>
                    <a:cubicBezTo>
                      <a:pt x="145" y="263"/>
                      <a:pt x="178" y="204"/>
                      <a:pt x="178" y="140"/>
                    </a:cubicBezTo>
                    <a:cubicBezTo>
                      <a:pt x="178" y="77"/>
                      <a:pt x="134" y="0"/>
                      <a:pt x="99" y="21"/>
                    </a:cubicBezTo>
                    <a:cubicBezTo>
                      <a:pt x="21" y="68"/>
                      <a:pt x="21" y="117"/>
                      <a:pt x="31" y="180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75"/>
              <p:cNvSpPr>
                <a:spLocks/>
              </p:cNvSpPr>
              <p:nvPr/>
            </p:nvSpPr>
            <p:spPr bwMode="auto">
              <a:xfrm>
                <a:off x="4251324" y="5559426"/>
                <a:ext cx="473075" cy="698500"/>
              </a:xfrm>
              <a:custGeom>
                <a:avLst/>
                <a:gdLst>
                  <a:gd name="T0" fmla="*/ 147 w 178"/>
                  <a:gd name="T1" fmla="*/ 180 h 263"/>
                  <a:gd name="T2" fmla="*/ 139 w 178"/>
                  <a:gd name="T3" fmla="*/ 222 h 263"/>
                  <a:gd name="T4" fmla="*/ 110 w 178"/>
                  <a:gd name="T5" fmla="*/ 250 h 263"/>
                  <a:gd name="T6" fmla="*/ 72 w 178"/>
                  <a:gd name="T7" fmla="*/ 255 h 263"/>
                  <a:gd name="T8" fmla="*/ 0 w 178"/>
                  <a:gd name="T9" fmla="*/ 140 h 263"/>
                  <a:gd name="T10" fmla="*/ 79 w 178"/>
                  <a:gd name="T11" fmla="*/ 21 h 263"/>
                  <a:gd name="T12" fmla="*/ 147 w 178"/>
                  <a:gd name="T13" fmla="*/ 18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63">
                    <a:moveTo>
                      <a:pt x="147" y="180"/>
                    </a:moveTo>
                    <a:cubicBezTo>
                      <a:pt x="144" y="199"/>
                      <a:pt x="141" y="212"/>
                      <a:pt x="139" y="222"/>
                    </a:cubicBezTo>
                    <a:cubicBezTo>
                      <a:pt x="131" y="254"/>
                      <a:pt x="178" y="239"/>
                      <a:pt x="110" y="250"/>
                    </a:cubicBezTo>
                    <a:cubicBezTo>
                      <a:pt x="101" y="251"/>
                      <a:pt x="89" y="252"/>
                      <a:pt x="72" y="255"/>
                    </a:cubicBezTo>
                    <a:cubicBezTo>
                      <a:pt x="33" y="263"/>
                      <a:pt x="0" y="204"/>
                      <a:pt x="0" y="140"/>
                    </a:cubicBezTo>
                    <a:cubicBezTo>
                      <a:pt x="0" y="77"/>
                      <a:pt x="44" y="0"/>
                      <a:pt x="79" y="21"/>
                    </a:cubicBezTo>
                    <a:cubicBezTo>
                      <a:pt x="157" y="68"/>
                      <a:pt x="158" y="117"/>
                      <a:pt x="147" y="180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76"/>
              <p:cNvSpPr>
                <a:spLocks/>
              </p:cNvSpPr>
              <p:nvPr/>
            </p:nvSpPr>
            <p:spPr bwMode="auto">
              <a:xfrm>
                <a:off x="4144962" y="5922964"/>
                <a:ext cx="68263" cy="180975"/>
              </a:xfrm>
              <a:custGeom>
                <a:avLst/>
                <a:gdLst>
                  <a:gd name="T0" fmla="*/ 23 w 26"/>
                  <a:gd name="T1" fmla="*/ 34 h 68"/>
                  <a:gd name="T2" fmla="*/ 20 w 26"/>
                  <a:gd name="T3" fmla="*/ 66 h 68"/>
                  <a:gd name="T4" fmla="*/ 5 w 26"/>
                  <a:gd name="T5" fmla="*/ 40 h 68"/>
                  <a:gd name="T6" fmla="*/ 7 w 26"/>
                  <a:gd name="T7" fmla="*/ 3 h 68"/>
                  <a:gd name="T8" fmla="*/ 23 w 26"/>
                  <a:gd name="T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68">
                    <a:moveTo>
                      <a:pt x="23" y="34"/>
                    </a:moveTo>
                    <a:cubicBezTo>
                      <a:pt x="26" y="52"/>
                      <a:pt x="24" y="65"/>
                      <a:pt x="20" y="66"/>
                    </a:cubicBezTo>
                    <a:cubicBezTo>
                      <a:pt x="16" y="68"/>
                      <a:pt x="10" y="58"/>
                      <a:pt x="5" y="40"/>
                    </a:cubicBezTo>
                    <a:cubicBezTo>
                      <a:pt x="0" y="22"/>
                      <a:pt x="1" y="5"/>
                      <a:pt x="7" y="3"/>
                    </a:cubicBezTo>
                    <a:cubicBezTo>
                      <a:pt x="13" y="0"/>
                      <a:pt x="20" y="15"/>
                      <a:pt x="23" y="34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77"/>
              <p:cNvSpPr>
                <a:spLocks/>
              </p:cNvSpPr>
              <p:nvPr/>
            </p:nvSpPr>
            <p:spPr bwMode="auto">
              <a:xfrm>
                <a:off x="4532312" y="5922964"/>
                <a:ext cx="69850" cy="180975"/>
              </a:xfrm>
              <a:custGeom>
                <a:avLst/>
                <a:gdLst>
                  <a:gd name="T0" fmla="*/ 3 w 26"/>
                  <a:gd name="T1" fmla="*/ 34 h 68"/>
                  <a:gd name="T2" fmla="*/ 6 w 26"/>
                  <a:gd name="T3" fmla="*/ 66 h 68"/>
                  <a:gd name="T4" fmla="*/ 21 w 26"/>
                  <a:gd name="T5" fmla="*/ 40 h 68"/>
                  <a:gd name="T6" fmla="*/ 19 w 26"/>
                  <a:gd name="T7" fmla="*/ 3 h 68"/>
                  <a:gd name="T8" fmla="*/ 3 w 26"/>
                  <a:gd name="T9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68">
                    <a:moveTo>
                      <a:pt x="3" y="34"/>
                    </a:moveTo>
                    <a:cubicBezTo>
                      <a:pt x="0" y="52"/>
                      <a:pt x="2" y="65"/>
                      <a:pt x="6" y="66"/>
                    </a:cubicBezTo>
                    <a:cubicBezTo>
                      <a:pt x="10" y="68"/>
                      <a:pt x="16" y="58"/>
                      <a:pt x="21" y="40"/>
                    </a:cubicBezTo>
                    <a:cubicBezTo>
                      <a:pt x="26" y="22"/>
                      <a:pt x="25" y="5"/>
                      <a:pt x="19" y="3"/>
                    </a:cubicBezTo>
                    <a:cubicBezTo>
                      <a:pt x="13" y="0"/>
                      <a:pt x="6" y="15"/>
                      <a:pt x="3" y="34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78"/>
              <p:cNvSpPr>
                <a:spLocks/>
              </p:cNvSpPr>
              <p:nvPr/>
            </p:nvSpPr>
            <p:spPr bwMode="auto">
              <a:xfrm>
                <a:off x="4508499" y="5978526"/>
                <a:ext cx="425450" cy="366713"/>
              </a:xfrm>
              <a:custGeom>
                <a:avLst/>
                <a:gdLst>
                  <a:gd name="T0" fmla="*/ 160 w 160"/>
                  <a:gd name="T1" fmla="*/ 64 h 138"/>
                  <a:gd name="T2" fmla="*/ 147 w 160"/>
                  <a:gd name="T3" fmla="*/ 49 h 138"/>
                  <a:gd name="T4" fmla="*/ 145 w 160"/>
                  <a:gd name="T5" fmla="*/ 47 h 138"/>
                  <a:gd name="T6" fmla="*/ 0 w 160"/>
                  <a:gd name="T7" fmla="*/ 99 h 138"/>
                  <a:gd name="T8" fmla="*/ 2 w 160"/>
                  <a:gd name="T9" fmla="*/ 100 h 138"/>
                  <a:gd name="T10" fmla="*/ 22 w 160"/>
                  <a:gd name="T11" fmla="*/ 106 h 138"/>
                  <a:gd name="T12" fmla="*/ 160 w 160"/>
                  <a:gd name="T13" fmla="*/ 6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138">
                    <a:moveTo>
                      <a:pt x="160" y="64"/>
                    </a:moveTo>
                    <a:cubicBezTo>
                      <a:pt x="157" y="58"/>
                      <a:pt x="153" y="53"/>
                      <a:pt x="147" y="49"/>
                    </a:cubicBezTo>
                    <a:cubicBezTo>
                      <a:pt x="147" y="48"/>
                      <a:pt x="146" y="48"/>
                      <a:pt x="145" y="47"/>
                    </a:cubicBezTo>
                    <a:cubicBezTo>
                      <a:pt x="95" y="93"/>
                      <a:pt x="29" y="0"/>
                      <a:pt x="0" y="99"/>
                    </a:cubicBezTo>
                    <a:cubicBezTo>
                      <a:pt x="0" y="99"/>
                      <a:pt x="1" y="100"/>
                      <a:pt x="2" y="100"/>
                    </a:cubicBezTo>
                    <a:cubicBezTo>
                      <a:pt x="7" y="102"/>
                      <a:pt x="14" y="103"/>
                      <a:pt x="22" y="106"/>
                    </a:cubicBezTo>
                    <a:cubicBezTo>
                      <a:pt x="56" y="52"/>
                      <a:pt x="118" y="138"/>
                      <a:pt x="160" y="64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79"/>
              <p:cNvSpPr>
                <a:spLocks/>
              </p:cNvSpPr>
              <p:nvPr/>
            </p:nvSpPr>
            <p:spPr bwMode="auto">
              <a:xfrm>
                <a:off x="4225924" y="6194426"/>
                <a:ext cx="301625" cy="193675"/>
              </a:xfrm>
              <a:custGeom>
                <a:avLst/>
                <a:gdLst>
                  <a:gd name="T0" fmla="*/ 8 w 113"/>
                  <a:gd name="T1" fmla="*/ 1 h 73"/>
                  <a:gd name="T2" fmla="*/ 0 w 113"/>
                  <a:gd name="T3" fmla="*/ 39 h 73"/>
                  <a:gd name="T4" fmla="*/ 0 w 113"/>
                  <a:gd name="T5" fmla="*/ 45 h 73"/>
                  <a:gd name="T6" fmla="*/ 113 w 113"/>
                  <a:gd name="T7" fmla="*/ 43 h 73"/>
                  <a:gd name="T8" fmla="*/ 113 w 113"/>
                  <a:gd name="T9" fmla="*/ 38 h 73"/>
                  <a:gd name="T10" fmla="*/ 104 w 113"/>
                  <a:gd name="T11" fmla="*/ 0 h 73"/>
                  <a:gd name="T12" fmla="*/ 8 w 113"/>
                  <a:gd name="T13" fmla="*/ 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73">
                    <a:moveTo>
                      <a:pt x="8" y="1"/>
                    </a:moveTo>
                    <a:cubicBezTo>
                      <a:pt x="5" y="12"/>
                      <a:pt x="2" y="25"/>
                      <a:pt x="0" y="39"/>
                    </a:cubicBezTo>
                    <a:cubicBezTo>
                      <a:pt x="0" y="41"/>
                      <a:pt x="0" y="43"/>
                      <a:pt x="0" y="45"/>
                    </a:cubicBezTo>
                    <a:cubicBezTo>
                      <a:pt x="35" y="73"/>
                      <a:pt x="78" y="73"/>
                      <a:pt x="113" y="43"/>
                    </a:cubicBezTo>
                    <a:cubicBezTo>
                      <a:pt x="113" y="41"/>
                      <a:pt x="113" y="39"/>
                      <a:pt x="113" y="38"/>
                    </a:cubicBezTo>
                    <a:cubicBezTo>
                      <a:pt x="111" y="24"/>
                      <a:pt x="108" y="11"/>
                      <a:pt x="104" y="0"/>
                    </a:cubicBezTo>
                    <a:cubicBezTo>
                      <a:pt x="75" y="25"/>
                      <a:pt x="38" y="25"/>
                      <a:pt x="8" y="1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80"/>
              <p:cNvSpPr>
                <a:spLocks/>
              </p:cNvSpPr>
              <p:nvPr/>
            </p:nvSpPr>
            <p:spPr bwMode="auto">
              <a:xfrm>
                <a:off x="4138612" y="5683251"/>
                <a:ext cx="468313" cy="593725"/>
              </a:xfrm>
              <a:custGeom>
                <a:avLst/>
                <a:gdLst>
                  <a:gd name="T0" fmla="*/ 163 w 176"/>
                  <a:gd name="T1" fmla="*/ 121 h 223"/>
                  <a:gd name="T2" fmla="*/ 88 w 176"/>
                  <a:gd name="T3" fmla="*/ 223 h 223"/>
                  <a:gd name="T4" fmla="*/ 13 w 176"/>
                  <a:gd name="T5" fmla="*/ 121 h 223"/>
                  <a:gd name="T6" fmla="*/ 88 w 176"/>
                  <a:gd name="T7" fmla="*/ 3 h 223"/>
                  <a:gd name="T8" fmla="*/ 163 w 176"/>
                  <a:gd name="T9" fmla="*/ 121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223">
                    <a:moveTo>
                      <a:pt x="163" y="121"/>
                    </a:moveTo>
                    <a:cubicBezTo>
                      <a:pt x="151" y="190"/>
                      <a:pt x="121" y="223"/>
                      <a:pt x="88" y="223"/>
                    </a:cubicBezTo>
                    <a:cubicBezTo>
                      <a:pt x="55" y="223"/>
                      <a:pt x="25" y="190"/>
                      <a:pt x="13" y="121"/>
                    </a:cubicBezTo>
                    <a:cubicBezTo>
                      <a:pt x="0" y="49"/>
                      <a:pt x="42" y="0"/>
                      <a:pt x="88" y="3"/>
                    </a:cubicBezTo>
                    <a:cubicBezTo>
                      <a:pt x="134" y="0"/>
                      <a:pt x="176" y="49"/>
                      <a:pt x="163" y="121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81"/>
              <p:cNvSpPr>
                <a:spLocks/>
              </p:cNvSpPr>
              <p:nvPr/>
            </p:nvSpPr>
            <p:spPr bwMode="auto">
              <a:xfrm>
                <a:off x="4489449" y="6135689"/>
                <a:ext cx="301625" cy="468313"/>
              </a:xfrm>
              <a:custGeom>
                <a:avLst/>
                <a:gdLst>
                  <a:gd name="T0" fmla="*/ 5 w 113"/>
                  <a:gd name="T1" fmla="*/ 44 h 176"/>
                  <a:gd name="T2" fmla="*/ 0 w 113"/>
                  <a:gd name="T3" fmla="*/ 70 h 176"/>
                  <a:gd name="T4" fmla="*/ 111 w 113"/>
                  <a:gd name="T5" fmla="*/ 95 h 176"/>
                  <a:gd name="T6" fmla="*/ 111 w 113"/>
                  <a:gd name="T7" fmla="*/ 91 h 176"/>
                  <a:gd name="T8" fmla="*/ 111 w 113"/>
                  <a:gd name="T9" fmla="*/ 66 h 176"/>
                  <a:gd name="T10" fmla="*/ 5 w 113"/>
                  <a:gd name="T11" fmla="*/ 4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176">
                    <a:moveTo>
                      <a:pt x="5" y="44"/>
                    </a:moveTo>
                    <a:cubicBezTo>
                      <a:pt x="2" y="56"/>
                      <a:pt x="0" y="57"/>
                      <a:pt x="0" y="70"/>
                    </a:cubicBezTo>
                    <a:cubicBezTo>
                      <a:pt x="48" y="40"/>
                      <a:pt x="57" y="176"/>
                      <a:pt x="111" y="95"/>
                    </a:cubicBezTo>
                    <a:cubicBezTo>
                      <a:pt x="111" y="94"/>
                      <a:pt x="111" y="92"/>
                      <a:pt x="111" y="91"/>
                    </a:cubicBezTo>
                    <a:cubicBezTo>
                      <a:pt x="111" y="81"/>
                      <a:pt x="113" y="75"/>
                      <a:pt x="111" y="66"/>
                    </a:cubicBezTo>
                    <a:cubicBezTo>
                      <a:pt x="68" y="111"/>
                      <a:pt x="54" y="0"/>
                      <a:pt x="5" y="44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82"/>
              <p:cNvSpPr>
                <a:spLocks/>
              </p:cNvSpPr>
              <p:nvPr/>
            </p:nvSpPr>
            <p:spPr bwMode="auto">
              <a:xfrm>
                <a:off x="4117974" y="5614989"/>
                <a:ext cx="509588" cy="334963"/>
              </a:xfrm>
              <a:custGeom>
                <a:avLst/>
                <a:gdLst>
                  <a:gd name="T0" fmla="*/ 96 w 192"/>
                  <a:gd name="T1" fmla="*/ 47 h 126"/>
                  <a:gd name="T2" fmla="*/ 181 w 192"/>
                  <a:gd name="T3" fmla="*/ 126 h 126"/>
                  <a:gd name="T4" fmla="*/ 96 w 192"/>
                  <a:gd name="T5" fmla="*/ 3 h 126"/>
                  <a:gd name="T6" fmla="*/ 11 w 192"/>
                  <a:gd name="T7" fmla="*/ 126 h 126"/>
                  <a:gd name="T8" fmla="*/ 96 w 192"/>
                  <a:gd name="T9" fmla="*/ 4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26">
                    <a:moveTo>
                      <a:pt x="96" y="47"/>
                    </a:moveTo>
                    <a:cubicBezTo>
                      <a:pt x="135" y="44"/>
                      <a:pt x="172" y="75"/>
                      <a:pt x="181" y="126"/>
                    </a:cubicBezTo>
                    <a:cubicBezTo>
                      <a:pt x="192" y="50"/>
                      <a:pt x="146" y="0"/>
                      <a:pt x="96" y="3"/>
                    </a:cubicBezTo>
                    <a:cubicBezTo>
                      <a:pt x="46" y="0"/>
                      <a:pt x="0" y="50"/>
                      <a:pt x="11" y="126"/>
                    </a:cubicBezTo>
                    <a:cubicBezTo>
                      <a:pt x="20" y="75"/>
                      <a:pt x="57" y="44"/>
                      <a:pt x="96" y="47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83"/>
              <p:cNvSpPr>
                <a:spLocks/>
              </p:cNvSpPr>
              <p:nvPr/>
            </p:nvSpPr>
            <p:spPr bwMode="auto">
              <a:xfrm>
                <a:off x="4370387" y="5683251"/>
                <a:ext cx="236538" cy="593725"/>
              </a:xfrm>
              <a:custGeom>
                <a:avLst/>
                <a:gdLst>
                  <a:gd name="T0" fmla="*/ 1 w 89"/>
                  <a:gd name="T1" fmla="*/ 3 h 223"/>
                  <a:gd name="T2" fmla="*/ 0 w 89"/>
                  <a:gd name="T3" fmla="*/ 3 h 223"/>
                  <a:gd name="T4" fmla="*/ 0 w 89"/>
                  <a:gd name="T5" fmla="*/ 223 h 223"/>
                  <a:gd name="T6" fmla="*/ 1 w 89"/>
                  <a:gd name="T7" fmla="*/ 223 h 223"/>
                  <a:gd name="T8" fmla="*/ 76 w 89"/>
                  <a:gd name="T9" fmla="*/ 121 h 223"/>
                  <a:gd name="T10" fmla="*/ 1 w 89"/>
                  <a:gd name="T11" fmla="*/ 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2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223"/>
                      <a:pt x="1" y="223"/>
                      <a:pt x="1" y="223"/>
                    </a:cubicBezTo>
                    <a:cubicBezTo>
                      <a:pt x="34" y="223"/>
                      <a:pt x="64" y="190"/>
                      <a:pt x="76" y="121"/>
                    </a:cubicBezTo>
                    <a:cubicBezTo>
                      <a:pt x="89" y="49"/>
                      <a:pt x="47" y="0"/>
                      <a:pt x="1" y="3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84"/>
              <p:cNvSpPr>
                <a:spLocks/>
              </p:cNvSpPr>
              <p:nvPr/>
            </p:nvSpPr>
            <p:spPr bwMode="auto">
              <a:xfrm>
                <a:off x="4129087" y="5870576"/>
                <a:ext cx="230188" cy="238125"/>
              </a:xfrm>
              <a:custGeom>
                <a:avLst/>
                <a:gdLst>
                  <a:gd name="T0" fmla="*/ 87 w 87"/>
                  <a:gd name="T1" fmla="*/ 38 h 90"/>
                  <a:gd name="T2" fmla="*/ 74 w 87"/>
                  <a:gd name="T3" fmla="*/ 16 h 90"/>
                  <a:gd name="T4" fmla="*/ 33 w 87"/>
                  <a:gd name="T5" fmla="*/ 1 h 90"/>
                  <a:gd name="T6" fmla="*/ 3 w 87"/>
                  <a:gd name="T7" fmla="*/ 19 h 90"/>
                  <a:gd name="T8" fmla="*/ 10 w 87"/>
                  <a:gd name="T9" fmla="*/ 66 h 90"/>
                  <a:gd name="T10" fmla="*/ 54 w 87"/>
                  <a:gd name="T11" fmla="*/ 84 h 90"/>
                  <a:gd name="T12" fmla="*/ 87 w 87"/>
                  <a:gd name="T13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90">
                    <a:moveTo>
                      <a:pt x="87" y="38"/>
                    </a:moveTo>
                    <a:cubicBezTo>
                      <a:pt x="87" y="38"/>
                      <a:pt x="85" y="24"/>
                      <a:pt x="74" y="16"/>
                    </a:cubicBezTo>
                    <a:cubicBezTo>
                      <a:pt x="63" y="7"/>
                      <a:pt x="46" y="0"/>
                      <a:pt x="33" y="1"/>
                    </a:cubicBezTo>
                    <a:cubicBezTo>
                      <a:pt x="19" y="2"/>
                      <a:pt x="6" y="11"/>
                      <a:pt x="3" y="19"/>
                    </a:cubicBezTo>
                    <a:cubicBezTo>
                      <a:pt x="0" y="28"/>
                      <a:pt x="3" y="56"/>
                      <a:pt x="10" y="66"/>
                    </a:cubicBezTo>
                    <a:cubicBezTo>
                      <a:pt x="16" y="75"/>
                      <a:pt x="37" y="90"/>
                      <a:pt x="54" y="84"/>
                    </a:cubicBezTo>
                    <a:cubicBezTo>
                      <a:pt x="71" y="78"/>
                      <a:pt x="82" y="63"/>
                      <a:pt x="87" y="38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85"/>
              <p:cNvSpPr>
                <a:spLocks/>
              </p:cNvSpPr>
              <p:nvPr/>
            </p:nvSpPr>
            <p:spPr bwMode="auto">
              <a:xfrm>
                <a:off x="4378324" y="5870576"/>
                <a:ext cx="228600" cy="238125"/>
              </a:xfrm>
              <a:custGeom>
                <a:avLst/>
                <a:gdLst>
                  <a:gd name="T0" fmla="*/ 0 w 86"/>
                  <a:gd name="T1" fmla="*/ 38 h 90"/>
                  <a:gd name="T2" fmla="*/ 12 w 86"/>
                  <a:gd name="T3" fmla="*/ 16 h 90"/>
                  <a:gd name="T4" fmla="*/ 54 w 86"/>
                  <a:gd name="T5" fmla="*/ 1 h 90"/>
                  <a:gd name="T6" fmla="*/ 84 w 86"/>
                  <a:gd name="T7" fmla="*/ 19 h 90"/>
                  <a:gd name="T8" fmla="*/ 77 w 86"/>
                  <a:gd name="T9" fmla="*/ 66 h 90"/>
                  <a:gd name="T10" fmla="*/ 33 w 86"/>
                  <a:gd name="T11" fmla="*/ 84 h 90"/>
                  <a:gd name="T12" fmla="*/ 0 w 86"/>
                  <a:gd name="T13" fmla="*/ 3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90">
                    <a:moveTo>
                      <a:pt x="0" y="38"/>
                    </a:moveTo>
                    <a:cubicBezTo>
                      <a:pt x="0" y="38"/>
                      <a:pt x="2" y="24"/>
                      <a:pt x="12" y="16"/>
                    </a:cubicBezTo>
                    <a:cubicBezTo>
                      <a:pt x="23" y="7"/>
                      <a:pt x="40" y="0"/>
                      <a:pt x="54" y="1"/>
                    </a:cubicBezTo>
                    <a:cubicBezTo>
                      <a:pt x="67" y="2"/>
                      <a:pt x="81" y="11"/>
                      <a:pt x="84" y="19"/>
                    </a:cubicBezTo>
                    <a:cubicBezTo>
                      <a:pt x="86" y="28"/>
                      <a:pt x="84" y="56"/>
                      <a:pt x="77" y="66"/>
                    </a:cubicBezTo>
                    <a:cubicBezTo>
                      <a:pt x="70" y="75"/>
                      <a:pt x="50" y="90"/>
                      <a:pt x="33" y="84"/>
                    </a:cubicBezTo>
                    <a:cubicBezTo>
                      <a:pt x="15" y="78"/>
                      <a:pt x="5" y="63"/>
                      <a:pt x="0" y="38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86"/>
              <p:cNvSpPr>
                <a:spLocks/>
              </p:cNvSpPr>
              <p:nvPr/>
            </p:nvSpPr>
            <p:spPr bwMode="auto">
              <a:xfrm>
                <a:off x="4341812" y="5965826"/>
                <a:ext cx="52388" cy="44450"/>
              </a:xfrm>
              <a:custGeom>
                <a:avLst/>
                <a:gdLst>
                  <a:gd name="T0" fmla="*/ 18 w 20"/>
                  <a:gd name="T1" fmla="*/ 17 h 17"/>
                  <a:gd name="T2" fmla="*/ 2 w 20"/>
                  <a:gd name="T3" fmla="*/ 17 h 17"/>
                  <a:gd name="T4" fmla="*/ 0 w 20"/>
                  <a:gd name="T5" fmla="*/ 5 h 17"/>
                  <a:gd name="T6" fmla="*/ 20 w 20"/>
                  <a:gd name="T7" fmla="*/ 5 h 17"/>
                  <a:gd name="T8" fmla="*/ 18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8" y="17"/>
                    </a:moveTo>
                    <a:cubicBezTo>
                      <a:pt x="13" y="13"/>
                      <a:pt x="7" y="13"/>
                      <a:pt x="2" y="17"/>
                    </a:cubicBezTo>
                    <a:cubicBezTo>
                      <a:pt x="1" y="13"/>
                      <a:pt x="1" y="9"/>
                      <a:pt x="0" y="5"/>
                    </a:cubicBezTo>
                    <a:cubicBezTo>
                      <a:pt x="7" y="0"/>
                      <a:pt x="14" y="0"/>
                      <a:pt x="20" y="5"/>
                    </a:cubicBezTo>
                    <a:cubicBezTo>
                      <a:pt x="20" y="9"/>
                      <a:pt x="19" y="13"/>
                      <a:pt x="18" y="17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387"/>
              <p:cNvSpPr>
                <a:spLocks noChangeArrowheads="1"/>
              </p:cNvSpPr>
              <p:nvPr/>
            </p:nvSpPr>
            <p:spPr bwMode="auto">
              <a:xfrm>
                <a:off x="4540249" y="5918201"/>
                <a:ext cx="34925" cy="555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Oval 388"/>
              <p:cNvSpPr>
                <a:spLocks noChangeArrowheads="1"/>
              </p:cNvSpPr>
              <p:nvPr/>
            </p:nvSpPr>
            <p:spPr bwMode="auto">
              <a:xfrm>
                <a:off x="4540249" y="5989639"/>
                <a:ext cx="15875" cy="190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89"/>
              <p:cNvSpPr>
                <a:spLocks/>
              </p:cNvSpPr>
              <p:nvPr/>
            </p:nvSpPr>
            <p:spPr bwMode="auto">
              <a:xfrm>
                <a:off x="4138612" y="5678489"/>
                <a:ext cx="447675" cy="287338"/>
              </a:xfrm>
              <a:custGeom>
                <a:avLst/>
                <a:gdLst>
                  <a:gd name="T0" fmla="*/ 88 w 168"/>
                  <a:gd name="T1" fmla="*/ 3 h 108"/>
                  <a:gd name="T2" fmla="*/ 7 w 168"/>
                  <a:gd name="T3" fmla="*/ 100 h 108"/>
                  <a:gd name="T4" fmla="*/ 61 w 168"/>
                  <a:gd name="T5" fmla="*/ 108 h 108"/>
                  <a:gd name="T6" fmla="*/ 72 w 168"/>
                  <a:gd name="T7" fmla="*/ 108 h 108"/>
                  <a:gd name="T8" fmla="*/ 84 w 168"/>
                  <a:gd name="T9" fmla="*/ 85 h 108"/>
                  <a:gd name="T10" fmla="*/ 101 w 168"/>
                  <a:gd name="T11" fmla="*/ 55 h 108"/>
                  <a:gd name="T12" fmla="*/ 92 w 168"/>
                  <a:gd name="T13" fmla="*/ 88 h 108"/>
                  <a:gd name="T14" fmla="*/ 89 w 168"/>
                  <a:gd name="T15" fmla="*/ 103 h 108"/>
                  <a:gd name="T16" fmla="*/ 99 w 168"/>
                  <a:gd name="T17" fmla="*/ 82 h 108"/>
                  <a:gd name="T18" fmla="*/ 121 w 168"/>
                  <a:gd name="T19" fmla="*/ 39 h 108"/>
                  <a:gd name="T20" fmla="*/ 124 w 168"/>
                  <a:gd name="T21" fmla="*/ 64 h 108"/>
                  <a:gd name="T22" fmla="*/ 130 w 168"/>
                  <a:gd name="T23" fmla="*/ 53 h 108"/>
                  <a:gd name="T24" fmla="*/ 146 w 168"/>
                  <a:gd name="T25" fmla="*/ 86 h 108"/>
                  <a:gd name="T26" fmla="*/ 144 w 168"/>
                  <a:gd name="T27" fmla="*/ 89 h 108"/>
                  <a:gd name="T28" fmla="*/ 168 w 168"/>
                  <a:gd name="T29" fmla="*/ 71 h 108"/>
                  <a:gd name="T30" fmla="*/ 88 w 168"/>
                  <a:gd name="T31" fmla="*/ 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8" h="108">
                    <a:moveTo>
                      <a:pt x="88" y="3"/>
                    </a:moveTo>
                    <a:cubicBezTo>
                      <a:pt x="42" y="0"/>
                      <a:pt x="0" y="40"/>
                      <a:pt x="7" y="100"/>
                    </a:cubicBezTo>
                    <a:cubicBezTo>
                      <a:pt x="23" y="105"/>
                      <a:pt x="42" y="108"/>
                      <a:pt x="61" y="108"/>
                    </a:cubicBezTo>
                    <a:cubicBezTo>
                      <a:pt x="65" y="108"/>
                      <a:pt x="68" y="108"/>
                      <a:pt x="72" y="108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101" y="55"/>
                      <a:pt x="101" y="55"/>
                      <a:pt x="101" y="55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89" y="103"/>
                      <a:pt x="89" y="103"/>
                      <a:pt x="89" y="103"/>
                    </a:cubicBezTo>
                    <a:cubicBezTo>
                      <a:pt x="99" y="82"/>
                      <a:pt x="99" y="82"/>
                      <a:pt x="99" y="82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46" y="86"/>
                      <a:pt x="146" y="86"/>
                      <a:pt x="146" y="86"/>
                    </a:cubicBezTo>
                    <a:cubicBezTo>
                      <a:pt x="144" y="89"/>
                      <a:pt x="144" y="89"/>
                      <a:pt x="144" y="89"/>
                    </a:cubicBezTo>
                    <a:cubicBezTo>
                      <a:pt x="154" y="84"/>
                      <a:pt x="162" y="78"/>
                      <a:pt x="168" y="71"/>
                    </a:cubicBezTo>
                    <a:cubicBezTo>
                      <a:pt x="161" y="27"/>
                      <a:pt x="126" y="0"/>
                      <a:pt x="88" y="3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27" name="组合 426"/>
            <p:cNvGrpSpPr/>
            <p:nvPr/>
          </p:nvGrpSpPr>
          <p:grpSpPr>
            <a:xfrm>
              <a:off x="2316162" y="5143501"/>
              <a:ext cx="869950" cy="1181100"/>
              <a:chOff x="2278062" y="5553076"/>
              <a:chExt cx="869950" cy="1181100"/>
            </a:xfrm>
          </p:grpSpPr>
          <p:sp>
            <p:nvSpPr>
              <p:cNvPr id="195" name="Oval 391"/>
              <p:cNvSpPr>
                <a:spLocks noChangeArrowheads="1"/>
              </p:cNvSpPr>
              <p:nvPr/>
            </p:nvSpPr>
            <p:spPr bwMode="auto">
              <a:xfrm>
                <a:off x="2336799" y="5553076"/>
                <a:ext cx="760413" cy="720725"/>
              </a:xfrm>
              <a:prstGeom prst="ellipse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92"/>
              <p:cNvSpPr>
                <a:spLocks/>
              </p:cNvSpPr>
              <p:nvPr/>
            </p:nvSpPr>
            <p:spPr bwMode="auto">
              <a:xfrm>
                <a:off x="2278062" y="6289676"/>
                <a:ext cx="869950" cy="444500"/>
              </a:xfrm>
              <a:custGeom>
                <a:avLst/>
                <a:gdLst>
                  <a:gd name="T0" fmla="*/ 164 w 327"/>
                  <a:gd name="T1" fmla="*/ 167 h 167"/>
                  <a:gd name="T2" fmla="*/ 327 w 327"/>
                  <a:gd name="T3" fmla="*/ 141 h 167"/>
                  <a:gd name="T4" fmla="*/ 315 w 327"/>
                  <a:gd name="T5" fmla="*/ 37 h 167"/>
                  <a:gd name="T6" fmla="*/ 268 w 327"/>
                  <a:gd name="T7" fmla="*/ 12 h 167"/>
                  <a:gd name="T8" fmla="*/ 60 w 327"/>
                  <a:gd name="T9" fmla="*/ 12 h 167"/>
                  <a:gd name="T10" fmla="*/ 12 w 327"/>
                  <a:gd name="T11" fmla="*/ 37 h 167"/>
                  <a:gd name="T12" fmla="*/ 0 w 327"/>
                  <a:gd name="T13" fmla="*/ 141 h 167"/>
                  <a:gd name="T14" fmla="*/ 164 w 327"/>
                  <a:gd name="T1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7" h="167">
                    <a:moveTo>
                      <a:pt x="164" y="167"/>
                    </a:moveTo>
                    <a:cubicBezTo>
                      <a:pt x="223" y="167"/>
                      <a:pt x="278" y="158"/>
                      <a:pt x="327" y="141"/>
                    </a:cubicBezTo>
                    <a:cubicBezTo>
                      <a:pt x="315" y="37"/>
                      <a:pt x="315" y="37"/>
                      <a:pt x="315" y="37"/>
                    </a:cubicBezTo>
                    <a:cubicBezTo>
                      <a:pt x="314" y="24"/>
                      <a:pt x="293" y="14"/>
                      <a:pt x="268" y="12"/>
                    </a:cubicBezTo>
                    <a:cubicBezTo>
                      <a:pt x="199" y="0"/>
                      <a:pt x="129" y="0"/>
                      <a:pt x="60" y="12"/>
                    </a:cubicBezTo>
                    <a:cubicBezTo>
                      <a:pt x="34" y="14"/>
                      <a:pt x="14" y="24"/>
                      <a:pt x="12" y="37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50" y="158"/>
                      <a:pt x="105" y="167"/>
                      <a:pt x="164" y="167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93"/>
              <p:cNvSpPr>
                <a:spLocks/>
              </p:cNvSpPr>
              <p:nvPr/>
            </p:nvSpPr>
            <p:spPr bwMode="auto">
              <a:xfrm>
                <a:off x="2509837" y="6288089"/>
                <a:ext cx="409575" cy="276225"/>
              </a:xfrm>
              <a:custGeom>
                <a:avLst/>
                <a:gdLst>
                  <a:gd name="T0" fmla="*/ 154 w 154"/>
                  <a:gd name="T1" fmla="*/ 12 h 104"/>
                  <a:gd name="T2" fmla="*/ 153 w 154"/>
                  <a:gd name="T3" fmla="*/ 9 h 104"/>
                  <a:gd name="T4" fmla="*/ 0 w 154"/>
                  <a:gd name="T5" fmla="*/ 9 h 104"/>
                  <a:gd name="T6" fmla="*/ 0 w 154"/>
                  <a:gd name="T7" fmla="*/ 12 h 104"/>
                  <a:gd name="T8" fmla="*/ 77 w 154"/>
                  <a:gd name="T9" fmla="*/ 104 h 104"/>
                  <a:gd name="T10" fmla="*/ 154 w 154"/>
                  <a:gd name="T11" fmla="*/ 1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04">
                    <a:moveTo>
                      <a:pt x="154" y="12"/>
                    </a:moveTo>
                    <a:cubicBezTo>
                      <a:pt x="154" y="11"/>
                      <a:pt x="154" y="10"/>
                      <a:pt x="153" y="9"/>
                    </a:cubicBezTo>
                    <a:cubicBezTo>
                      <a:pt x="103" y="0"/>
                      <a:pt x="51" y="0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47"/>
                      <a:pt x="34" y="104"/>
                      <a:pt x="77" y="104"/>
                    </a:cubicBezTo>
                    <a:cubicBezTo>
                      <a:pt x="119" y="104"/>
                      <a:pt x="154" y="47"/>
                      <a:pt x="154" y="12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394"/>
              <p:cNvSpPr>
                <a:spLocks/>
              </p:cNvSpPr>
              <p:nvPr/>
            </p:nvSpPr>
            <p:spPr bwMode="auto">
              <a:xfrm>
                <a:off x="2600324" y="6202364"/>
                <a:ext cx="225425" cy="233363"/>
              </a:xfrm>
              <a:custGeom>
                <a:avLst/>
                <a:gdLst>
                  <a:gd name="T0" fmla="*/ 85 w 85"/>
                  <a:gd name="T1" fmla="*/ 15 h 88"/>
                  <a:gd name="T2" fmla="*/ 85 w 85"/>
                  <a:gd name="T3" fmla="*/ 11 h 88"/>
                  <a:gd name="T4" fmla="*/ 1 w 85"/>
                  <a:gd name="T5" fmla="*/ 11 h 88"/>
                  <a:gd name="T6" fmla="*/ 0 w 85"/>
                  <a:gd name="T7" fmla="*/ 15 h 88"/>
                  <a:gd name="T8" fmla="*/ 43 w 85"/>
                  <a:gd name="T9" fmla="*/ 88 h 88"/>
                  <a:gd name="T10" fmla="*/ 85 w 85"/>
                  <a:gd name="T11" fmla="*/ 1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88">
                    <a:moveTo>
                      <a:pt x="85" y="15"/>
                    </a:moveTo>
                    <a:cubicBezTo>
                      <a:pt x="85" y="13"/>
                      <a:pt x="85" y="12"/>
                      <a:pt x="85" y="11"/>
                    </a:cubicBezTo>
                    <a:cubicBezTo>
                      <a:pt x="57" y="0"/>
                      <a:pt x="29" y="0"/>
                      <a:pt x="1" y="11"/>
                    </a:cubicBezTo>
                    <a:cubicBezTo>
                      <a:pt x="1" y="12"/>
                      <a:pt x="0" y="13"/>
                      <a:pt x="0" y="15"/>
                    </a:cubicBezTo>
                    <a:cubicBezTo>
                      <a:pt x="0" y="55"/>
                      <a:pt x="19" y="88"/>
                      <a:pt x="43" y="88"/>
                    </a:cubicBezTo>
                    <a:cubicBezTo>
                      <a:pt x="66" y="88"/>
                      <a:pt x="85" y="55"/>
                      <a:pt x="85" y="15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395"/>
              <p:cNvSpPr>
                <a:spLocks/>
              </p:cNvSpPr>
              <p:nvPr/>
            </p:nvSpPr>
            <p:spPr bwMode="auto">
              <a:xfrm>
                <a:off x="2600324" y="6132514"/>
                <a:ext cx="225425" cy="220663"/>
              </a:xfrm>
              <a:custGeom>
                <a:avLst/>
                <a:gdLst>
                  <a:gd name="T0" fmla="*/ 85 w 85"/>
                  <a:gd name="T1" fmla="*/ 13 h 83"/>
                  <a:gd name="T2" fmla="*/ 85 w 85"/>
                  <a:gd name="T3" fmla="*/ 10 h 83"/>
                  <a:gd name="T4" fmla="*/ 1 w 85"/>
                  <a:gd name="T5" fmla="*/ 10 h 83"/>
                  <a:gd name="T6" fmla="*/ 0 w 85"/>
                  <a:gd name="T7" fmla="*/ 13 h 83"/>
                  <a:gd name="T8" fmla="*/ 43 w 85"/>
                  <a:gd name="T9" fmla="*/ 83 h 83"/>
                  <a:gd name="T10" fmla="*/ 85 w 85"/>
                  <a:gd name="T11" fmla="*/ 1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83">
                    <a:moveTo>
                      <a:pt x="85" y="13"/>
                    </a:moveTo>
                    <a:cubicBezTo>
                      <a:pt x="85" y="12"/>
                      <a:pt x="85" y="11"/>
                      <a:pt x="85" y="10"/>
                    </a:cubicBezTo>
                    <a:cubicBezTo>
                      <a:pt x="57" y="0"/>
                      <a:pt x="29" y="0"/>
                      <a:pt x="1" y="10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52"/>
                      <a:pt x="19" y="83"/>
                      <a:pt x="43" y="83"/>
                    </a:cubicBezTo>
                    <a:cubicBezTo>
                      <a:pt x="66" y="83"/>
                      <a:pt x="85" y="52"/>
                      <a:pt x="85" y="13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396"/>
              <p:cNvSpPr>
                <a:spLocks/>
              </p:cNvSpPr>
              <p:nvPr/>
            </p:nvSpPr>
            <p:spPr bwMode="auto">
              <a:xfrm>
                <a:off x="2743199" y="6213476"/>
                <a:ext cx="82550" cy="217488"/>
              </a:xfrm>
              <a:custGeom>
                <a:avLst/>
                <a:gdLst>
                  <a:gd name="T0" fmla="*/ 0 w 31"/>
                  <a:gd name="T1" fmla="*/ 0 h 82"/>
                  <a:gd name="T2" fmla="*/ 0 w 31"/>
                  <a:gd name="T3" fmla="*/ 82 h 82"/>
                  <a:gd name="T4" fmla="*/ 31 w 31"/>
                  <a:gd name="T5" fmla="*/ 11 h 82"/>
                  <a:gd name="T6" fmla="*/ 31 w 31"/>
                  <a:gd name="T7" fmla="*/ 7 h 82"/>
                  <a:gd name="T8" fmla="*/ 0 w 31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82">
                    <a:moveTo>
                      <a:pt x="0" y="0"/>
                    </a:moveTo>
                    <a:cubicBezTo>
                      <a:pt x="0" y="82"/>
                      <a:pt x="0" y="82"/>
                      <a:pt x="0" y="82"/>
                    </a:cubicBezTo>
                    <a:cubicBezTo>
                      <a:pt x="18" y="73"/>
                      <a:pt x="31" y="45"/>
                      <a:pt x="31" y="11"/>
                    </a:cubicBezTo>
                    <a:cubicBezTo>
                      <a:pt x="31" y="9"/>
                      <a:pt x="31" y="8"/>
                      <a:pt x="31" y="7"/>
                    </a:cubicBezTo>
                    <a:cubicBezTo>
                      <a:pt x="21" y="3"/>
                      <a:pt x="10" y="1"/>
                      <a:pt x="0" y="0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397"/>
              <p:cNvSpPr>
                <a:spLocks/>
              </p:cNvSpPr>
              <p:nvPr/>
            </p:nvSpPr>
            <p:spPr bwMode="auto">
              <a:xfrm>
                <a:off x="2743199" y="6213476"/>
                <a:ext cx="77788" cy="131763"/>
              </a:xfrm>
              <a:custGeom>
                <a:avLst/>
                <a:gdLst>
                  <a:gd name="T0" fmla="*/ 0 w 29"/>
                  <a:gd name="T1" fmla="*/ 50 h 50"/>
                  <a:gd name="T2" fmla="*/ 29 w 29"/>
                  <a:gd name="T3" fmla="*/ 6 h 50"/>
                  <a:gd name="T4" fmla="*/ 0 w 29"/>
                  <a:gd name="T5" fmla="*/ 0 h 50"/>
                  <a:gd name="T6" fmla="*/ 0 w 29"/>
                  <a:gd name="T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0">
                    <a:moveTo>
                      <a:pt x="0" y="50"/>
                    </a:moveTo>
                    <a:cubicBezTo>
                      <a:pt x="13" y="44"/>
                      <a:pt x="24" y="28"/>
                      <a:pt x="29" y="6"/>
                    </a:cubicBezTo>
                    <a:cubicBezTo>
                      <a:pt x="19" y="3"/>
                      <a:pt x="9" y="0"/>
                      <a:pt x="0" y="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C0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398"/>
              <p:cNvSpPr>
                <a:spLocks/>
              </p:cNvSpPr>
              <p:nvPr/>
            </p:nvSpPr>
            <p:spPr bwMode="auto">
              <a:xfrm>
                <a:off x="2460624" y="5681664"/>
                <a:ext cx="508000" cy="627063"/>
              </a:xfrm>
              <a:custGeom>
                <a:avLst/>
                <a:gdLst>
                  <a:gd name="T0" fmla="*/ 96 w 191"/>
                  <a:gd name="T1" fmla="*/ 4 h 236"/>
                  <a:gd name="T2" fmla="*/ 13 w 191"/>
                  <a:gd name="T3" fmla="*/ 127 h 236"/>
                  <a:gd name="T4" fmla="*/ 94 w 191"/>
                  <a:gd name="T5" fmla="*/ 236 h 236"/>
                  <a:gd name="T6" fmla="*/ 177 w 191"/>
                  <a:gd name="T7" fmla="*/ 129 h 236"/>
                  <a:gd name="T8" fmla="*/ 96 w 191"/>
                  <a:gd name="T9" fmla="*/ 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236">
                    <a:moveTo>
                      <a:pt x="96" y="4"/>
                    </a:moveTo>
                    <a:cubicBezTo>
                      <a:pt x="46" y="0"/>
                      <a:pt x="0" y="51"/>
                      <a:pt x="13" y="127"/>
                    </a:cubicBezTo>
                    <a:cubicBezTo>
                      <a:pt x="26" y="201"/>
                      <a:pt x="58" y="236"/>
                      <a:pt x="94" y="236"/>
                    </a:cubicBezTo>
                    <a:cubicBezTo>
                      <a:pt x="129" y="236"/>
                      <a:pt x="162" y="202"/>
                      <a:pt x="177" y="129"/>
                    </a:cubicBezTo>
                    <a:cubicBezTo>
                      <a:pt x="191" y="52"/>
                      <a:pt x="145" y="1"/>
                      <a:pt x="96" y="4"/>
                    </a:cubicBezTo>
                    <a:close/>
                  </a:path>
                </a:pathLst>
              </a:custGeom>
              <a:solidFill>
                <a:srgbClr val="F2E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399"/>
              <p:cNvSpPr>
                <a:spLocks/>
              </p:cNvSpPr>
              <p:nvPr/>
            </p:nvSpPr>
            <p:spPr bwMode="auto">
              <a:xfrm>
                <a:off x="2708274" y="5683251"/>
                <a:ext cx="260350" cy="625475"/>
              </a:xfrm>
              <a:custGeom>
                <a:avLst/>
                <a:gdLst>
                  <a:gd name="T0" fmla="*/ 3 w 98"/>
                  <a:gd name="T1" fmla="*/ 3 h 235"/>
                  <a:gd name="T2" fmla="*/ 0 w 98"/>
                  <a:gd name="T3" fmla="*/ 3 h 235"/>
                  <a:gd name="T4" fmla="*/ 0 w 98"/>
                  <a:gd name="T5" fmla="*/ 235 h 235"/>
                  <a:gd name="T6" fmla="*/ 1 w 98"/>
                  <a:gd name="T7" fmla="*/ 235 h 235"/>
                  <a:gd name="T8" fmla="*/ 84 w 98"/>
                  <a:gd name="T9" fmla="*/ 128 h 235"/>
                  <a:gd name="T10" fmla="*/ 3 w 98"/>
                  <a:gd name="T11" fmla="*/ 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235">
                    <a:moveTo>
                      <a:pt x="3" y="3"/>
                    </a:moveTo>
                    <a:cubicBezTo>
                      <a:pt x="2" y="3"/>
                      <a:pt x="1" y="3"/>
                      <a:pt x="0" y="3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1" y="235"/>
                      <a:pt x="1" y="235"/>
                      <a:pt x="1" y="235"/>
                    </a:cubicBezTo>
                    <a:cubicBezTo>
                      <a:pt x="36" y="235"/>
                      <a:pt x="69" y="201"/>
                      <a:pt x="84" y="128"/>
                    </a:cubicBezTo>
                    <a:cubicBezTo>
                      <a:pt x="98" y="51"/>
                      <a:pt x="52" y="0"/>
                      <a:pt x="3" y="3"/>
                    </a:cubicBezTo>
                    <a:close/>
                  </a:path>
                </a:pathLst>
              </a:custGeom>
              <a:solidFill>
                <a:srgbClr val="DCD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400"/>
              <p:cNvSpPr>
                <a:spLocks/>
              </p:cNvSpPr>
              <p:nvPr/>
            </p:nvSpPr>
            <p:spPr bwMode="auto">
              <a:xfrm>
                <a:off x="2427287" y="5627689"/>
                <a:ext cx="563563" cy="381000"/>
              </a:xfrm>
              <a:custGeom>
                <a:avLst/>
                <a:gdLst>
                  <a:gd name="T0" fmla="*/ 105 w 212"/>
                  <a:gd name="T1" fmla="*/ 6 h 143"/>
                  <a:gd name="T2" fmla="*/ 5 w 212"/>
                  <a:gd name="T3" fmla="*/ 117 h 143"/>
                  <a:gd name="T4" fmla="*/ 3 w 212"/>
                  <a:gd name="T5" fmla="*/ 139 h 143"/>
                  <a:gd name="T6" fmla="*/ 38 w 212"/>
                  <a:gd name="T7" fmla="*/ 128 h 143"/>
                  <a:gd name="T8" fmla="*/ 55 w 212"/>
                  <a:gd name="T9" fmla="*/ 75 h 143"/>
                  <a:gd name="T10" fmla="*/ 89 w 212"/>
                  <a:gd name="T11" fmla="*/ 129 h 143"/>
                  <a:gd name="T12" fmla="*/ 81 w 212"/>
                  <a:gd name="T13" fmla="*/ 98 h 143"/>
                  <a:gd name="T14" fmla="*/ 114 w 212"/>
                  <a:gd name="T15" fmla="*/ 131 h 143"/>
                  <a:gd name="T16" fmla="*/ 199 w 212"/>
                  <a:gd name="T17" fmla="*/ 142 h 143"/>
                  <a:gd name="T18" fmla="*/ 212 w 212"/>
                  <a:gd name="T19" fmla="*/ 107 h 143"/>
                  <a:gd name="T20" fmla="*/ 105 w 212"/>
                  <a:gd name="T21" fmla="*/ 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2" h="143">
                    <a:moveTo>
                      <a:pt x="105" y="6"/>
                    </a:moveTo>
                    <a:cubicBezTo>
                      <a:pt x="65" y="3"/>
                      <a:pt x="27" y="45"/>
                      <a:pt x="5" y="117"/>
                    </a:cubicBezTo>
                    <a:cubicBezTo>
                      <a:pt x="7" y="121"/>
                      <a:pt x="0" y="136"/>
                      <a:pt x="3" y="139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72" y="124"/>
                      <a:pt x="89" y="129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1" y="98"/>
                      <a:pt x="98" y="125"/>
                      <a:pt x="114" y="131"/>
                    </a:cubicBezTo>
                    <a:cubicBezTo>
                      <a:pt x="142" y="143"/>
                      <a:pt x="199" y="142"/>
                      <a:pt x="199" y="142"/>
                    </a:cubicBezTo>
                    <a:cubicBezTo>
                      <a:pt x="203" y="136"/>
                      <a:pt x="208" y="115"/>
                      <a:pt x="212" y="107"/>
                    </a:cubicBezTo>
                    <a:cubicBezTo>
                      <a:pt x="186" y="37"/>
                      <a:pt x="146" y="0"/>
                      <a:pt x="105" y="6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401"/>
              <p:cNvSpPr>
                <a:spLocks noEditPoints="1"/>
              </p:cNvSpPr>
              <p:nvPr/>
            </p:nvSpPr>
            <p:spPr bwMode="auto">
              <a:xfrm>
                <a:off x="2474912" y="5978526"/>
                <a:ext cx="214313" cy="152400"/>
              </a:xfrm>
              <a:custGeom>
                <a:avLst/>
                <a:gdLst>
                  <a:gd name="T0" fmla="*/ 43 w 81"/>
                  <a:gd name="T1" fmla="*/ 57 h 57"/>
                  <a:gd name="T2" fmla="*/ 38 w 81"/>
                  <a:gd name="T3" fmla="*/ 57 h 57"/>
                  <a:gd name="T4" fmla="*/ 11 w 81"/>
                  <a:gd name="T5" fmla="*/ 47 h 57"/>
                  <a:gd name="T6" fmla="*/ 1 w 81"/>
                  <a:gd name="T7" fmla="*/ 26 h 57"/>
                  <a:gd name="T8" fmla="*/ 43 w 81"/>
                  <a:gd name="T9" fmla="*/ 2 h 57"/>
                  <a:gd name="T10" fmla="*/ 70 w 81"/>
                  <a:gd name="T11" fmla="*/ 12 h 57"/>
                  <a:gd name="T12" fmla="*/ 80 w 81"/>
                  <a:gd name="T13" fmla="*/ 33 h 57"/>
                  <a:gd name="T14" fmla="*/ 43 w 81"/>
                  <a:gd name="T15" fmla="*/ 57 h 57"/>
                  <a:gd name="T16" fmla="*/ 38 w 81"/>
                  <a:gd name="T17" fmla="*/ 7 h 57"/>
                  <a:gd name="T18" fmla="*/ 7 w 81"/>
                  <a:gd name="T19" fmla="*/ 26 h 57"/>
                  <a:gd name="T20" fmla="*/ 15 w 81"/>
                  <a:gd name="T21" fmla="*/ 42 h 57"/>
                  <a:gd name="T22" fmla="*/ 39 w 81"/>
                  <a:gd name="T23" fmla="*/ 51 h 57"/>
                  <a:gd name="T24" fmla="*/ 74 w 81"/>
                  <a:gd name="T25" fmla="*/ 32 h 57"/>
                  <a:gd name="T26" fmla="*/ 66 w 81"/>
                  <a:gd name="T27" fmla="*/ 16 h 57"/>
                  <a:gd name="T28" fmla="*/ 42 w 81"/>
                  <a:gd name="T29" fmla="*/ 8 h 57"/>
                  <a:gd name="T30" fmla="*/ 38 w 81"/>
                  <a:gd name="T31" fmla="*/ 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57">
                    <a:moveTo>
                      <a:pt x="43" y="57"/>
                    </a:moveTo>
                    <a:cubicBezTo>
                      <a:pt x="42" y="57"/>
                      <a:pt x="40" y="57"/>
                      <a:pt x="38" y="57"/>
                    </a:cubicBezTo>
                    <a:cubicBezTo>
                      <a:pt x="28" y="56"/>
                      <a:pt x="18" y="52"/>
                      <a:pt x="11" y="47"/>
                    </a:cubicBezTo>
                    <a:cubicBezTo>
                      <a:pt x="4" y="41"/>
                      <a:pt x="0" y="34"/>
                      <a:pt x="1" y="26"/>
                    </a:cubicBezTo>
                    <a:cubicBezTo>
                      <a:pt x="2" y="11"/>
                      <a:pt x="21" y="0"/>
                      <a:pt x="43" y="2"/>
                    </a:cubicBezTo>
                    <a:cubicBezTo>
                      <a:pt x="53" y="3"/>
                      <a:pt x="63" y="6"/>
                      <a:pt x="70" y="12"/>
                    </a:cubicBezTo>
                    <a:cubicBezTo>
                      <a:pt x="77" y="18"/>
                      <a:pt x="81" y="25"/>
                      <a:pt x="80" y="33"/>
                    </a:cubicBezTo>
                    <a:cubicBezTo>
                      <a:pt x="79" y="46"/>
                      <a:pt x="63" y="57"/>
                      <a:pt x="43" y="57"/>
                    </a:cubicBezTo>
                    <a:close/>
                    <a:moveTo>
                      <a:pt x="38" y="7"/>
                    </a:moveTo>
                    <a:cubicBezTo>
                      <a:pt x="21" y="7"/>
                      <a:pt x="8" y="16"/>
                      <a:pt x="7" y="26"/>
                    </a:cubicBezTo>
                    <a:cubicBezTo>
                      <a:pt x="6" y="32"/>
                      <a:pt x="9" y="38"/>
                      <a:pt x="15" y="42"/>
                    </a:cubicBezTo>
                    <a:cubicBezTo>
                      <a:pt x="21" y="47"/>
                      <a:pt x="29" y="50"/>
                      <a:pt x="39" y="51"/>
                    </a:cubicBezTo>
                    <a:cubicBezTo>
                      <a:pt x="58" y="53"/>
                      <a:pt x="73" y="44"/>
                      <a:pt x="74" y="32"/>
                    </a:cubicBezTo>
                    <a:cubicBezTo>
                      <a:pt x="75" y="27"/>
                      <a:pt x="72" y="21"/>
                      <a:pt x="66" y="16"/>
                    </a:cubicBezTo>
                    <a:cubicBezTo>
                      <a:pt x="60" y="12"/>
                      <a:pt x="52" y="8"/>
                      <a:pt x="42" y="8"/>
                    </a:cubicBezTo>
                    <a:cubicBezTo>
                      <a:pt x="41" y="8"/>
                      <a:pt x="39" y="7"/>
                      <a:pt x="38" y="7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402"/>
              <p:cNvSpPr>
                <a:spLocks noEditPoints="1"/>
              </p:cNvSpPr>
              <p:nvPr/>
            </p:nvSpPr>
            <p:spPr bwMode="auto">
              <a:xfrm>
                <a:off x="2738437" y="5978526"/>
                <a:ext cx="212725" cy="152400"/>
              </a:xfrm>
              <a:custGeom>
                <a:avLst/>
                <a:gdLst>
                  <a:gd name="T0" fmla="*/ 38 w 80"/>
                  <a:gd name="T1" fmla="*/ 57 h 57"/>
                  <a:gd name="T2" fmla="*/ 38 w 80"/>
                  <a:gd name="T3" fmla="*/ 57 h 57"/>
                  <a:gd name="T4" fmla="*/ 0 w 80"/>
                  <a:gd name="T5" fmla="*/ 33 h 57"/>
                  <a:gd name="T6" fmla="*/ 11 w 80"/>
                  <a:gd name="T7" fmla="*/ 12 h 57"/>
                  <a:gd name="T8" fmla="*/ 38 w 80"/>
                  <a:gd name="T9" fmla="*/ 2 h 57"/>
                  <a:gd name="T10" fmla="*/ 80 w 80"/>
                  <a:gd name="T11" fmla="*/ 26 h 57"/>
                  <a:gd name="T12" fmla="*/ 69 w 80"/>
                  <a:gd name="T13" fmla="*/ 47 h 57"/>
                  <a:gd name="T14" fmla="*/ 42 w 80"/>
                  <a:gd name="T15" fmla="*/ 57 h 57"/>
                  <a:gd name="T16" fmla="*/ 38 w 80"/>
                  <a:gd name="T17" fmla="*/ 57 h 57"/>
                  <a:gd name="T18" fmla="*/ 43 w 80"/>
                  <a:gd name="T19" fmla="*/ 7 h 57"/>
                  <a:gd name="T20" fmla="*/ 38 w 80"/>
                  <a:gd name="T21" fmla="*/ 8 h 57"/>
                  <a:gd name="T22" fmla="*/ 14 w 80"/>
                  <a:gd name="T23" fmla="*/ 16 h 57"/>
                  <a:gd name="T24" fmla="*/ 6 w 80"/>
                  <a:gd name="T25" fmla="*/ 32 h 57"/>
                  <a:gd name="T26" fmla="*/ 38 w 80"/>
                  <a:gd name="T27" fmla="*/ 51 h 57"/>
                  <a:gd name="T28" fmla="*/ 42 w 80"/>
                  <a:gd name="T29" fmla="*/ 51 h 57"/>
                  <a:gd name="T30" fmla="*/ 66 w 80"/>
                  <a:gd name="T31" fmla="*/ 42 h 57"/>
                  <a:gd name="T32" fmla="*/ 74 w 80"/>
                  <a:gd name="T33" fmla="*/ 26 h 57"/>
                  <a:gd name="T34" fmla="*/ 43 w 80"/>
                  <a:gd name="T35" fmla="*/ 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" h="57">
                    <a:moveTo>
                      <a:pt x="38" y="57"/>
                    </a:moveTo>
                    <a:cubicBezTo>
                      <a:pt x="38" y="57"/>
                      <a:pt x="38" y="57"/>
                      <a:pt x="38" y="57"/>
                    </a:cubicBezTo>
                    <a:cubicBezTo>
                      <a:pt x="18" y="57"/>
                      <a:pt x="2" y="46"/>
                      <a:pt x="0" y="33"/>
                    </a:cubicBezTo>
                    <a:cubicBezTo>
                      <a:pt x="0" y="25"/>
                      <a:pt x="3" y="18"/>
                      <a:pt x="11" y="12"/>
                    </a:cubicBezTo>
                    <a:cubicBezTo>
                      <a:pt x="18" y="6"/>
                      <a:pt x="27" y="3"/>
                      <a:pt x="38" y="2"/>
                    </a:cubicBezTo>
                    <a:cubicBezTo>
                      <a:pt x="60" y="0"/>
                      <a:pt x="79" y="11"/>
                      <a:pt x="80" y="26"/>
                    </a:cubicBezTo>
                    <a:cubicBezTo>
                      <a:pt x="80" y="34"/>
                      <a:pt x="77" y="41"/>
                      <a:pt x="69" y="47"/>
                    </a:cubicBezTo>
                    <a:cubicBezTo>
                      <a:pt x="62" y="52"/>
                      <a:pt x="53" y="56"/>
                      <a:pt x="42" y="57"/>
                    </a:cubicBezTo>
                    <a:cubicBezTo>
                      <a:pt x="41" y="57"/>
                      <a:pt x="39" y="57"/>
                      <a:pt x="38" y="57"/>
                    </a:cubicBezTo>
                    <a:close/>
                    <a:moveTo>
                      <a:pt x="43" y="7"/>
                    </a:moveTo>
                    <a:cubicBezTo>
                      <a:pt x="41" y="7"/>
                      <a:pt x="40" y="8"/>
                      <a:pt x="38" y="8"/>
                    </a:cubicBezTo>
                    <a:cubicBezTo>
                      <a:pt x="29" y="8"/>
                      <a:pt x="21" y="12"/>
                      <a:pt x="14" y="16"/>
                    </a:cubicBezTo>
                    <a:cubicBezTo>
                      <a:pt x="9" y="21"/>
                      <a:pt x="6" y="27"/>
                      <a:pt x="6" y="32"/>
                    </a:cubicBezTo>
                    <a:cubicBezTo>
                      <a:pt x="7" y="43"/>
                      <a:pt x="21" y="51"/>
                      <a:pt x="38" y="51"/>
                    </a:cubicBezTo>
                    <a:cubicBezTo>
                      <a:pt x="39" y="51"/>
                      <a:pt x="40" y="51"/>
                      <a:pt x="42" y="51"/>
                    </a:cubicBezTo>
                    <a:cubicBezTo>
                      <a:pt x="51" y="50"/>
                      <a:pt x="60" y="47"/>
                      <a:pt x="66" y="42"/>
                    </a:cubicBezTo>
                    <a:cubicBezTo>
                      <a:pt x="72" y="38"/>
                      <a:pt x="75" y="32"/>
                      <a:pt x="74" y="26"/>
                    </a:cubicBezTo>
                    <a:cubicBezTo>
                      <a:pt x="73" y="16"/>
                      <a:pt x="60" y="7"/>
                      <a:pt x="43" y="7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403"/>
              <p:cNvSpPr>
                <a:spLocks/>
              </p:cNvSpPr>
              <p:nvPr/>
            </p:nvSpPr>
            <p:spPr bwMode="auto">
              <a:xfrm>
                <a:off x="2671762" y="6037264"/>
                <a:ext cx="84138" cy="23813"/>
              </a:xfrm>
              <a:custGeom>
                <a:avLst/>
                <a:gdLst>
                  <a:gd name="T0" fmla="*/ 30 w 32"/>
                  <a:gd name="T1" fmla="*/ 9 h 9"/>
                  <a:gd name="T2" fmla="*/ 2 w 32"/>
                  <a:gd name="T3" fmla="*/ 9 h 9"/>
                  <a:gd name="T4" fmla="*/ 0 w 32"/>
                  <a:gd name="T5" fmla="*/ 3 h 9"/>
                  <a:gd name="T6" fmla="*/ 32 w 32"/>
                  <a:gd name="T7" fmla="*/ 3 h 9"/>
                  <a:gd name="T8" fmla="*/ 30 w 32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9">
                    <a:moveTo>
                      <a:pt x="30" y="9"/>
                    </a:moveTo>
                    <a:cubicBezTo>
                      <a:pt x="21" y="7"/>
                      <a:pt x="11" y="7"/>
                      <a:pt x="2" y="9"/>
                    </a:cubicBezTo>
                    <a:cubicBezTo>
                      <a:pt x="2" y="7"/>
                      <a:pt x="1" y="5"/>
                      <a:pt x="0" y="3"/>
                    </a:cubicBezTo>
                    <a:cubicBezTo>
                      <a:pt x="11" y="0"/>
                      <a:pt x="22" y="0"/>
                      <a:pt x="32" y="3"/>
                    </a:cubicBezTo>
                    <a:cubicBezTo>
                      <a:pt x="31" y="5"/>
                      <a:pt x="31" y="7"/>
                      <a:pt x="30" y="9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36" name="Freeform 411"/>
          <p:cNvSpPr>
            <a:spLocks/>
          </p:cNvSpPr>
          <p:nvPr/>
        </p:nvSpPr>
        <p:spPr bwMode="auto">
          <a:xfrm>
            <a:off x="4674956" y="723510"/>
            <a:ext cx="1791317" cy="702791"/>
          </a:xfrm>
          <a:custGeom>
            <a:avLst/>
            <a:gdLst>
              <a:gd name="T0" fmla="*/ 0 w 1565"/>
              <a:gd name="T1" fmla="*/ 614 h 614"/>
              <a:gd name="T2" fmla="*/ 168 w 1565"/>
              <a:gd name="T3" fmla="*/ 307 h 614"/>
              <a:gd name="T4" fmla="*/ 0 w 1565"/>
              <a:gd name="T5" fmla="*/ 0 h 614"/>
              <a:gd name="T6" fmla="*/ 1390 w 1565"/>
              <a:gd name="T7" fmla="*/ 0 h 614"/>
              <a:gd name="T8" fmla="*/ 1565 w 1565"/>
              <a:gd name="T9" fmla="*/ 307 h 614"/>
              <a:gd name="T10" fmla="*/ 1390 w 1565"/>
              <a:gd name="T11" fmla="*/ 614 h 614"/>
              <a:gd name="T12" fmla="*/ 0 w 1565"/>
              <a:gd name="T13" fmla="*/ 614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5" h="614">
                <a:moveTo>
                  <a:pt x="0" y="614"/>
                </a:moveTo>
                <a:lnTo>
                  <a:pt x="168" y="307"/>
                </a:lnTo>
                <a:lnTo>
                  <a:pt x="0" y="0"/>
                </a:lnTo>
                <a:lnTo>
                  <a:pt x="1390" y="0"/>
                </a:lnTo>
                <a:lnTo>
                  <a:pt x="1565" y="307"/>
                </a:lnTo>
                <a:lnTo>
                  <a:pt x="1390" y="614"/>
                </a:lnTo>
                <a:lnTo>
                  <a:pt x="0" y="614"/>
                </a:lnTo>
                <a:close/>
              </a:path>
            </a:pathLst>
          </a:custGeom>
          <a:solidFill>
            <a:srgbClr val="15B0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412"/>
          <p:cNvSpPr>
            <a:spLocks/>
          </p:cNvSpPr>
          <p:nvPr/>
        </p:nvSpPr>
        <p:spPr bwMode="auto">
          <a:xfrm>
            <a:off x="5705106" y="723510"/>
            <a:ext cx="1791317" cy="702791"/>
          </a:xfrm>
          <a:custGeom>
            <a:avLst/>
            <a:gdLst>
              <a:gd name="T0" fmla="*/ 1565 w 1565"/>
              <a:gd name="T1" fmla="*/ 614 h 614"/>
              <a:gd name="T2" fmla="*/ 1397 w 1565"/>
              <a:gd name="T3" fmla="*/ 307 h 614"/>
              <a:gd name="T4" fmla="*/ 1565 w 1565"/>
              <a:gd name="T5" fmla="*/ 0 h 614"/>
              <a:gd name="T6" fmla="*/ 175 w 1565"/>
              <a:gd name="T7" fmla="*/ 0 h 614"/>
              <a:gd name="T8" fmla="*/ 0 w 1565"/>
              <a:gd name="T9" fmla="*/ 307 h 614"/>
              <a:gd name="T10" fmla="*/ 175 w 1565"/>
              <a:gd name="T11" fmla="*/ 614 h 614"/>
              <a:gd name="T12" fmla="*/ 1565 w 1565"/>
              <a:gd name="T13" fmla="*/ 614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5" h="614">
                <a:moveTo>
                  <a:pt x="1565" y="614"/>
                </a:moveTo>
                <a:lnTo>
                  <a:pt x="1397" y="307"/>
                </a:lnTo>
                <a:lnTo>
                  <a:pt x="1565" y="0"/>
                </a:lnTo>
                <a:lnTo>
                  <a:pt x="175" y="0"/>
                </a:lnTo>
                <a:lnTo>
                  <a:pt x="0" y="307"/>
                </a:lnTo>
                <a:lnTo>
                  <a:pt x="175" y="614"/>
                </a:lnTo>
                <a:lnTo>
                  <a:pt x="1565" y="614"/>
                </a:lnTo>
                <a:close/>
              </a:path>
            </a:pathLst>
          </a:custGeom>
          <a:solidFill>
            <a:srgbClr val="15B0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413"/>
          <p:cNvSpPr>
            <a:spLocks noEditPoints="1"/>
          </p:cNvSpPr>
          <p:nvPr/>
        </p:nvSpPr>
        <p:spPr bwMode="auto">
          <a:xfrm>
            <a:off x="4851226" y="568987"/>
            <a:ext cx="2468927" cy="1009547"/>
          </a:xfrm>
          <a:custGeom>
            <a:avLst/>
            <a:gdLst>
              <a:gd name="T0" fmla="*/ 2157 w 2157"/>
              <a:gd name="T1" fmla="*/ 882 h 882"/>
              <a:gd name="T2" fmla="*/ 0 w 2157"/>
              <a:gd name="T3" fmla="*/ 882 h 882"/>
              <a:gd name="T4" fmla="*/ 149 w 2157"/>
              <a:gd name="T5" fmla="*/ 442 h 882"/>
              <a:gd name="T6" fmla="*/ 0 w 2157"/>
              <a:gd name="T7" fmla="*/ 0 h 882"/>
              <a:gd name="T8" fmla="*/ 2157 w 2157"/>
              <a:gd name="T9" fmla="*/ 0 h 882"/>
              <a:gd name="T10" fmla="*/ 2010 w 2157"/>
              <a:gd name="T11" fmla="*/ 442 h 882"/>
              <a:gd name="T12" fmla="*/ 2157 w 2157"/>
              <a:gd name="T13" fmla="*/ 882 h 882"/>
              <a:gd name="T14" fmla="*/ 11 w 2157"/>
              <a:gd name="T15" fmla="*/ 873 h 882"/>
              <a:gd name="T16" fmla="*/ 2145 w 2157"/>
              <a:gd name="T17" fmla="*/ 873 h 882"/>
              <a:gd name="T18" fmla="*/ 1998 w 2157"/>
              <a:gd name="T19" fmla="*/ 442 h 882"/>
              <a:gd name="T20" fmla="*/ 2001 w 2157"/>
              <a:gd name="T21" fmla="*/ 440 h 882"/>
              <a:gd name="T22" fmla="*/ 2145 w 2157"/>
              <a:gd name="T23" fmla="*/ 9 h 882"/>
              <a:gd name="T24" fmla="*/ 11 w 2157"/>
              <a:gd name="T25" fmla="*/ 9 h 882"/>
              <a:gd name="T26" fmla="*/ 158 w 2157"/>
              <a:gd name="T27" fmla="*/ 442 h 882"/>
              <a:gd name="T28" fmla="*/ 156 w 2157"/>
              <a:gd name="T29" fmla="*/ 442 h 882"/>
              <a:gd name="T30" fmla="*/ 11 w 2157"/>
              <a:gd name="T31" fmla="*/ 873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57" h="882">
                <a:moveTo>
                  <a:pt x="2157" y="882"/>
                </a:moveTo>
                <a:lnTo>
                  <a:pt x="0" y="882"/>
                </a:lnTo>
                <a:lnTo>
                  <a:pt x="149" y="442"/>
                </a:lnTo>
                <a:lnTo>
                  <a:pt x="0" y="0"/>
                </a:lnTo>
                <a:lnTo>
                  <a:pt x="2157" y="0"/>
                </a:lnTo>
                <a:lnTo>
                  <a:pt x="2010" y="442"/>
                </a:lnTo>
                <a:lnTo>
                  <a:pt x="2157" y="882"/>
                </a:lnTo>
                <a:close/>
                <a:moveTo>
                  <a:pt x="11" y="873"/>
                </a:moveTo>
                <a:lnTo>
                  <a:pt x="2145" y="873"/>
                </a:lnTo>
                <a:lnTo>
                  <a:pt x="1998" y="442"/>
                </a:lnTo>
                <a:lnTo>
                  <a:pt x="2001" y="440"/>
                </a:lnTo>
                <a:lnTo>
                  <a:pt x="2145" y="9"/>
                </a:lnTo>
                <a:lnTo>
                  <a:pt x="11" y="9"/>
                </a:lnTo>
                <a:lnTo>
                  <a:pt x="158" y="442"/>
                </a:lnTo>
                <a:lnTo>
                  <a:pt x="156" y="442"/>
                </a:lnTo>
                <a:lnTo>
                  <a:pt x="11" y="873"/>
                </a:lnTo>
                <a:close/>
              </a:path>
            </a:pathLst>
          </a:custGeom>
          <a:solidFill>
            <a:srgbClr val="15B0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Oval 420"/>
          <p:cNvSpPr>
            <a:spLocks noChangeArrowheads="1"/>
          </p:cNvSpPr>
          <p:nvPr/>
        </p:nvSpPr>
        <p:spPr bwMode="auto">
          <a:xfrm>
            <a:off x="4571941" y="1039423"/>
            <a:ext cx="119040" cy="120184"/>
          </a:xfrm>
          <a:prstGeom prst="ellipse">
            <a:avLst/>
          </a:prstGeom>
          <a:solidFill>
            <a:srgbClr val="FEC0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Oval 421"/>
          <p:cNvSpPr>
            <a:spLocks noChangeArrowheads="1"/>
          </p:cNvSpPr>
          <p:nvPr/>
        </p:nvSpPr>
        <p:spPr bwMode="auto">
          <a:xfrm>
            <a:off x="7472386" y="1039423"/>
            <a:ext cx="119040" cy="120184"/>
          </a:xfrm>
          <a:prstGeom prst="ellipse">
            <a:avLst/>
          </a:prstGeom>
          <a:solidFill>
            <a:srgbClr val="FEC0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Rectangle 422"/>
          <p:cNvSpPr>
            <a:spLocks noChangeArrowheads="1"/>
          </p:cNvSpPr>
          <p:nvPr/>
        </p:nvSpPr>
        <p:spPr bwMode="auto">
          <a:xfrm>
            <a:off x="5412086" y="1453772"/>
            <a:ext cx="1335762" cy="247236"/>
          </a:xfrm>
          <a:prstGeom prst="rect">
            <a:avLst/>
          </a:prstGeom>
          <a:solidFill>
            <a:srgbClr val="FEC0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423"/>
          <p:cNvSpPr>
            <a:spLocks noChangeArrowheads="1"/>
          </p:cNvSpPr>
          <p:nvPr/>
        </p:nvSpPr>
        <p:spPr bwMode="auto">
          <a:xfrm>
            <a:off x="5663900" y="437357"/>
            <a:ext cx="832133" cy="24609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文本框 462"/>
          <p:cNvSpPr txBox="1"/>
          <p:nvPr/>
        </p:nvSpPr>
        <p:spPr>
          <a:xfrm>
            <a:off x="5179762" y="7834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</a:rPr>
              <a:t>卡通头像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5684785" y="38793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15B0BF"/>
                </a:solidFill>
              </a:rPr>
              <a:t>扁平化</a:t>
            </a:r>
            <a:endParaRPr lang="zh-CN" altLang="en-US" sz="1600" dirty="0">
              <a:solidFill>
                <a:srgbClr val="15B0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5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B2D7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1" name="组合 390"/>
          <p:cNvGrpSpPr/>
          <p:nvPr/>
        </p:nvGrpSpPr>
        <p:grpSpPr>
          <a:xfrm>
            <a:off x="1629171" y="1158138"/>
            <a:ext cx="8933657" cy="5699862"/>
            <a:chOff x="1685132" y="840637"/>
            <a:chExt cx="8933657" cy="5699862"/>
          </a:xfrm>
        </p:grpSpPr>
        <p:grpSp>
          <p:nvGrpSpPr>
            <p:cNvPr id="376" name="组合 375"/>
            <p:cNvGrpSpPr/>
            <p:nvPr/>
          </p:nvGrpSpPr>
          <p:grpSpPr>
            <a:xfrm>
              <a:off x="1685132" y="5135561"/>
              <a:ext cx="1055688" cy="1404938"/>
              <a:chOff x="6297613" y="347663"/>
              <a:chExt cx="1055688" cy="1404938"/>
            </a:xfrm>
          </p:grpSpPr>
          <p:sp>
            <p:nvSpPr>
              <p:cNvPr id="174" name="Rectangle 9"/>
              <p:cNvSpPr>
                <a:spLocks noChangeArrowheads="1"/>
              </p:cNvSpPr>
              <p:nvPr/>
            </p:nvSpPr>
            <p:spPr bwMode="auto">
              <a:xfrm>
                <a:off x="6729413" y="1155700"/>
                <a:ext cx="190500" cy="266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Rectangle 10"/>
              <p:cNvSpPr>
                <a:spLocks noChangeArrowheads="1"/>
              </p:cNvSpPr>
              <p:nvPr/>
            </p:nvSpPr>
            <p:spPr bwMode="auto">
              <a:xfrm>
                <a:off x="6729413" y="1155700"/>
                <a:ext cx="190500" cy="266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1"/>
              <p:cNvSpPr>
                <a:spLocks/>
              </p:cNvSpPr>
              <p:nvPr/>
            </p:nvSpPr>
            <p:spPr bwMode="auto">
              <a:xfrm>
                <a:off x="6297613" y="1325563"/>
                <a:ext cx="1055688" cy="427038"/>
              </a:xfrm>
              <a:custGeom>
                <a:avLst/>
                <a:gdLst>
                  <a:gd name="T0" fmla="*/ 262 w 281"/>
                  <a:gd name="T1" fmla="*/ 18 h 114"/>
                  <a:gd name="T2" fmla="*/ 219 w 281"/>
                  <a:gd name="T3" fmla="*/ 0 h 114"/>
                  <a:gd name="T4" fmla="*/ 180 w 281"/>
                  <a:gd name="T5" fmla="*/ 0 h 114"/>
                  <a:gd name="T6" fmla="*/ 140 w 281"/>
                  <a:gd name="T7" fmla="*/ 39 h 114"/>
                  <a:gd name="T8" fmla="*/ 101 w 281"/>
                  <a:gd name="T9" fmla="*/ 0 h 114"/>
                  <a:gd name="T10" fmla="*/ 62 w 281"/>
                  <a:gd name="T11" fmla="*/ 0 h 114"/>
                  <a:gd name="T12" fmla="*/ 18 w 281"/>
                  <a:gd name="T13" fmla="*/ 18 h 114"/>
                  <a:gd name="T14" fmla="*/ 0 w 281"/>
                  <a:gd name="T15" fmla="*/ 62 h 114"/>
                  <a:gd name="T16" fmla="*/ 0 w 281"/>
                  <a:gd name="T17" fmla="*/ 110 h 114"/>
                  <a:gd name="T18" fmla="*/ 0 w 281"/>
                  <a:gd name="T19" fmla="*/ 114 h 114"/>
                  <a:gd name="T20" fmla="*/ 281 w 281"/>
                  <a:gd name="T21" fmla="*/ 114 h 114"/>
                  <a:gd name="T22" fmla="*/ 281 w 281"/>
                  <a:gd name="T23" fmla="*/ 110 h 114"/>
                  <a:gd name="T24" fmla="*/ 281 w 281"/>
                  <a:gd name="T25" fmla="*/ 62 h 114"/>
                  <a:gd name="T26" fmla="*/ 262 w 281"/>
                  <a:gd name="T27" fmla="*/ 1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1" h="114">
                    <a:moveTo>
                      <a:pt x="262" y="18"/>
                    </a:moveTo>
                    <a:cubicBezTo>
                      <a:pt x="251" y="7"/>
                      <a:pt x="236" y="0"/>
                      <a:pt x="219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0"/>
                      <a:pt x="159" y="7"/>
                      <a:pt x="140" y="39"/>
                    </a:cubicBezTo>
                    <a:cubicBezTo>
                      <a:pt x="122" y="7"/>
                      <a:pt x="101" y="0"/>
                      <a:pt x="101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5" y="0"/>
                      <a:pt x="29" y="7"/>
                      <a:pt x="18" y="18"/>
                    </a:cubicBezTo>
                    <a:cubicBezTo>
                      <a:pt x="7" y="29"/>
                      <a:pt x="0" y="45"/>
                      <a:pt x="0" y="62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281" y="114"/>
                      <a:pt x="281" y="114"/>
                      <a:pt x="281" y="114"/>
                    </a:cubicBezTo>
                    <a:cubicBezTo>
                      <a:pt x="281" y="110"/>
                      <a:pt x="281" y="110"/>
                      <a:pt x="281" y="110"/>
                    </a:cubicBezTo>
                    <a:cubicBezTo>
                      <a:pt x="281" y="62"/>
                      <a:pt x="281" y="62"/>
                      <a:pt x="281" y="62"/>
                    </a:cubicBezTo>
                    <a:cubicBezTo>
                      <a:pt x="281" y="45"/>
                      <a:pt x="274" y="29"/>
                      <a:pt x="262" y="18"/>
                    </a:cubicBezTo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Oval 12"/>
              <p:cNvSpPr>
                <a:spLocks noChangeArrowheads="1"/>
              </p:cNvSpPr>
              <p:nvPr/>
            </p:nvSpPr>
            <p:spPr bwMode="auto">
              <a:xfrm>
                <a:off x="6402388" y="347663"/>
                <a:ext cx="844550" cy="835025"/>
              </a:xfrm>
              <a:prstGeom prst="ellipse">
                <a:avLst/>
              </a:prstGeom>
              <a:solidFill>
                <a:srgbClr val="FE5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Oval 13"/>
              <p:cNvSpPr>
                <a:spLocks noChangeArrowheads="1"/>
              </p:cNvSpPr>
              <p:nvPr/>
            </p:nvSpPr>
            <p:spPr bwMode="auto">
              <a:xfrm>
                <a:off x="6383338" y="828675"/>
                <a:ext cx="142875" cy="1397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Oval 14"/>
              <p:cNvSpPr>
                <a:spLocks noChangeArrowheads="1"/>
              </p:cNvSpPr>
              <p:nvPr/>
            </p:nvSpPr>
            <p:spPr bwMode="auto">
              <a:xfrm>
                <a:off x="7123113" y="828675"/>
                <a:ext cx="142875" cy="1397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Oval 15"/>
              <p:cNvSpPr>
                <a:spLocks noChangeArrowheads="1"/>
              </p:cNvSpPr>
              <p:nvPr/>
            </p:nvSpPr>
            <p:spPr bwMode="auto">
              <a:xfrm>
                <a:off x="6435725" y="460375"/>
                <a:ext cx="774700" cy="777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6"/>
              <p:cNvSpPr>
                <a:spLocks/>
              </p:cNvSpPr>
              <p:nvPr/>
            </p:nvSpPr>
            <p:spPr bwMode="auto">
              <a:xfrm>
                <a:off x="6581775" y="1325563"/>
                <a:ext cx="241300" cy="255588"/>
              </a:xfrm>
              <a:custGeom>
                <a:avLst/>
                <a:gdLst>
                  <a:gd name="T0" fmla="*/ 64 w 64"/>
                  <a:gd name="T1" fmla="*/ 39 h 68"/>
                  <a:gd name="T2" fmla="*/ 30 w 64"/>
                  <a:gd name="T3" fmla="*/ 62 h 68"/>
                  <a:gd name="T4" fmla="*/ 21 w 64"/>
                  <a:gd name="T5" fmla="*/ 61 h 68"/>
                  <a:gd name="T6" fmla="*/ 0 w 64"/>
                  <a:gd name="T7" fmla="*/ 0 h 68"/>
                  <a:gd name="T8" fmla="*/ 25 w 64"/>
                  <a:gd name="T9" fmla="*/ 0 h 68"/>
                  <a:gd name="T10" fmla="*/ 64 w 64"/>
                  <a:gd name="T11" fmla="*/ 3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68">
                    <a:moveTo>
                      <a:pt x="64" y="39"/>
                    </a:moveTo>
                    <a:cubicBezTo>
                      <a:pt x="64" y="39"/>
                      <a:pt x="41" y="46"/>
                      <a:pt x="30" y="62"/>
                    </a:cubicBezTo>
                    <a:cubicBezTo>
                      <a:pt x="26" y="67"/>
                      <a:pt x="23" y="68"/>
                      <a:pt x="21" y="6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46" y="7"/>
                      <a:pt x="64" y="39"/>
                    </a:cubicBezTo>
                  </a:path>
                </a:pathLst>
              </a:custGeom>
              <a:solidFill>
                <a:srgbClr val="F9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7"/>
              <p:cNvSpPr>
                <a:spLocks/>
              </p:cNvSpPr>
              <p:nvPr/>
            </p:nvSpPr>
            <p:spPr bwMode="auto">
              <a:xfrm>
                <a:off x="6823075" y="1325563"/>
                <a:ext cx="244475" cy="255588"/>
              </a:xfrm>
              <a:custGeom>
                <a:avLst/>
                <a:gdLst>
                  <a:gd name="T0" fmla="*/ 0 w 65"/>
                  <a:gd name="T1" fmla="*/ 39 h 68"/>
                  <a:gd name="T2" fmla="*/ 35 w 65"/>
                  <a:gd name="T3" fmla="*/ 62 h 68"/>
                  <a:gd name="T4" fmla="*/ 44 w 65"/>
                  <a:gd name="T5" fmla="*/ 61 h 68"/>
                  <a:gd name="T6" fmla="*/ 65 w 65"/>
                  <a:gd name="T7" fmla="*/ 0 h 68"/>
                  <a:gd name="T8" fmla="*/ 40 w 65"/>
                  <a:gd name="T9" fmla="*/ 0 h 68"/>
                  <a:gd name="T10" fmla="*/ 0 w 65"/>
                  <a:gd name="T11" fmla="*/ 3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68">
                    <a:moveTo>
                      <a:pt x="0" y="39"/>
                    </a:moveTo>
                    <a:cubicBezTo>
                      <a:pt x="0" y="39"/>
                      <a:pt x="24" y="46"/>
                      <a:pt x="35" y="62"/>
                    </a:cubicBezTo>
                    <a:cubicBezTo>
                      <a:pt x="39" y="67"/>
                      <a:pt x="42" y="68"/>
                      <a:pt x="44" y="6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19" y="7"/>
                      <a:pt x="0" y="39"/>
                    </a:cubicBezTo>
                  </a:path>
                </a:pathLst>
              </a:custGeom>
              <a:solidFill>
                <a:srgbClr val="F9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8"/>
              <p:cNvSpPr>
                <a:spLocks/>
              </p:cNvSpPr>
              <p:nvPr/>
            </p:nvSpPr>
            <p:spPr bwMode="auto">
              <a:xfrm>
                <a:off x="6677025" y="1325563"/>
                <a:ext cx="296863" cy="146050"/>
              </a:xfrm>
              <a:custGeom>
                <a:avLst/>
                <a:gdLst>
                  <a:gd name="T0" fmla="*/ 39 w 79"/>
                  <a:gd name="T1" fmla="*/ 39 h 39"/>
                  <a:gd name="T2" fmla="*/ 79 w 79"/>
                  <a:gd name="T3" fmla="*/ 0 h 39"/>
                  <a:gd name="T4" fmla="*/ 39 w 79"/>
                  <a:gd name="T5" fmla="*/ 0 h 39"/>
                  <a:gd name="T6" fmla="*/ 0 w 79"/>
                  <a:gd name="T7" fmla="*/ 0 h 39"/>
                  <a:gd name="T8" fmla="*/ 39 w 7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39">
                    <a:moveTo>
                      <a:pt x="39" y="39"/>
                    </a:moveTo>
                    <a:cubicBezTo>
                      <a:pt x="58" y="7"/>
                      <a:pt x="79" y="0"/>
                      <a:pt x="7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1" y="7"/>
                      <a:pt x="39" y="3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9"/>
              <p:cNvSpPr>
                <a:spLocks noEditPoints="1"/>
              </p:cNvSpPr>
              <p:nvPr/>
            </p:nvSpPr>
            <p:spPr bwMode="auto">
              <a:xfrm>
                <a:off x="6435725" y="735013"/>
                <a:ext cx="774700" cy="282575"/>
              </a:xfrm>
              <a:custGeom>
                <a:avLst/>
                <a:gdLst>
                  <a:gd name="T0" fmla="*/ 206 w 206"/>
                  <a:gd name="T1" fmla="*/ 25 h 75"/>
                  <a:gd name="T2" fmla="*/ 206 w 206"/>
                  <a:gd name="T3" fmla="*/ 18 h 75"/>
                  <a:gd name="T4" fmla="*/ 193 w 206"/>
                  <a:gd name="T5" fmla="*/ 18 h 75"/>
                  <a:gd name="T6" fmla="*/ 113 w 206"/>
                  <a:gd name="T7" fmla="*/ 24 h 75"/>
                  <a:gd name="T8" fmla="*/ 113 w 206"/>
                  <a:gd name="T9" fmla="*/ 25 h 75"/>
                  <a:gd name="T10" fmla="*/ 103 w 206"/>
                  <a:gd name="T11" fmla="*/ 23 h 75"/>
                  <a:gd name="T12" fmla="*/ 94 w 206"/>
                  <a:gd name="T13" fmla="*/ 25 h 75"/>
                  <a:gd name="T14" fmla="*/ 93 w 206"/>
                  <a:gd name="T15" fmla="*/ 24 h 75"/>
                  <a:gd name="T16" fmla="*/ 14 w 206"/>
                  <a:gd name="T17" fmla="*/ 18 h 75"/>
                  <a:gd name="T18" fmla="*/ 1 w 206"/>
                  <a:gd name="T19" fmla="*/ 18 h 75"/>
                  <a:gd name="T20" fmla="*/ 0 w 206"/>
                  <a:gd name="T21" fmla="*/ 25 h 75"/>
                  <a:gd name="T22" fmla="*/ 14 w 206"/>
                  <a:gd name="T23" fmla="*/ 27 h 75"/>
                  <a:gd name="T24" fmla="*/ 18 w 206"/>
                  <a:gd name="T25" fmla="*/ 34 h 75"/>
                  <a:gd name="T26" fmla="*/ 54 w 206"/>
                  <a:gd name="T27" fmla="*/ 73 h 75"/>
                  <a:gd name="T28" fmla="*/ 95 w 206"/>
                  <a:gd name="T29" fmla="*/ 32 h 75"/>
                  <a:gd name="T30" fmla="*/ 103 w 206"/>
                  <a:gd name="T31" fmla="*/ 31 h 75"/>
                  <a:gd name="T32" fmla="*/ 111 w 206"/>
                  <a:gd name="T33" fmla="*/ 32 h 75"/>
                  <a:gd name="T34" fmla="*/ 153 w 206"/>
                  <a:gd name="T35" fmla="*/ 73 h 75"/>
                  <a:gd name="T36" fmla="*/ 189 w 206"/>
                  <a:gd name="T37" fmla="*/ 34 h 75"/>
                  <a:gd name="T38" fmla="*/ 193 w 206"/>
                  <a:gd name="T39" fmla="*/ 27 h 75"/>
                  <a:gd name="T40" fmla="*/ 193 w 206"/>
                  <a:gd name="T41" fmla="*/ 27 h 75"/>
                  <a:gd name="T42" fmla="*/ 206 w 206"/>
                  <a:gd name="T43" fmla="*/ 25 h 75"/>
                  <a:gd name="T44" fmla="*/ 84 w 206"/>
                  <a:gd name="T45" fmla="*/ 52 h 75"/>
                  <a:gd name="T46" fmla="*/ 56 w 206"/>
                  <a:gd name="T47" fmla="*/ 68 h 75"/>
                  <a:gd name="T48" fmla="*/ 54 w 206"/>
                  <a:gd name="T49" fmla="*/ 68 h 75"/>
                  <a:gd name="T50" fmla="*/ 24 w 206"/>
                  <a:gd name="T51" fmla="*/ 38 h 75"/>
                  <a:gd name="T52" fmla="*/ 53 w 206"/>
                  <a:gd name="T53" fmla="*/ 17 h 75"/>
                  <a:gd name="T54" fmla="*/ 88 w 206"/>
                  <a:gd name="T55" fmla="*/ 30 h 75"/>
                  <a:gd name="T56" fmla="*/ 84 w 206"/>
                  <a:gd name="T57" fmla="*/ 52 h 75"/>
                  <a:gd name="T58" fmla="*/ 153 w 206"/>
                  <a:gd name="T59" fmla="*/ 68 h 75"/>
                  <a:gd name="T60" fmla="*/ 151 w 206"/>
                  <a:gd name="T61" fmla="*/ 68 h 75"/>
                  <a:gd name="T62" fmla="*/ 151 w 206"/>
                  <a:gd name="T63" fmla="*/ 68 h 75"/>
                  <a:gd name="T64" fmla="*/ 123 w 206"/>
                  <a:gd name="T65" fmla="*/ 52 h 75"/>
                  <a:gd name="T66" fmla="*/ 119 w 206"/>
                  <a:gd name="T67" fmla="*/ 30 h 75"/>
                  <a:gd name="T68" fmla="*/ 154 w 206"/>
                  <a:gd name="T69" fmla="*/ 17 h 75"/>
                  <a:gd name="T70" fmla="*/ 183 w 206"/>
                  <a:gd name="T71" fmla="*/ 38 h 75"/>
                  <a:gd name="T72" fmla="*/ 153 w 206"/>
                  <a:gd name="T73" fmla="*/ 6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6" h="75">
                    <a:moveTo>
                      <a:pt x="206" y="25"/>
                    </a:moveTo>
                    <a:cubicBezTo>
                      <a:pt x="206" y="23"/>
                      <a:pt x="206" y="20"/>
                      <a:pt x="206" y="18"/>
                    </a:cubicBezTo>
                    <a:cubicBezTo>
                      <a:pt x="193" y="18"/>
                      <a:pt x="193" y="18"/>
                      <a:pt x="193" y="18"/>
                    </a:cubicBezTo>
                    <a:cubicBezTo>
                      <a:pt x="193" y="18"/>
                      <a:pt x="141" y="0"/>
                      <a:pt x="113" y="24"/>
                    </a:cubicBezTo>
                    <a:cubicBezTo>
                      <a:pt x="113" y="25"/>
                      <a:pt x="113" y="25"/>
                      <a:pt x="113" y="25"/>
                    </a:cubicBezTo>
                    <a:cubicBezTo>
                      <a:pt x="110" y="24"/>
                      <a:pt x="107" y="23"/>
                      <a:pt x="103" y="23"/>
                    </a:cubicBezTo>
                    <a:cubicBezTo>
                      <a:pt x="99" y="23"/>
                      <a:pt x="96" y="24"/>
                      <a:pt x="94" y="25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65" y="0"/>
                      <a:pt x="14" y="18"/>
                      <a:pt x="14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20"/>
                      <a:pt x="0" y="23"/>
                      <a:pt x="0" y="25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6" y="28"/>
                      <a:pt x="18" y="34"/>
                    </a:cubicBezTo>
                    <a:cubicBezTo>
                      <a:pt x="19" y="40"/>
                      <a:pt x="15" y="71"/>
                      <a:pt x="54" y="73"/>
                    </a:cubicBezTo>
                    <a:cubicBezTo>
                      <a:pt x="84" y="75"/>
                      <a:pt x="95" y="47"/>
                      <a:pt x="95" y="32"/>
                    </a:cubicBezTo>
                    <a:cubicBezTo>
                      <a:pt x="97" y="31"/>
                      <a:pt x="100" y="31"/>
                      <a:pt x="103" y="31"/>
                    </a:cubicBezTo>
                    <a:cubicBezTo>
                      <a:pt x="106" y="31"/>
                      <a:pt x="109" y="31"/>
                      <a:pt x="111" y="32"/>
                    </a:cubicBezTo>
                    <a:cubicBezTo>
                      <a:pt x="111" y="47"/>
                      <a:pt x="122" y="75"/>
                      <a:pt x="153" y="73"/>
                    </a:cubicBezTo>
                    <a:cubicBezTo>
                      <a:pt x="191" y="71"/>
                      <a:pt x="187" y="40"/>
                      <a:pt x="189" y="34"/>
                    </a:cubicBezTo>
                    <a:cubicBezTo>
                      <a:pt x="191" y="28"/>
                      <a:pt x="193" y="27"/>
                      <a:pt x="193" y="27"/>
                    </a:cubicBezTo>
                    <a:cubicBezTo>
                      <a:pt x="193" y="27"/>
                      <a:pt x="193" y="27"/>
                      <a:pt x="193" y="27"/>
                    </a:cubicBezTo>
                    <a:cubicBezTo>
                      <a:pt x="206" y="25"/>
                      <a:pt x="206" y="25"/>
                      <a:pt x="206" y="25"/>
                    </a:cubicBezTo>
                    <a:moveTo>
                      <a:pt x="84" y="52"/>
                    </a:moveTo>
                    <a:cubicBezTo>
                      <a:pt x="79" y="59"/>
                      <a:pt x="71" y="68"/>
                      <a:pt x="56" y="68"/>
                    </a:cubicBezTo>
                    <a:cubicBezTo>
                      <a:pt x="55" y="68"/>
                      <a:pt x="55" y="68"/>
                      <a:pt x="54" y="68"/>
                    </a:cubicBezTo>
                    <a:cubicBezTo>
                      <a:pt x="26" y="66"/>
                      <a:pt x="24" y="48"/>
                      <a:pt x="24" y="38"/>
                    </a:cubicBezTo>
                    <a:cubicBezTo>
                      <a:pt x="24" y="31"/>
                      <a:pt x="25" y="17"/>
                      <a:pt x="53" y="17"/>
                    </a:cubicBezTo>
                    <a:cubicBezTo>
                      <a:pt x="68" y="17"/>
                      <a:pt x="81" y="20"/>
                      <a:pt x="88" y="30"/>
                    </a:cubicBezTo>
                    <a:cubicBezTo>
                      <a:pt x="89" y="32"/>
                      <a:pt x="90" y="42"/>
                      <a:pt x="84" y="52"/>
                    </a:cubicBezTo>
                    <a:moveTo>
                      <a:pt x="153" y="68"/>
                    </a:moveTo>
                    <a:cubicBezTo>
                      <a:pt x="152" y="68"/>
                      <a:pt x="151" y="68"/>
                      <a:pt x="151" y="68"/>
                    </a:cubicBezTo>
                    <a:cubicBezTo>
                      <a:pt x="151" y="68"/>
                      <a:pt x="151" y="68"/>
                      <a:pt x="151" y="68"/>
                    </a:cubicBezTo>
                    <a:cubicBezTo>
                      <a:pt x="136" y="68"/>
                      <a:pt x="127" y="59"/>
                      <a:pt x="123" y="52"/>
                    </a:cubicBezTo>
                    <a:cubicBezTo>
                      <a:pt x="117" y="42"/>
                      <a:pt x="117" y="32"/>
                      <a:pt x="119" y="30"/>
                    </a:cubicBezTo>
                    <a:cubicBezTo>
                      <a:pt x="126" y="20"/>
                      <a:pt x="138" y="17"/>
                      <a:pt x="154" y="17"/>
                    </a:cubicBezTo>
                    <a:cubicBezTo>
                      <a:pt x="181" y="17"/>
                      <a:pt x="183" y="31"/>
                      <a:pt x="183" y="38"/>
                    </a:cubicBezTo>
                    <a:cubicBezTo>
                      <a:pt x="183" y="48"/>
                      <a:pt x="180" y="66"/>
                      <a:pt x="153" y="68"/>
                    </a:cubicBezTo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0"/>
              <p:cNvSpPr>
                <a:spLocks/>
              </p:cNvSpPr>
              <p:nvPr/>
            </p:nvSpPr>
            <p:spPr bwMode="auto">
              <a:xfrm>
                <a:off x="6402388" y="347663"/>
                <a:ext cx="844550" cy="455613"/>
              </a:xfrm>
              <a:custGeom>
                <a:avLst/>
                <a:gdLst>
                  <a:gd name="T0" fmla="*/ 112 w 225"/>
                  <a:gd name="T1" fmla="*/ 0 h 121"/>
                  <a:gd name="T2" fmla="*/ 0 w 225"/>
                  <a:gd name="T3" fmla="*/ 111 h 121"/>
                  <a:gd name="T4" fmla="*/ 0 w 225"/>
                  <a:gd name="T5" fmla="*/ 121 h 121"/>
                  <a:gd name="T6" fmla="*/ 112 w 225"/>
                  <a:gd name="T7" fmla="*/ 71 h 121"/>
                  <a:gd name="T8" fmla="*/ 224 w 225"/>
                  <a:gd name="T9" fmla="*/ 121 h 121"/>
                  <a:gd name="T10" fmla="*/ 225 w 225"/>
                  <a:gd name="T11" fmla="*/ 111 h 121"/>
                  <a:gd name="T12" fmla="*/ 112 w 225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121">
                    <a:moveTo>
                      <a:pt x="112" y="0"/>
                    </a:moveTo>
                    <a:cubicBezTo>
                      <a:pt x="50" y="0"/>
                      <a:pt x="0" y="50"/>
                      <a:pt x="0" y="111"/>
                    </a:cubicBezTo>
                    <a:cubicBezTo>
                      <a:pt x="0" y="114"/>
                      <a:pt x="0" y="118"/>
                      <a:pt x="0" y="121"/>
                    </a:cubicBezTo>
                    <a:cubicBezTo>
                      <a:pt x="92" y="108"/>
                      <a:pt x="112" y="71"/>
                      <a:pt x="112" y="71"/>
                    </a:cubicBezTo>
                    <a:cubicBezTo>
                      <a:pt x="112" y="71"/>
                      <a:pt x="132" y="108"/>
                      <a:pt x="224" y="121"/>
                    </a:cubicBezTo>
                    <a:cubicBezTo>
                      <a:pt x="225" y="118"/>
                      <a:pt x="225" y="114"/>
                      <a:pt x="225" y="111"/>
                    </a:cubicBezTo>
                    <a:cubicBezTo>
                      <a:pt x="225" y="50"/>
                      <a:pt x="174" y="0"/>
                      <a:pt x="112" y="0"/>
                    </a:cubicBezTo>
                  </a:path>
                </a:pathLst>
              </a:custGeom>
              <a:solidFill>
                <a:srgbClr val="FE5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1"/>
              <p:cNvSpPr>
                <a:spLocks noEditPoints="1"/>
              </p:cNvSpPr>
              <p:nvPr/>
            </p:nvSpPr>
            <p:spPr bwMode="auto">
              <a:xfrm>
                <a:off x="6823075" y="347663"/>
                <a:ext cx="442913" cy="549275"/>
              </a:xfrm>
              <a:custGeom>
                <a:avLst/>
                <a:gdLst>
                  <a:gd name="T0" fmla="*/ 118 w 118"/>
                  <a:gd name="T1" fmla="*/ 146 h 146"/>
                  <a:gd name="T2" fmla="*/ 118 w 118"/>
                  <a:gd name="T3" fmla="*/ 146 h 146"/>
                  <a:gd name="T4" fmla="*/ 118 w 118"/>
                  <a:gd name="T5" fmla="*/ 146 h 146"/>
                  <a:gd name="T6" fmla="*/ 118 w 118"/>
                  <a:gd name="T7" fmla="*/ 146 h 146"/>
                  <a:gd name="T8" fmla="*/ 118 w 118"/>
                  <a:gd name="T9" fmla="*/ 146 h 146"/>
                  <a:gd name="T10" fmla="*/ 118 w 118"/>
                  <a:gd name="T11" fmla="*/ 146 h 146"/>
                  <a:gd name="T12" fmla="*/ 0 w 118"/>
                  <a:gd name="T13" fmla="*/ 0 h 146"/>
                  <a:gd name="T14" fmla="*/ 0 w 118"/>
                  <a:gd name="T15" fmla="*/ 0 h 146"/>
                  <a:gd name="T16" fmla="*/ 0 w 118"/>
                  <a:gd name="T17" fmla="*/ 0 h 146"/>
                  <a:gd name="T18" fmla="*/ 0 w 118"/>
                  <a:gd name="T19" fmla="*/ 0 h 146"/>
                  <a:gd name="T20" fmla="*/ 113 w 118"/>
                  <a:gd name="T21" fmla="*/ 111 h 146"/>
                  <a:gd name="T22" fmla="*/ 113 w 118"/>
                  <a:gd name="T23" fmla="*/ 116 h 146"/>
                  <a:gd name="T24" fmla="*/ 113 w 118"/>
                  <a:gd name="T25" fmla="*/ 111 h 146"/>
                  <a:gd name="T26" fmla="*/ 0 w 118"/>
                  <a:gd name="T2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8" h="146">
                    <a:moveTo>
                      <a:pt x="118" y="146"/>
                    </a:moveTo>
                    <a:cubicBezTo>
                      <a:pt x="118" y="146"/>
                      <a:pt x="118" y="146"/>
                      <a:pt x="118" y="146"/>
                    </a:cubicBezTo>
                    <a:cubicBezTo>
                      <a:pt x="118" y="146"/>
                      <a:pt x="118" y="146"/>
                      <a:pt x="118" y="146"/>
                    </a:cubicBezTo>
                    <a:moveTo>
                      <a:pt x="118" y="146"/>
                    </a:moveTo>
                    <a:cubicBezTo>
                      <a:pt x="118" y="146"/>
                      <a:pt x="118" y="146"/>
                      <a:pt x="118" y="146"/>
                    </a:cubicBezTo>
                    <a:cubicBezTo>
                      <a:pt x="118" y="146"/>
                      <a:pt x="118" y="146"/>
                      <a:pt x="118" y="146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2" y="0"/>
                      <a:pt x="113" y="50"/>
                      <a:pt x="113" y="111"/>
                    </a:cubicBezTo>
                    <a:cubicBezTo>
                      <a:pt x="113" y="113"/>
                      <a:pt x="113" y="114"/>
                      <a:pt x="113" y="116"/>
                    </a:cubicBezTo>
                    <a:cubicBezTo>
                      <a:pt x="113" y="114"/>
                      <a:pt x="113" y="113"/>
                      <a:pt x="113" y="111"/>
                    </a:cubicBezTo>
                    <a:cubicBezTo>
                      <a:pt x="113" y="50"/>
                      <a:pt x="62" y="0"/>
                      <a:pt x="0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2"/>
              <p:cNvSpPr>
                <a:spLocks/>
              </p:cNvSpPr>
              <p:nvPr/>
            </p:nvSpPr>
            <p:spPr bwMode="auto">
              <a:xfrm>
                <a:off x="6823075" y="1223963"/>
                <a:ext cx="96838" cy="101600"/>
              </a:xfrm>
              <a:custGeom>
                <a:avLst/>
                <a:gdLst>
                  <a:gd name="T0" fmla="*/ 26 w 26"/>
                  <a:gd name="T1" fmla="*/ 0 h 27"/>
                  <a:gd name="T2" fmla="*/ 0 w 26"/>
                  <a:gd name="T3" fmla="*/ 4 h 27"/>
                  <a:gd name="T4" fmla="*/ 0 w 26"/>
                  <a:gd name="T5" fmla="*/ 27 h 27"/>
                  <a:gd name="T6" fmla="*/ 0 w 26"/>
                  <a:gd name="T7" fmla="*/ 27 h 27"/>
                  <a:gd name="T8" fmla="*/ 26 w 26"/>
                  <a:gd name="T9" fmla="*/ 27 h 27"/>
                  <a:gd name="T10" fmla="*/ 26 w 26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7">
                    <a:moveTo>
                      <a:pt x="26" y="0"/>
                    </a:moveTo>
                    <a:cubicBezTo>
                      <a:pt x="18" y="3"/>
                      <a:pt x="9" y="4"/>
                      <a:pt x="0" y="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3"/>
              <p:cNvSpPr>
                <a:spLocks/>
              </p:cNvSpPr>
              <p:nvPr/>
            </p:nvSpPr>
            <p:spPr bwMode="auto">
              <a:xfrm>
                <a:off x="6823075" y="1325563"/>
                <a:ext cx="530225" cy="427038"/>
              </a:xfrm>
              <a:custGeom>
                <a:avLst/>
                <a:gdLst>
                  <a:gd name="T0" fmla="*/ 79 w 141"/>
                  <a:gd name="T1" fmla="*/ 0 h 114"/>
                  <a:gd name="T2" fmla="*/ 65 w 141"/>
                  <a:gd name="T3" fmla="*/ 0 h 114"/>
                  <a:gd name="T4" fmla="*/ 44 w 141"/>
                  <a:gd name="T5" fmla="*/ 61 h 114"/>
                  <a:gd name="T6" fmla="*/ 40 w 141"/>
                  <a:gd name="T7" fmla="*/ 66 h 114"/>
                  <a:gd name="T8" fmla="*/ 35 w 141"/>
                  <a:gd name="T9" fmla="*/ 62 h 114"/>
                  <a:gd name="T10" fmla="*/ 0 w 141"/>
                  <a:gd name="T11" fmla="*/ 39 h 114"/>
                  <a:gd name="T12" fmla="*/ 0 w 141"/>
                  <a:gd name="T13" fmla="*/ 39 h 114"/>
                  <a:gd name="T14" fmla="*/ 0 w 141"/>
                  <a:gd name="T15" fmla="*/ 114 h 114"/>
                  <a:gd name="T16" fmla="*/ 141 w 141"/>
                  <a:gd name="T17" fmla="*/ 114 h 114"/>
                  <a:gd name="T18" fmla="*/ 141 w 141"/>
                  <a:gd name="T19" fmla="*/ 110 h 114"/>
                  <a:gd name="T20" fmla="*/ 141 w 141"/>
                  <a:gd name="T21" fmla="*/ 62 h 114"/>
                  <a:gd name="T22" fmla="*/ 122 w 141"/>
                  <a:gd name="T23" fmla="*/ 18 h 114"/>
                  <a:gd name="T24" fmla="*/ 79 w 141"/>
                  <a:gd name="T2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1" h="114">
                    <a:moveTo>
                      <a:pt x="79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3" y="64"/>
                      <a:pt x="41" y="66"/>
                      <a:pt x="40" y="66"/>
                    </a:cubicBezTo>
                    <a:cubicBezTo>
                      <a:pt x="39" y="66"/>
                      <a:pt x="37" y="64"/>
                      <a:pt x="35" y="62"/>
                    </a:cubicBezTo>
                    <a:cubicBezTo>
                      <a:pt x="24" y="46"/>
                      <a:pt x="1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141" y="114"/>
                      <a:pt x="141" y="114"/>
                      <a:pt x="141" y="114"/>
                    </a:cubicBezTo>
                    <a:cubicBezTo>
                      <a:pt x="141" y="110"/>
                      <a:pt x="141" y="110"/>
                      <a:pt x="141" y="110"/>
                    </a:cubicBezTo>
                    <a:cubicBezTo>
                      <a:pt x="141" y="62"/>
                      <a:pt x="141" y="62"/>
                      <a:pt x="141" y="62"/>
                    </a:cubicBezTo>
                    <a:cubicBezTo>
                      <a:pt x="141" y="45"/>
                      <a:pt x="134" y="29"/>
                      <a:pt x="122" y="18"/>
                    </a:cubicBezTo>
                    <a:cubicBezTo>
                      <a:pt x="111" y="7"/>
                      <a:pt x="96" y="0"/>
                      <a:pt x="79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4"/>
              <p:cNvSpPr>
                <a:spLocks noEditPoints="1"/>
              </p:cNvSpPr>
              <p:nvPr/>
            </p:nvSpPr>
            <p:spPr bwMode="auto">
              <a:xfrm>
                <a:off x="6823075" y="347663"/>
                <a:ext cx="423863" cy="620713"/>
              </a:xfrm>
              <a:custGeom>
                <a:avLst/>
                <a:gdLst>
                  <a:gd name="T0" fmla="*/ 98 w 113"/>
                  <a:gd name="T1" fmla="*/ 165 h 165"/>
                  <a:gd name="T2" fmla="*/ 98 w 113"/>
                  <a:gd name="T3" fmla="*/ 165 h 165"/>
                  <a:gd name="T4" fmla="*/ 98 w 113"/>
                  <a:gd name="T5" fmla="*/ 165 h 165"/>
                  <a:gd name="T6" fmla="*/ 98 w 113"/>
                  <a:gd name="T7" fmla="*/ 165 h 165"/>
                  <a:gd name="T8" fmla="*/ 0 w 113"/>
                  <a:gd name="T9" fmla="*/ 0 h 165"/>
                  <a:gd name="T10" fmla="*/ 0 w 113"/>
                  <a:gd name="T11" fmla="*/ 0 h 165"/>
                  <a:gd name="T12" fmla="*/ 113 w 113"/>
                  <a:gd name="T13" fmla="*/ 111 h 165"/>
                  <a:gd name="T14" fmla="*/ 112 w 113"/>
                  <a:gd name="T15" fmla="*/ 121 h 165"/>
                  <a:gd name="T16" fmla="*/ 102 w 113"/>
                  <a:gd name="T17" fmla="*/ 119 h 165"/>
                  <a:gd name="T18" fmla="*/ 103 w 113"/>
                  <a:gd name="T19" fmla="*/ 128 h 165"/>
                  <a:gd name="T20" fmla="*/ 111 w 113"/>
                  <a:gd name="T21" fmla="*/ 132 h 165"/>
                  <a:gd name="T22" fmla="*/ 113 w 113"/>
                  <a:gd name="T23" fmla="*/ 116 h 165"/>
                  <a:gd name="T24" fmla="*/ 113 w 113"/>
                  <a:gd name="T25" fmla="*/ 111 h 165"/>
                  <a:gd name="T26" fmla="*/ 0 w 113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165">
                    <a:moveTo>
                      <a:pt x="98" y="165"/>
                    </a:moveTo>
                    <a:cubicBezTo>
                      <a:pt x="98" y="165"/>
                      <a:pt x="98" y="165"/>
                      <a:pt x="98" y="165"/>
                    </a:cubicBezTo>
                    <a:cubicBezTo>
                      <a:pt x="98" y="165"/>
                      <a:pt x="98" y="165"/>
                      <a:pt x="98" y="165"/>
                    </a:cubicBezTo>
                    <a:cubicBezTo>
                      <a:pt x="98" y="165"/>
                      <a:pt x="98" y="165"/>
                      <a:pt x="98" y="165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2" y="0"/>
                      <a:pt x="113" y="50"/>
                      <a:pt x="113" y="111"/>
                    </a:cubicBezTo>
                    <a:cubicBezTo>
                      <a:pt x="113" y="114"/>
                      <a:pt x="113" y="118"/>
                      <a:pt x="112" y="121"/>
                    </a:cubicBezTo>
                    <a:cubicBezTo>
                      <a:pt x="109" y="120"/>
                      <a:pt x="106" y="120"/>
                      <a:pt x="102" y="119"/>
                    </a:cubicBezTo>
                    <a:cubicBezTo>
                      <a:pt x="103" y="122"/>
                      <a:pt x="103" y="125"/>
                      <a:pt x="103" y="128"/>
                    </a:cubicBezTo>
                    <a:cubicBezTo>
                      <a:pt x="106" y="129"/>
                      <a:pt x="109" y="130"/>
                      <a:pt x="111" y="132"/>
                    </a:cubicBezTo>
                    <a:cubicBezTo>
                      <a:pt x="112" y="127"/>
                      <a:pt x="112" y="121"/>
                      <a:pt x="113" y="116"/>
                    </a:cubicBezTo>
                    <a:cubicBezTo>
                      <a:pt x="113" y="114"/>
                      <a:pt x="113" y="113"/>
                      <a:pt x="113" y="111"/>
                    </a:cubicBezTo>
                    <a:cubicBezTo>
                      <a:pt x="113" y="50"/>
                      <a:pt x="62" y="0"/>
                      <a:pt x="0" y="0"/>
                    </a:cubicBezTo>
                  </a:path>
                </a:pathLst>
              </a:custGeom>
              <a:solidFill>
                <a:srgbClr val="D04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5"/>
              <p:cNvSpPr>
                <a:spLocks/>
              </p:cNvSpPr>
              <p:nvPr/>
            </p:nvSpPr>
            <p:spPr bwMode="auto">
              <a:xfrm>
                <a:off x="7191375" y="828675"/>
                <a:ext cx="74613" cy="139700"/>
              </a:xfrm>
              <a:custGeom>
                <a:avLst/>
                <a:gdLst>
                  <a:gd name="T0" fmla="*/ 5 w 20"/>
                  <a:gd name="T1" fmla="*/ 0 h 37"/>
                  <a:gd name="T2" fmla="*/ 5 w 20"/>
                  <a:gd name="T3" fmla="*/ 6 h 37"/>
                  <a:gd name="T4" fmla="*/ 0 w 20"/>
                  <a:gd name="T5" fmla="*/ 37 h 37"/>
                  <a:gd name="T6" fmla="*/ 0 w 20"/>
                  <a:gd name="T7" fmla="*/ 37 h 37"/>
                  <a:gd name="T8" fmla="*/ 0 w 20"/>
                  <a:gd name="T9" fmla="*/ 37 h 37"/>
                  <a:gd name="T10" fmla="*/ 1 w 20"/>
                  <a:gd name="T11" fmla="*/ 37 h 37"/>
                  <a:gd name="T12" fmla="*/ 20 w 20"/>
                  <a:gd name="T13" fmla="*/ 18 h 37"/>
                  <a:gd name="T14" fmla="*/ 20 w 20"/>
                  <a:gd name="T15" fmla="*/ 18 h 37"/>
                  <a:gd name="T16" fmla="*/ 20 w 20"/>
                  <a:gd name="T17" fmla="*/ 18 h 37"/>
                  <a:gd name="T18" fmla="*/ 20 w 20"/>
                  <a:gd name="T19" fmla="*/ 18 h 37"/>
                  <a:gd name="T20" fmla="*/ 20 w 20"/>
                  <a:gd name="T21" fmla="*/ 18 h 37"/>
                  <a:gd name="T22" fmla="*/ 20 w 20"/>
                  <a:gd name="T23" fmla="*/ 18 h 37"/>
                  <a:gd name="T24" fmla="*/ 13 w 20"/>
                  <a:gd name="T25" fmla="*/ 4 h 37"/>
                  <a:gd name="T26" fmla="*/ 13 w 20"/>
                  <a:gd name="T27" fmla="*/ 4 h 37"/>
                  <a:gd name="T28" fmla="*/ 5 w 20"/>
                  <a:gd name="T2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37">
                    <a:moveTo>
                      <a:pt x="5" y="0"/>
                    </a:moveTo>
                    <a:cubicBezTo>
                      <a:pt x="5" y="2"/>
                      <a:pt x="5" y="4"/>
                      <a:pt x="5" y="6"/>
                    </a:cubicBezTo>
                    <a:cubicBezTo>
                      <a:pt x="5" y="17"/>
                      <a:pt x="4" y="2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1" y="37"/>
                      <a:pt x="20" y="29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3"/>
                      <a:pt x="17" y="7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2"/>
                      <a:pt x="8" y="1"/>
                      <a:pt x="5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26"/>
              <p:cNvSpPr>
                <a:spLocks noEditPoints="1"/>
              </p:cNvSpPr>
              <p:nvPr/>
            </p:nvSpPr>
            <p:spPr bwMode="auto">
              <a:xfrm>
                <a:off x="6823075" y="614363"/>
                <a:ext cx="387350" cy="623888"/>
              </a:xfrm>
              <a:custGeom>
                <a:avLst/>
                <a:gdLst>
                  <a:gd name="T0" fmla="*/ 51 w 103"/>
                  <a:gd name="T1" fmla="*/ 49 h 166"/>
                  <a:gd name="T2" fmla="*/ 51 w 103"/>
                  <a:gd name="T3" fmla="*/ 49 h 166"/>
                  <a:gd name="T4" fmla="*/ 16 w 103"/>
                  <a:gd name="T5" fmla="*/ 62 h 166"/>
                  <a:gd name="T6" fmla="*/ 20 w 103"/>
                  <a:gd name="T7" fmla="*/ 84 h 166"/>
                  <a:gd name="T8" fmla="*/ 48 w 103"/>
                  <a:gd name="T9" fmla="*/ 100 h 166"/>
                  <a:gd name="T10" fmla="*/ 48 w 103"/>
                  <a:gd name="T11" fmla="*/ 100 h 166"/>
                  <a:gd name="T12" fmla="*/ 50 w 103"/>
                  <a:gd name="T13" fmla="*/ 100 h 166"/>
                  <a:gd name="T14" fmla="*/ 80 w 103"/>
                  <a:gd name="T15" fmla="*/ 70 h 166"/>
                  <a:gd name="T16" fmla="*/ 51 w 103"/>
                  <a:gd name="T17" fmla="*/ 49 h 166"/>
                  <a:gd name="T18" fmla="*/ 0 w 103"/>
                  <a:gd name="T19" fmla="*/ 0 h 166"/>
                  <a:gd name="T20" fmla="*/ 0 w 103"/>
                  <a:gd name="T21" fmla="*/ 55 h 166"/>
                  <a:gd name="T22" fmla="*/ 0 w 103"/>
                  <a:gd name="T23" fmla="*/ 55 h 166"/>
                  <a:gd name="T24" fmla="*/ 10 w 103"/>
                  <a:gd name="T25" fmla="*/ 57 h 166"/>
                  <a:gd name="T26" fmla="*/ 10 w 103"/>
                  <a:gd name="T27" fmla="*/ 56 h 166"/>
                  <a:gd name="T28" fmla="*/ 51 w 103"/>
                  <a:gd name="T29" fmla="*/ 43 h 166"/>
                  <a:gd name="T30" fmla="*/ 90 w 103"/>
                  <a:gd name="T31" fmla="*/ 50 h 166"/>
                  <a:gd name="T32" fmla="*/ 103 w 103"/>
                  <a:gd name="T33" fmla="*/ 50 h 166"/>
                  <a:gd name="T34" fmla="*/ 103 w 103"/>
                  <a:gd name="T35" fmla="*/ 57 h 166"/>
                  <a:gd name="T36" fmla="*/ 90 w 103"/>
                  <a:gd name="T37" fmla="*/ 59 h 166"/>
                  <a:gd name="T38" fmla="*/ 90 w 103"/>
                  <a:gd name="T39" fmla="*/ 59 h 166"/>
                  <a:gd name="T40" fmla="*/ 86 w 103"/>
                  <a:gd name="T41" fmla="*/ 66 h 166"/>
                  <a:gd name="T42" fmla="*/ 50 w 103"/>
                  <a:gd name="T43" fmla="*/ 105 h 166"/>
                  <a:gd name="T44" fmla="*/ 48 w 103"/>
                  <a:gd name="T45" fmla="*/ 105 h 166"/>
                  <a:gd name="T46" fmla="*/ 8 w 103"/>
                  <a:gd name="T47" fmla="*/ 64 h 166"/>
                  <a:gd name="T48" fmla="*/ 0 w 103"/>
                  <a:gd name="T49" fmla="*/ 63 h 166"/>
                  <a:gd name="T50" fmla="*/ 0 w 103"/>
                  <a:gd name="T51" fmla="*/ 63 h 166"/>
                  <a:gd name="T52" fmla="*/ 0 w 103"/>
                  <a:gd name="T53" fmla="*/ 166 h 166"/>
                  <a:gd name="T54" fmla="*/ 26 w 103"/>
                  <a:gd name="T55" fmla="*/ 162 h 166"/>
                  <a:gd name="T56" fmla="*/ 26 w 103"/>
                  <a:gd name="T57" fmla="*/ 162 h 166"/>
                  <a:gd name="T58" fmla="*/ 26 w 103"/>
                  <a:gd name="T59" fmla="*/ 162 h 166"/>
                  <a:gd name="T60" fmla="*/ 98 w 103"/>
                  <a:gd name="T61" fmla="*/ 95 h 166"/>
                  <a:gd name="T62" fmla="*/ 98 w 103"/>
                  <a:gd name="T63" fmla="*/ 94 h 166"/>
                  <a:gd name="T64" fmla="*/ 98 w 103"/>
                  <a:gd name="T65" fmla="*/ 94 h 166"/>
                  <a:gd name="T66" fmla="*/ 103 w 103"/>
                  <a:gd name="T67" fmla="*/ 63 h 166"/>
                  <a:gd name="T68" fmla="*/ 103 w 103"/>
                  <a:gd name="T69" fmla="*/ 57 h 166"/>
                  <a:gd name="T70" fmla="*/ 102 w 103"/>
                  <a:gd name="T71" fmla="*/ 48 h 166"/>
                  <a:gd name="T72" fmla="*/ 0 w 103"/>
                  <a:gd name="T7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" h="166">
                    <a:moveTo>
                      <a:pt x="51" y="49"/>
                    </a:moveTo>
                    <a:cubicBezTo>
                      <a:pt x="51" y="49"/>
                      <a:pt x="51" y="49"/>
                      <a:pt x="51" y="49"/>
                    </a:cubicBezTo>
                    <a:cubicBezTo>
                      <a:pt x="35" y="49"/>
                      <a:pt x="23" y="52"/>
                      <a:pt x="16" y="62"/>
                    </a:cubicBezTo>
                    <a:cubicBezTo>
                      <a:pt x="14" y="64"/>
                      <a:pt x="14" y="74"/>
                      <a:pt x="20" y="84"/>
                    </a:cubicBezTo>
                    <a:cubicBezTo>
                      <a:pt x="24" y="91"/>
                      <a:pt x="33" y="100"/>
                      <a:pt x="48" y="100"/>
                    </a:cubicBezTo>
                    <a:cubicBezTo>
                      <a:pt x="48" y="100"/>
                      <a:pt x="48" y="100"/>
                      <a:pt x="48" y="100"/>
                    </a:cubicBezTo>
                    <a:cubicBezTo>
                      <a:pt x="48" y="100"/>
                      <a:pt x="49" y="100"/>
                      <a:pt x="50" y="100"/>
                    </a:cubicBezTo>
                    <a:cubicBezTo>
                      <a:pt x="77" y="98"/>
                      <a:pt x="80" y="80"/>
                      <a:pt x="80" y="70"/>
                    </a:cubicBezTo>
                    <a:cubicBezTo>
                      <a:pt x="80" y="63"/>
                      <a:pt x="79" y="49"/>
                      <a:pt x="51" y="49"/>
                    </a:cubicBezTo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4" y="55"/>
                      <a:pt x="7" y="56"/>
                      <a:pt x="10" y="5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22" y="46"/>
                      <a:pt x="37" y="43"/>
                      <a:pt x="51" y="43"/>
                    </a:cubicBezTo>
                    <a:cubicBezTo>
                      <a:pt x="71" y="43"/>
                      <a:pt x="90" y="50"/>
                      <a:pt x="90" y="50"/>
                    </a:cubicBezTo>
                    <a:cubicBezTo>
                      <a:pt x="103" y="50"/>
                      <a:pt x="103" y="50"/>
                      <a:pt x="103" y="50"/>
                    </a:cubicBezTo>
                    <a:cubicBezTo>
                      <a:pt x="103" y="52"/>
                      <a:pt x="103" y="55"/>
                      <a:pt x="103" y="57"/>
                    </a:cubicBezTo>
                    <a:cubicBezTo>
                      <a:pt x="90" y="59"/>
                      <a:pt x="90" y="59"/>
                      <a:pt x="90" y="59"/>
                    </a:cubicBezTo>
                    <a:cubicBezTo>
                      <a:pt x="90" y="59"/>
                      <a:pt x="90" y="59"/>
                      <a:pt x="90" y="59"/>
                    </a:cubicBezTo>
                    <a:cubicBezTo>
                      <a:pt x="90" y="59"/>
                      <a:pt x="88" y="60"/>
                      <a:pt x="86" y="66"/>
                    </a:cubicBezTo>
                    <a:cubicBezTo>
                      <a:pt x="84" y="72"/>
                      <a:pt x="88" y="103"/>
                      <a:pt x="50" y="105"/>
                    </a:cubicBezTo>
                    <a:cubicBezTo>
                      <a:pt x="49" y="105"/>
                      <a:pt x="48" y="105"/>
                      <a:pt x="48" y="105"/>
                    </a:cubicBezTo>
                    <a:cubicBezTo>
                      <a:pt x="19" y="105"/>
                      <a:pt x="8" y="79"/>
                      <a:pt x="8" y="64"/>
                    </a:cubicBezTo>
                    <a:cubicBezTo>
                      <a:pt x="6" y="63"/>
                      <a:pt x="3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9" y="166"/>
                      <a:pt x="18" y="165"/>
                      <a:pt x="26" y="162"/>
                    </a:cubicBezTo>
                    <a:cubicBezTo>
                      <a:pt x="26" y="162"/>
                      <a:pt x="26" y="162"/>
                      <a:pt x="26" y="162"/>
                    </a:cubicBezTo>
                    <a:cubicBezTo>
                      <a:pt x="26" y="162"/>
                      <a:pt x="26" y="162"/>
                      <a:pt x="26" y="162"/>
                    </a:cubicBezTo>
                    <a:cubicBezTo>
                      <a:pt x="60" y="154"/>
                      <a:pt x="87" y="128"/>
                      <a:pt x="98" y="95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102" y="84"/>
                      <a:pt x="103" y="74"/>
                      <a:pt x="103" y="63"/>
                    </a:cubicBezTo>
                    <a:cubicBezTo>
                      <a:pt x="103" y="61"/>
                      <a:pt x="103" y="59"/>
                      <a:pt x="103" y="57"/>
                    </a:cubicBezTo>
                    <a:cubicBezTo>
                      <a:pt x="103" y="54"/>
                      <a:pt x="103" y="51"/>
                      <a:pt x="102" y="48"/>
                    </a:cubicBezTo>
                    <a:cubicBezTo>
                      <a:pt x="19" y="34"/>
                      <a:pt x="0" y="0"/>
                      <a:pt x="0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7"/>
              <p:cNvSpPr>
                <a:spLocks noEditPoints="1"/>
              </p:cNvSpPr>
              <p:nvPr/>
            </p:nvSpPr>
            <p:spPr bwMode="auto">
              <a:xfrm>
                <a:off x="6823075" y="14716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C92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8"/>
              <p:cNvSpPr>
                <a:spLocks/>
              </p:cNvSpPr>
              <p:nvPr/>
            </p:nvSpPr>
            <p:spPr bwMode="auto">
              <a:xfrm>
                <a:off x="6823075" y="1325563"/>
                <a:ext cx="244475" cy="247650"/>
              </a:xfrm>
              <a:custGeom>
                <a:avLst/>
                <a:gdLst>
                  <a:gd name="T0" fmla="*/ 65 w 65"/>
                  <a:gd name="T1" fmla="*/ 0 h 66"/>
                  <a:gd name="T2" fmla="*/ 40 w 65"/>
                  <a:gd name="T3" fmla="*/ 0 h 66"/>
                  <a:gd name="T4" fmla="*/ 40 w 65"/>
                  <a:gd name="T5" fmla="*/ 0 h 66"/>
                  <a:gd name="T6" fmla="*/ 0 w 65"/>
                  <a:gd name="T7" fmla="*/ 39 h 66"/>
                  <a:gd name="T8" fmla="*/ 0 w 65"/>
                  <a:gd name="T9" fmla="*/ 39 h 66"/>
                  <a:gd name="T10" fmla="*/ 0 w 65"/>
                  <a:gd name="T11" fmla="*/ 39 h 66"/>
                  <a:gd name="T12" fmla="*/ 0 w 65"/>
                  <a:gd name="T13" fmla="*/ 39 h 66"/>
                  <a:gd name="T14" fmla="*/ 0 w 65"/>
                  <a:gd name="T15" fmla="*/ 39 h 66"/>
                  <a:gd name="T16" fmla="*/ 35 w 65"/>
                  <a:gd name="T17" fmla="*/ 62 h 66"/>
                  <a:gd name="T18" fmla="*/ 40 w 65"/>
                  <a:gd name="T19" fmla="*/ 66 h 66"/>
                  <a:gd name="T20" fmla="*/ 44 w 65"/>
                  <a:gd name="T21" fmla="*/ 61 h 66"/>
                  <a:gd name="T22" fmla="*/ 65 w 65"/>
                  <a:gd name="T2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66">
                    <a:moveTo>
                      <a:pt x="65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18" y="7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9"/>
                      <a:pt x="24" y="46"/>
                      <a:pt x="35" y="62"/>
                    </a:cubicBezTo>
                    <a:cubicBezTo>
                      <a:pt x="37" y="64"/>
                      <a:pt x="39" y="66"/>
                      <a:pt x="40" y="66"/>
                    </a:cubicBezTo>
                    <a:cubicBezTo>
                      <a:pt x="41" y="66"/>
                      <a:pt x="43" y="64"/>
                      <a:pt x="44" y="61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rgbClr val="CC92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29"/>
              <p:cNvSpPr>
                <a:spLocks/>
              </p:cNvSpPr>
              <p:nvPr/>
            </p:nvSpPr>
            <p:spPr bwMode="auto">
              <a:xfrm>
                <a:off x="6823075" y="1325563"/>
                <a:ext cx="150813" cy="146050"/>
              </a:xfrm>
              <a:custGeom>
                <a:avLst/>
                <a:gdLst>
                  <a:gd name="T0" fmla="*/ 40 w 40"/>
                  <a:gd name="T1" fmla="*/ 0 h 39"/>
                  <a:gd name="T2" fmla="*/ 26 w 40"/>
                  <a:gd name="T3" fmla="*/ 0 h 39"/>
                  <a:gd name="T4" fmla="*/ 0 w 40"/>
                  <a:gd name="T5" fmla="*/ 0 h 39"/>
                  <a:gd name="T6" fmla="*/ 0 w 40"/>
                  <a:gd name="T7" fmla="*/ 0 h 39"/>
                  <a:gd name="T8" fmla="*/ 0 w 40"/>
                  <a:gd name="T9" fmla="*/ 39 h 39"/>
                  <a:gd name="T10" fmla="*/ 0 w 40"/>
                  <a:gd name="T11" fmla="*/ 39 h 39"/>
                  <a:gd name="T12" fmla="*/ 0 w 40"/>
                  <a:gd name="T13" fmla="*/ 39 h 39"/>
                  <a:gd name="T14" fmla="*/ 40 w 40"/>
                  <a:gd name="T15" fmla="*/ 0 h 39"/>
                  <a:gd name="T16" fmla="*/ 40 w 40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8" y="7"/>
                      <a:pt x="39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0"/>
              <p:cNvSpPr>
                <a:spLocks noEditPoints="1"/>
              </p:cNvSpPr>
              <p:nvPr/>
            </p:nvSpPr>
            <p:spPr bwMode="auto">
              <a:xfrm>
                <a:off x="6823075" y="776288"/>
                <a:ext cx="387350" cy="233363"/>
              </a:xfrm>
              <a:custGeom>
                <a:avLst/>
                <a:gdLst>
                  <a:gd name="T0" fmla="*/ 48 w 103"/>
                  <a:gd name="T1" fmla="*/ 57 h 62"/>
                  <a:gd name="T2" fmla="*/ 20 w 103"/>
                  <a:gd name="T3" fmla="*/ 41 h 62"/>
                  <a:gd name="T4" fmla="*/ 16 w 103"/>
                  <a:gd name="T5" fmla="*/ 19 h 62"/>
                  <a:gd name="T6" fmla="*/ 51 w 103"/>
                  <a:gd name="T7" fmla="*/ 6 h 62"/>
                  <a:gd name="T8" fmla="*/ 51 w 103"/>
                  <a:gd name="T9" fmla="*/ 6 h 62"/>
                  <a:gd name="T10" fmla="*/ 80 w 103"/>
                  <a:gd name="T11" fmla="*/ 27 h 62"/>
                  <a:gd name="T12" fmla="*/ 50 w 103"/>
                  <a:gd name="T13" fmla="*/ 57 h 62"/>
                  <a:gd name="T14" fmla="*/ 48 w 103"/>
                  <a:gd name="T15" fmla="*/ 57 h 62"/>
                  <a:gd name="T16" fmla="*/ 48 w 103"/>
                  <a:gd name="T17" fmla="*/ 57 h 62"/>
                  <a:gd name="T18" fmla="*/ 51 w 103"/>
                  <a:gd name="T19" fmla="*/ 0 h 62"/>
                  <a:gd name="T20" fmla="*/ 10 w 103"/>
                  <a:gd name="T21" fmla="*/ 13 h 62"/>
                  <a:gd name="T22" fmla="*/ 10 w 103"/>
                  <a:gd name="T23" fmla="*/ 14 h 62"/>
                  <a:gd name="T24" fmla="*/ 0 w 103"/>
                  <a:gd name="T25" fmla="*/ 12 h 62"/>
                  <a:gd name="T26" fmla="*/ 0 w 103"/>
                  <a:gd name="T27" fmla="*/ 12 h 62"/>
                  <a:gd name="T28" fmla="*/ 0 w 103"/>
                  <a:gd name="T29" fmla="*/ 20 h 62"/>
                  <a:gd name="T30" fmla="*/ 0 w 103"/>
                  <a:gd name="T31" fmla="*/ 20 h 62"/>
                  <a:gd name="T32" fmla="*/ 8 w 103"/>
                  <a:gd name="T33" fmla="*/ 21 h 62"/>
                  <a:gd name="T34" fmla="*/ 48 w 103"/>
                  <a:gd name="T35" fmla="*/ 62 h 62"/>
                  <a:gd name="T36" fmla="*/ 50 w 103"/>
                  <a:gd name="T37" fmla="*/ 62 h 62"/>
                  <a:gd name="T38" fmla="*/ 86 w 103"/>
                  <a:gd name="T39" fmla="*/ 23 h 62"/>
                  <a:gd name="T40" fmla="*/ 90 w 103"/>
                  <a:gd name="T41" fmla="*/ 16 h 62"/>
                  <a:gd name="T42" fmla="*/ 90 w 103"/>
                  <a:gd name="T43" fmla="*/ 16 h 62"/>
                  <a:gd name="T44" fmla="*/ 103 w 103"/>
                  <a:gd name="T45" fmla="*/ 14 h 62"/>
                  <a:gd name="T46" fmla="*/ 103 w 103"/>
                  <a:gd name="T47" fmla="*/ 7 h 62"/>
                  <a:gd name="T48" fmla="*/ 90 w 103"/>
                  <a:gd name="T49" fmla="*/ 7 h 62"/>
                  <a:gd name="T50" fmla="*/ 51 w 103"/>
                  <a:gd name="T5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3" h="62">
                    <a:moveTo>
                      <a:pt x="48" y="57"/>
                    </a:moveTo>
                    <a:cubicBezTo>
                      <a:pt x="33" y="57"/>
                      <a:pt x="24" y="48"/>
                      <a:pt x="20" y="41"/>
                    </a:cubicBezTo>
                    <a:cubicBezTo>
                      <a:pt x="14" y="31"/>
                      <a:pt x="14" y="21"/>
                      <a:pt x="16" y="19"/>
                    </a:cubicBezTo>
                    <a:cubicBezTo>
                      <a:pt x="23" y="9"/>
                      <a:pt x="35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79" y="6"/>
                      <a:pt x="80" y="20"/>
                      <a:pt x="80" y="27"/>
                    </a:cubicBezTo>
                    <a:cubicBezTo>
                      <a:pt x="80" y="37"/>
                      <a:pt x="77" y="55"/>
                      <a:pt x="50" y="57"/>
                    </a:cubicBezTo>
                    <a:cubicBezTo>
                      <a:pt x="49" y="57"/>
                      <a:pt x="48" y="57"/>
                      <a:pt x="48" y="57"/>
                    </a:cubicBezTo>
                    <a:cubicBezTo>
                      <a:pt x="48" y="57"/>
                      <a:pt x="48" y="57"/>
                      <a:pt x="48" y="57"/>
                    </a:cubicBezTo>
                    <a:moveTo>
                      <a:pt x="51" y="0"/>
                    </a:moveTo>
                    <a:cubicBezTo>
                      <a:pt x="37" y="0"/>
                      <a:pt x="22" y="3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7" y="13"/>
                      <a:pt x="4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0"/>
                      <a:pt x="6" y="20"/>
                      <a:pt x="8" y="21"/>
                    </a:cubicBezTo>
                    <a:cubicBezTo>
                      <a:pt x="8" y="36"/>
                      <a:pt x="19" y="62"/>
                      <a:pt x="48" y="62"/>
                    </a:cubicBezTo>
                    <a:cubicBezTo>
                      <a:pt x="48" y="62"/>
                      <a:pt x="49" y="62"/>
                      <a:pt x="50" y="62"/>
                    </a:cubicBezTo>
                    <a:cubicBezTo>
                      <a:pt x="88" y="60"/>
                      <a:pt x="84" y="29"/>
                      <a:pt x="86" y="23"/>
                    </a:cubicBezTo>
                    <a:cubicBezTo>
                      <a:pt x="88" y="17"/>
                      <a:pt x="90" y="16"/>
                      <a:pt x="90" y="1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103" y="12"/>
                      <a:pt x="103" y="9"/>
                      <a:pt x="103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71" y="0"/>
                      <a:pt x="51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1"/>
              <p:cNvSpPr>
                <a:spLocks/>
              </p:cNvSpPr>
              <p:nvPr/>
            </p:nvSpPr>
            <p:spPr bwMode="auto">
              <a:xfrm>
                <a:off x="6823075" y="347663"/>
                <a:ext cx="423863" cy="455613"/>
              </a:xfrm>
              <a:custGeom>
                <a:avLst/>
                <a:gdLst>
                  <a:gd name="T0" fmla="*/ 0 w 113"/>
                  <a:gd name="T1" fmla="*/ 0 h 121"/>
                  <a:gd name="T2" fmla="*/ 0 w 113"/>
                  <a:gd name="T3" fmla="*/ 71 h 121"/>
                  <a:gd name="T4" fmla="*/ 102 w 113"/>
                  <a:gd name="T5" fmla="*/ 119 h 121"/>
                  <a:gd name="T6" fmla="*/ 112 w 113"/>
                  <a:gd name="T7" fmla="*/ 121 h 121"/>
                  <a:gd name="T8" fmla="*/ 113 w 113"/>
                  <a:gd name="T9" fmla="*/ 111 h 121"/>
                  <a:gd name="T10" fmla="*/ 0 w 113"/>
                  <a:gd name="T11" fmla="*/ 0 h 121"/>
                  <a:gd name="T12" fmla="*/ 0 w 113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121">
                    <a:moveTo>
                      <a:pt x="0" y="0"/>
                    </a:move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19" y="105"/>
                      <a:pt x="102" y="119"/>
                    </a:cubicBezTo>
                    <a:cubicBezTo>
                      <a:pt x="106" y="120"/>
                      <a:pt x="109" y="120"/>
                      <a:pt x="112" y="121"/>
                    </a:cubicBezTo>
                    <a:cubicBezTo>
                      <a:pt x="113" y="118"/>
                      <a:pt x="113" y="114"/>
                      <a:pt x="113" y="111"/>
                    </a:cubicBezTo>
                    <a:cubicBezTo>
                      <a:pt x="113" y="50"/>
                      <a:pt x="6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04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7" name="组合 376"/>
            <p:cNvGrpSpPr/>
            <p:nvPr/>
          </p:nvGrpSpPr>
          <p:grpSpPr>
            <a:xfrm>
              <a:off x="9420226" y="5086348"/>
              <a:ext cx="1198563" cy="1422401"/>
              <a:chOff x="7788275" y="330200"/>
              <a:chExt cx="1198563" cy="1422401"/>
            </a:xfrm>
          </p:grpSpPr>
          <p:sp>
            <p:nvSpPr>
              <p:cNvPr id="233" name="Oval 68"/>
              <p:cNvSpPr>
                <a:spLocks noChangeArrowheads="1"/>
              </p:cNvSpPr>
              <p:nvPr/>
            </p:nvSpPr>
            <p:spPr bwMode="auto">
              <a:xfrm>
                <a:off x="7893050" y="347663"/>
                <a:ext cx="846138" cy="835025"/>
              </a:xfrm>
              <a:prstGeom prst="ellipse">
                <a:avLst/>
              </a:prstGeom>
              <a:solidFill>
                <a:srgbClr val="F9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Rectangle 69"/>
              <p:cNvSpPr>
                <a:spLocks noChangeArrowheads="1"/>
              </p:cNvSpPr>
              <p:nvPr/>
            </p:nvSpPr>
            <p:spPr bwMode="auto">
              <a:xfrm>
                <a:off x="8216900" y="1155700"/>
                <a:ext cx="195263" cy="266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Rectangle 70"/>
              <p:cNvSpPr>
                <a:spLocks noChangeArrowheads="1"/>
              </p:cNvSpPr>
              <p:nvPr/>
            </p:nvSpPr>
            <p:spPr bwMode="auto">
              <a:xfrm>
                <a:off x="8216900" y="1155700"/>
                <a:ext cx="195263" cy="266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71"/>
              <p:cNvSpPr>
                <a:spLocks noChangeArrowheads="1"/>
              </p:cNvSpPr>
              <p:nvPr/>
            </p:nvSpPr>
            <p:spPr bwMode="auto">
              <a:xfrm>
                <a:off x="7875588" y="828675"/>
                <a:ext cx="141288" cy="1397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Oval 72"/>
              <p:cNvSpPr>
                <a:spLocks noChangeArrowheads="1"/>
              </p:cNvSpPr>
              <p:nvPr/>
            </p:nvSpPr>
            <p:spPr bwMode="auto">
              <a:xfrm>
                <a:off x="8615363" y="828675"/>
                <a:ext cx="142875" cy="1397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Oval 73"/>
              <p:cNvSpPr>
                <a:spLocks noChangeArrowheads="1"/>
              </p:cNvSpPr>
              <p:nvPr/>
            </p:nvSpPr>
            <p:spPr bwMode="auto">
              <a:xfrm>
                <a:off x="7927975" y="460375"/>
                <a:ext cx="773113" cy="777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74"/>
              <p:cNvSpPr>
                <a:spLocks/>
              </p:cNvSpPr>
              <p:nvPr/>
            </p:nvSpPr>
            <p:spPr bwMode="auto">
              <a:xfrm>
                <a:off x="7893050" y="330200"/>
                <a:ext cx="1093788" cy="473075"/>
              </a:xfrm>
              <a:custGeom>
                <a:avLst/>
                <a:gdLst>
                  <a:gd name="T0" fmla="*/ 283 w 291"/>
                  <a:gd name="T1" fmla="*/ 0 h 126"/>
                  <a:gd name="T2" fmla="*/ 190 w 291"/>
                  <a:gd name="T3" fmla="*/ 19 h 126"/>
                  <a:gd name="T4" fmla="*/ 119 w 291"/>
                  <a:gd name="T5" fmla="*/ 5 h 126"/>
                  <a:gd name="T6" fmla="*/ 116 w 291"/>
                  <a:gd name="T7" fmla="*/ 5 h 126"/>
                  <a:gd name="T8" fmla="*/ 112 w 291"/>
                  <a:gd name="T9" fmla="*/ 5 h 126"/>
                  <a:gd name="T10" fmla="*/ 0 w 291"/>
                  <a:gd name="T11" fmla="*/ 116 h 126"/>
                  <a:gd name="T12" fmla="*/ 0 w 291"/>
                  <a:gd name="T13" fmla="*/ 126 h 126"/>
                  <a:gd name="T14" fmla="*/ 112 w 291"/>
                  <a:gd name="T15" fmla="*/ 76 h 126"/>
                  <a:gd name="T16" fmla="*/ 224 w 291"/>
                  <a:gd name="T17" fmla="*/ 126 h 126"/>
                  <a:gd name="T18" fmla="*/ 283 w 291"/>
                  <a:gd name="T1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1" h="126">
                    <a:moveTo>
                      <a:pt x="283" y="0"/>
                    </a:moveTo>
                    <a:cubicBezTo>
                      <a:pt x="268" y="11"/>
                      <a:pt x="223" y="32"/>
                      <a:pt x="190" y="19"/>
                    </a:cubicBezTo>
                    <a:cubicBezTo>
                      <a:pt x="164" y="9"/>
                      <a:pt x="133" y="6"/>
                      <a:pt x="119" y="5"/>
                    </a:cubicBezTo>
                    <a:cubicBezTo>
                      <a:pt x="118" y="5"/>
                      <a:pt x="117" y="5"/>
                      <a:pt x="116" y="5"/>
                    </a:cubicBezTo>
                    <a:cubicBezTo>
                      <a:pt x="113" y="5"/>
                      <a:pt x="112" y="5"/>
                      <a:pt x="112" y="5"/>
                    </a:cubicBezTo>
                    <a:cubicBezTo>
                      <a:pt x="50" y="5"/>
                      <a:pt x="0" y="55"/>
                      <a:pt x="0" y="116"/>
                    </a:cubicBezTo>
                    <a:cubicBezTo>
                      <a:pt x="0" y="119"/>
                      <a:pt x="0" y="123"/>
                      <a:pt x="0" y="126"/>
                    </a:cubicBezTo>
                    <a:cubicBezTo>
                      <a:pt x="92" y="113"/>
                      <a:pt x="112" y="76"/>
                      <a:pt x="112" y="76"/>
                    </a:cubicBezTo>
                    <a:cubicBezTo>
                      <a:pt x="112" y="76"/>
                      <a:pt x="132" y="113"/>
                      <a:pt x="224" y="126"/>
                    </a:cubicBezTo>
                    <a:cubicBezTo>
                      <a:pt x="291" y="99"/>
                      <a:pt x="283" y="0"/>
                      <a:pt x="283" y="0"/>
                    </a:cubicBezTo>
                  </a:path>
                </a:pathLst>
              </a:custGeom>
              <a:solidFill>
                <a:srgbClr val="F9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75"/>
              <p:cNvSpPr>
                <a:spLocks/>
              </p:cNvSpPr>
              <p:nvPr/>
            </p:nvSpPr>
            <p:spPr bwMode="auto">
              <a:xfrm>
                <a:off x="8085138" y="1325563"/>
                <a:ext cx="461963" cy="184150"/>
              </a:xfrm>
              <a:custGeom>
                <a:avLst/>
                <a:gdLst>
                  <a:gd name="T0" fmla="*/ 61 w 123"/>
                  <a:gd name="T1" fmla="*/ 49 h 49"/>
                  <a:gd name="T2" fmla="*/ 123 w 123"/>
                  <a:gd name="T3" fmla="*/ 0 h 49"/>
                  <a:gd name="T4" fmla="*/ 61 w 123"/>
                  <a:gd name="T5" fmla="*/ 0 h 49"/>
                  <a:gd name="T6" fmla="*/ 0 w 123"/>
                  <a:gd name="T7" fmla="*/ 0 h 49"/>
                  <a:gd name="T8" fmla="*/ 61 w 123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9">
                    <a:moveTo>
                      <a:pt x="61" y="49"/>
                    </a:moveTo>
                    <a:cubicBezTo>
                      <a:pt x="95" y="49"/>
                      <a:pt x="123" y="27"/>
                      <a:pt x="123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7"/>
                      <a:pt x="27" y="49"/>
                      <a:pt x="61" y="4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76"/>
              <p:cNvSpPr>
                <a:spLocks/>
              </p:cNvSpPr>
              <p:nvPr/>
            </p:nvSpPr>
            <p:spPr bwMode="auto">
              <a:xfrm>
                <a:off x="8712200" y="1347788"/>
                <a:ext cx="131763" cy="404813"/>
              </a:xfrm>
              <a:custGeom>
                <a:avLst/>
                <a:gdLst>
                  <a:gd name="T0" fmla="*/ 16 w 35"/>
                  <a:gd name="T1" fmla="*/ 12 h 108"/>
                  <a:gd name="T2" fmla="*/ 0 w 35"/>
                  <a:gd name="T3" fmla="*/ 0 h 108"/>
                  <a:gd name="T4" fmla="*/ 0 w 35"/>
                  <a:gd name="T5" fmla="*/ 108 h 108"/>
                  <a:gd name="T6" fmla="*/ 35 w 35"/>
                  <a:gd name="T7" fmla="*/ 108 h 108"/>
                  <a:gd name="T8" fmla="*/ 35 w 35"/>
                  <a:gd name="T9" fmla="*/ 104 h 108"/>
                  <a:gd name="T10" fmla="*/ 35 w 35"/>
                  <a:gd name="T11" fmla="*/ 56 h 108"/>
                  <a:gd name="T12" fmla="*/ 16 w 35"/>
                  <a:gd name="T13" fmla="*/ 1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08">
                    <a:moveTo>
                      <a:pt x="16" y="12"/>
                    </a:moveTo>
                    <a:cubicBezTo>
                      <a:pt x="11" y="7"/>
                      <a:pt x="6" y="3"/>
                      <a:pt x="0" y="0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39"/>
                      <a:pt x="28" y="23"/>
                      <a:pt x="16" y="1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77"/>
              <p:cNvSpPr>
                <a:spLocks/>
              </p:cNvSpPr>
              <p:nvPr/>
            </p:nvSpPr>
            <p:spPr bwMode="auto">
              <a:xfrm>
                <a:off x="7788275" y="1347788"/>
                <a:ext cx="131763" cy="404813"/>
              </a:xfrm>
              <a:custGeom>
                <a:avLst/>
                <a:gdLst>
                  <a:gd name="T0" fmla="*/ 18 w 35"/>
                  <a:gd name="T1" fmla="*/ 12 h 108"/>
                  <a:gd name="T2" fmla="*/ 0 w 35"/>
                  <a:gd name="T3" fmla="*/ 56 h 108"/>
                  <a:gd name="T4" fmla="*/ 0 w 35"/>
                  <a:gd name="T5" fmla="*/ 104 h 108"/>
                  <a:gd name="T6" fmla="*/ 0 w 35"/>
                  <a:gd name="T7" fmla="*/ 108 h 108"/>
                  <a:gd name="T8" fmla="*/ 35 w 35"/>
                  <a:gd name="T9" fmla="*/ 108 h 108"/>
                  <a:gd name="T10" fmla="*/ 35 w 35"/>
                  <a:gd name="T11" fmla="*/ 0 h 108"/>
                  <a:gd name="T12" fmla="*/ 18 w 35"/>
                  <a:gd name="T13" fmla="*/ 1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08">
                    <a:moveTo>
                      <a:pt x="18" y="12"/>
                    </a:moveTo>
                    <a:cubicBezTo>
                      <a:pt x="7" y="23"/>
                      <a:pt x="0" y="39"/>
                      <a:pt x="0" y="56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8" y="3"/>
                      <a:pt x="23" y="7"/>
                      <a:pt x="18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78"/>
              <p:cNvSpPr>
                <a:spLocks/>
              </p:cNvSpPr>
              <p:nvPr/>
            </p:nvSpPr>
            <p:spPr bwMode="auto">
              <a:xfrm>
                <a:off x="7920038" y="1325563"/>
                <a:ext cx="792163" cy="427038"/>
              </a:xfrm>
              <a:custGeom>
                <a:avLst/>
                <a:gdLst>
                  <a:gd name="T0" fmla="*/ 183 w 211"/>
                  <a:gd name="T1" fmla="*/ 0 h 114"/>
                  <a:gd name="T2" fmla="*/ 167 w 211"/>
                  <a:gd name="T3" fmla="*/ 0 h 114"/>
                  <a:gd name="T4" fmla="*/ 105 w 211"/>
                  <a:gd name="T5" fmla="*/ 49 h 114"/>
                  <a:gd name="T6" fmla="*/ 44 w 211"/>
                  <a:gd name="T7" fmla="*/ 0 h 114"/>
                  <a:gd name="T8" fmla="*/ 27 w 211"/>
                  <a:gd name="T9" fmla="*/ 0 h 114"/>
                  <a:gd name="T10" fmla="*/ 0 w 211"/>
                  <a:gd name="T11" fmla="*/ 6 h 114"/>
                  <a:gd name="T12" fmla="*/ 0 w 211"/>
                  <a:gd name="T13" fmla="*/ 114 h 114"/>
                  <a:gd name="T14" fmla="*/ 211 w 211"/>
                  <a:gd name="T15" fmla="*/ 114 h 114"/>
                  <a:gd name="T16" fmla="*/ 211 w 211"/>
                  <a:gd name="T17" fmla="*/ 6 h 114"/>
                  <a:gd name="T18" fmla="*/ 183 w 211"/>
                  <a:gd name="T1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114">
                    <a:moveTo>
                      <a:pt x="183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27"/>
                      <a:pt x="139" y="49"/>
                      <a:pt x="105" y="49"/>
                    </a:cubicBezTo>
                    <a:cubicBezTo>
                      <a:pt x="71" y="49"/>
                      <a:pt x="44" y="27"/>
                      <a:pt x="4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7" y="0"/>
                      <a:pt x="8" y="2"/>
                      <a:pt x="0" y="6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1" y="6"/>
                      <a:pt x="211" y="6"/>
                      <a:pt x="211" y="6"/>
                    </a:cubicBezTo>
                    <a:cubicBezTo>
                      <a:pt x="202" y="2"/>
                      <a:pt x="193" y="0"/>
                      <a:pt x="183" y="0"/>
                    </a:cubicBezTo>
                  </a:path>
                </a:pathLst>
              </a:custGeom>
              <a:solidFill>
                <a:srgbClr val="FFF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79"/>
              <p:cNvSpPr>
                <a:spLocks noEditPoints="1"/>
              </p:cNvSpPr>
              <p:nvPr/>
            </p:nvSpPr>
            <p:spPr bwMode="auto">
              <a:xfrm>
                <a:off x="8313738" y="330200"/>
                <a:ext cx="658813" cy="566738"/>
              </a:xfrm>
              <a:custGeom>
                <a:avLst/>
                <a:gdLst>
                  <a:gd name="T0" fmla="*/ 118 w 175"/>
                  <a:gd name="T1" fmla="*/ 151 h 151"/>
                  <a:gd name="T2" fmla="*/ 118 w 175"/>
                  <a:gd name="T3" fmla="*/ 151 h 151"/>
                  <a:gd name="T4" fmla="*/ 118 w 175"/>
                  <a:gd name="T5" fmla="*/ 151 h 151"/>
                  <a:gd name="T6" fmla="*/ 118 w 175"/>
                  <a:gd name="T7" fmla="*/ 151 h 151"/>
                  <a:gd name="T8" fmla="*/ 118 w 175"/>
                  <a:gd name="T9" fmla="*/ 151 h 151"/>
                  <a:gd name="T10" fmla="*/ 118 w 175"/>
                  <a:gd name="T11" fmla="*/ 151 h 151"/>
                  <a:gd name="T12" fmla="*/ 149 w 175"/>
                  <a:gd name="T13" fmla="*/ 95 h 151"/>
                  <a:gd name="T14" fmla="*/ 149 w 175"/>
                  <a:gd name="T15" fmla="*/ 95 h 151"/>
                  <a:gd name="T16" fmla="*/ 149 w 175"/>
                  <a:gd name="T17" fmla="*/ 95 h 151"/>
                  <a:gd name="T18" fmla="*/ 149 w 175"/>
                  <a:gd name="T19" fmla="*/ 95 h 151"/>
                  <a:gd name="T20" fmla="*/ 149 w 175"/>
                  <a:gd name="T21" fmla="*/ 95 h 151"/>
                  <a:gd name="T22" fmla="*/ 149 w 175"/>
                  <a:gd name="T23" fmla="*/ 95 h 151"/>
                  <a:gd name="T24" fmla="*/ 150 w 175"/>
                  <a:gd name="T25" fmla="*/ 95 h 151"/>
                  <a:gd name="T26" fmla="*/ 149 w 175"/>
                  <a:gd name="T27" fmla="*/ 95 h 151"/>
                  <a:gd name="T28" fmla="*/ 150 w 175"/>
                  <a:gd name="T29" fmla="*/ 95 h 151"/>
                  <a:gd name="T30" fmla="*/ 0 w 175"/>
                  <a:gd name="T31" fmla="*/ 5 h 151"/>
                  <a:gd name="T32" fmla="*/ 0 w 175"/>
                  <a:gd name="T33" fmla="*/ 5 h 151"/>
                  <a:gd name="T34" fmla="*/ 0 w 175"/>
                  <a:gd name="T35" fmla="*/ 5 h 151"/>
                  <a:gd name="T36" fmla="*/ 0 w 175"/>
                  <a:gd name="T37" fmla="*/ 5 h 151"/>
                  <a:gd name="T38" fmla="*/ 0 w 175"/>
                  <a:gd name="T39" fmla="*/ 5 h 151"/>
                  <a:gd name="T40" fmla="*/ 0 w 175"/>
                  <a:gd name="T41" fmla="*/ 5 h 151"/>
                  <a:gd name="T42" fmla="*/ 0 w 175"/>
                  <a:gd name="T43" fmla="*/ 5 h 151"/>
                  <a:gd name="T44" fmla="*/ 171 w 175"/>
                  <a:gd name="T45" fmla="*/ 0 h 151"/>
                  <a:gd name="T46" fmla="*/ 101 w 175"/>
                  <a:gd name="T47" fmla="*/ 23 h 151"/>
                  <a:gd name="T48" fmla="*/ 78 w 175"/>
                  <a:gd name="T49" fmla="*/ 19 h 151"/>
                  <a:gd name="T50" fmla="*/ 9 w 175"/>
                  <a:gd name="T51" fmla="*/ 5 h 151"/>
                  <a:gd name="T52" fmla="*/ 9 w 175"/>
                  <a:gd name="T53" fmla="*/ 5 h 151"/>
                  <a:gd name="T54" fmla="*/ 78 w 175"/>
                  <a:gd name="T55" fmla="*/ 19 h 151"/>
                  <a:gd name="T56" fmla="*/ 101 w 175"/>
                  <a:gd name="T57" fmla="*/ 23 h 151"/>
                  <a:gd name="T58" fmla="*/ 171 w 175"/>
                  <a:gd name="T59" fmla="*/ 0 h 151"/>
                  <a:gd name="T60" fmla="*/ 150 w 175"/>
                  <a:gd name="T61" fmla="*/ 95 h 151"/>
                  <a:gd name="T62" fmla="*/ 171 w 175"/>
                  <a:gd name="T63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5" h="151">
                    <a:moveTo>
                      <a:pt x="118" y="151"/>
                    </a:moveTo>
                    <a:cubicBezTo>
                      <a:pt x="118" y="151"/>
                      <a:pt x="118" y="151"/>
                      <a:pt x="118" y="151"/>
                    </a:cubicBezTo>
                    <a:cubicBezTo>
                      <a:pt x="118" y="151"/>
                      <a:pt x="118" y="151"/>
                      <a:pt x="118" y="151"/>
                    </a:cubicBezTo>
                    <a:moveTo>
                      <a:pt x="118" y="151"/>
                    </a:moveTo>
                    <a:cubicBezTo>
                      <a:pt x="118" y="151"/>
                      <a:pt x="118" y="151"/>
                      <a:pt x="118" y="151"/>
                    </a:cubicBezTo>
                    <a:cubicBezTo>
                      <a:pt x="118" y="151"/>
                      <a:pt x="118" y="151"/>
                      <a:pt x="118" y="151"/>
                    </a:cubicBezTo>
                    <a:moveTo>
                      <a:pt x="149" y="95"/>
                    </a:moveTo>
                    <a:cubicBezTo>
                      <a:pt x="149" y="95"/>
                      <a:pt x="149" y="95"/>
                      <a:pt x="149" y="95"/>
                    </a:cubicBezTo>
                    <a:cubicBezTo>
                      <a:pt x="149" y="95"/>
                      <a:pt x="149" y="95"/>
                      <a:pt x="149" y="95"/>
                    </a:cubicBezTo>
                    <a:moveTo>
                      <a:pt x="149" y="95"/>
                    </a:moveTo>
                    <a:cubicBezTo>
                      <a:pt x="149" y="95"/>
                      <a:pt x="149" y="95"/>
                      <a:pt x="149" y="95"/>
                    </a:cubicBezTo>
                    <a:cubicBezTo>
                      <a:pt x="149" y="95"/>
                      <a:pt x="149" y="95"/>
                      <a:pt x="149" y="95"/>
                    </a:cubicBezTo>
                    <a:moveTo>
                      <a:pt x="150" y="95"/>
                    </a:moveTo>
                    <a:cubicBezTo>
                      <a:pt x="150" y="95"/>
                      <a:pt x="149" y="95"/>
                      <a:pt x="149" y="95"/>
                    </a:cubicBezTo>
                    <a:cubicBezTo>
                      <a:pt x="149" y="95"/>
                      <a:pt x="150" y="95"/>
                      <a:pt x="150" y="9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171" y="0"/>
                    </a:moveTo>
                    <a:cubicBezTo>
                      <a:pt x="160" y="8"/>
                      <a:pt x="130" y="23"/>
                      <a:pt x="101" y="23"/>
                    </a:cubicBezTo>
                    <a:cubicBezTo>
                      <a:pt x="93" y="23"/>
                      <a:pt x="85" y="21"/>
                      <a:pt x="78" y="19"/>
                    </a:cubicBezTo>
                    <a:cubicBezTo>
                      <a:pt x="53" y="9"/>
                      <a:pt x="23" y="6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23" y="6"/>
                      <a:pt x="53" y="9"/>
                      <a:pt x="78" y="19"/>
                    </a:cubicBezTo>
                    <a:cubicBezTo>
                      <a:pt x="85" y="21"/>
                      <a:pt x="93" y="23"/>
                      <a:pt x="101" y="23"/>
                    </a:cubicBezTo>
                    <a:cubicBezTo>
                      <a:pt x="130" y="23"/>
                      <a:pt x="160" y="8"/>
                      <a:pt x="171" y="0"/>
                    </a:cubicBezTo>
                    <a:cubicBezTo>
                      <a:pt x="171" y="0"/>
                      <a:pt x="175" y="56"/>
                      <a:pt x="150" y="95"/>
                    </a:cubicBezTo>
                    <a:cubicBezTo>
                      <a:pt x="175" y="56"/>
                      <a:pt x="171" y="0"/>
                      <a:pt x="171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80"/>
              <p:cNvSpPr>
                <a:spLocks noEditPoints="1"/>
              </p:cNvSpPr>
              <p:nvPr/>
            </p:nvSpPr>
            <p:spPr bwMode="auto">
              <a:xfrm>
                <a:off x="8313738" y="347663"/>
                <a:ext cx="420688" cy="620713"/>
              </a:xfrm>
              <a:custGeom>
                <a:avLst/>
                <a:gdLst>
                  <a:gd name="T0" fmla="*/ 98 w 112"/>
                  <a:gd name="T1" fmla="*/ 165 h 165"/>
                  <a:gd name="T2" fmla="*/ 98 w 112"/>
                  <a:gd name="T3" fmla="*/ 165 h 165"/>
                  <a:gd name="T4" fmla="*/ 98 w 112"/>
                  <a:gd name="T5" fmla="*/ 165 h 165"/>
                  <a:gd name="T6" fmla="*/ 98 w 112"/>
                  <a:gd name="T7" fmla="*/ 165 h 165"/>
                  <a:gd name="T8" fmla="*/ 102 w 112"/>
                  <a:gd name="T9" fmla="*/ 119 h 165"/>
                  <a:gd name="T10" fmla="*/ 103 w 112"/>
                  <a:gd name="T11" fmla="*/ 128 h 165"/>
                  <a:gd name="T12" fmla="*/ 111 w 112"/>
                  <a:gd name="T13" fmla="*/ 132 h 165"/>
                  <a:gd name="T14" fmla="*/ 112 w 112"/>
                  <a:gd name="T15" fmla="*/ 121 h 165"/>
                  <a:gd name="T16" fmla="*/ 112 w 112"/>
                  <a:gd name="T17" fmla="*/ 121 h 165"/>
                  <a:gd name="T18" fmla="*/ 102 w 112"/>
                  <a:gd name="T19" fmla="*/ 119 h 165"/>
                  <a:gd name="T20" fmla="*/ 0 w 112"/>
                  <a:gd name="T21" fmla="*/ 0 h 165"/>
                  <a:gd name="T22" fmla="*/ 0 w 112"/>
                  <a:gd name="T23" fmla="*/ 0 h 165"/>
                  <a:gd name="T24" fmla="*/ 4 w 112"/>
                  <a:gd name="T25" fmla="*/ 0 h 165"/>
                  <a:gd name="T26" fmla="*/ 6 w 112"/>
                  <a:gd name="T27" fmla="*/ 0 h 165"/>
                  <a:gd name="T28" fmla="*/ 4 w 112"/>
                  <a:gd name="T29" fmla="*/ 0 h 165"/>
                  <a:gd name="T30" fmla="*/ 0 w 112"/>
                  <a:gd name="T31" fmla="*/ 0 h 165"/>
                  <a:gd name="T32" fmla="*/ 0 w 112"/>
                  <a:gd name="T3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165">
                    <a:moveTo>
                      <a:pt x="98" y="165"/>
                    </a:moveTo>
                    <a:cubicBezTo>
                      <a:pt x="98" y="165"/>
                      <a:pt x="98" y="165"/>
                      <a:pt x="98" y="165"/>
                    </a:cubicBezTo>
                    <a:cubicBezTo>
                      <a:pt x="98" y="165"/>
                      <a:pt x="98" y="165"/>
                      <a:pt x="98" y="165"/>
                    </a:cubicBezTo>
                    <a:cubicBezTo>
                      <a:pt x="98" y="165"/>
                      <a:pt x="98" y="165"/>
                      <a:pt x="98" y="165"/>
                    </a:cubicBezTo>
                    <a:moveTo>
                      <a:pt x="102" y="119"/>
                    </a:moveTo>
                    <a:cubicBezTo>
                      <a:pt x="103" y="122"/>
                      <a:pt x="103" y="125"/>
                      <a:pt x="103" y="128"/>
                    </a:cubicBezTo>
                    <a:cubicBezTo>
                      <a:pt x="106" y="129"/>
                      <a:pt x="109" y="130"/>
                      <a:pt x="111" y="132"/>
                    </a:cubicBezTo>
                    <a:cubicBezTo>
                      <a:pt x="111" y="128"/>
                      <a:pt x="112" y="124"/>
                      <a:pt x="112" y="121"/>
                    </a:cubicBez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09" y="120"/>
                      <a:pt x="106" y="120"/>
                      <a:pt x="102" y="119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C92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81"/>
              <p:cNvSpPr>
                <a:spLocks/>
              </p:cNvSpPr>
              <p:nvPr/>
            </p:nvSpPr>
            <p:spPr bwMode="auto">
              <a:xfrm>
                <a:off x="8313738" y="1223963"/>
                <a:ext cx="98425" cy="101600"/>
              </a:xfrm>
              <a:custGeom>
                <a:avLst/>
                <a:gdLst>
                  <a:gd name="T0" fmla="*/ 26 w 26"/>
                  <a:gd name="T1" fmla="*/ 0 h 27"/>
                  <a:gd name="T2" fmla="*/ 0 w 26"/>
                  <a:gd name="T3" fmla="*/ 4 h 27"/>
                  <a:gd name="T4" fmla="*/ 0 w 26"/>
                  <a:gd name="T5" fmla="*/ 27 h 27"/>
                  <a:gd name="T6" fmla="*/ 0 w 26"/>
                  <a:gd name="T7" fmla="*/ 27 h 27"/>
                  <a:gd name="T8" fmla="*/ 26 w 26"/>
                  <a:gd name="T9" fmla="*/ 27 h 27"/>
                  <a:gd name="T10" fmla="*/ 26 w 26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7">
                    <a:moveTo>
                      <a:pt x="26" y="0"/>
                    </a:moveTo>
                    <a:cubicBezTo>
                      <a:pt x="18" y="3"/>
                      <a:pt x="9" y="4"/>
                      <a:pt x="0" y="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82"/>
              <p:cNvSpPr>
                <a:spLocks/>
              </p:cNvSpPr>
              <p:nvPr/>
            </p:nvSpPr>
            <p:spPr bwMode="auto">
              <a:xfrm>
                <a:off x="8682038" y="828675"/>
                <a:ext cx="76200" cy="139700"/>
              </a:xfrm>
              <a:custGeom>
                <a:avLst/>
                <a:gdLst>
                  <a:gd name="T0" fmla="*/ 5 w 20"/>
                  <a:gd name="T1" fmla="*/ 0 h 37"/>
                  <a:gd name="T2" fmla="*/ 5 w 20"/>
                  <a:gd name="T3" fmla="*/ 6 h 37"/>
                  <a:gd name="T4" fmla="*/ 0 w 20"/>
                  <a:gd name="T5" fmla="*/ 37 h 37"/>
                  <a:gd name="T6" fmla="*/ 0 w 20"/>
                  <a:gd name="T7" fmla="*/ 37 h 37"/>
                  <a:gd name="T8" fmla="*/ 0 w 20"/>
                  <a:gd name="T9" fmla="*/ 37 h 37"/>
                  <a:gd name="T10" fmla="*/ 1 w 20"/>
                  <a:gd name="T11" fmla="*/ 37 h 37"/>
                  <a:gd name="T12" fmla="*/ 20 w 20"/>
                  <a:gd name="T13" fmla="*/ 18 h 37"/>
                  <a:gd name="T14" fmla="*/ 20 w 20"/>
                  <a:gd name="T15" fmla="*/ 18 h 37"/>
                  <a:gd name="T16" fmla="*/ 20 w 20"/>
                  <a:gd name="T17" fmla="*/ 18 h 37"/>
                  <a:gd name="T18" fmla="*/ 20 w 20"/>
                  <a:gd name="T19" fmla="*/ 18 h 37"/>
                  <a:gd name="T20" fmla="*/ 20 w 20"/>
                  <a:gd name="T21" fmla="*/ 18 h 37"/>
                  <a:gd name="T22" fmla="*/ 20 w 20"/>
                  <a:gd name="T23" fmla="*/ 18 h 37"/>
                  <a:gd name="T24" fmla="*/ 13 w 20"/>
                  <a:gd name="T25" fmla="*/ 4 h 37"/>
                  <a:gd name="T26" fmla="*/ 13 w 20"/>
                  <a:gd name="T27" fmla="*/ 4 h 37"/>
                  <a:gd name="T28" fmla="*/ 5 w 20"/>
                  <a:gd name="T2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37">
                    <a:moveTo>
                      <a:pt x="5" y="0"/>
                    </a:moveTo>
                    <a:cubicBezTo>
                      <a:pt x="5" y="2"/>
                      <a:pt x="5" y="4"/>
                      <a:pt x="5" y="6"/>
                    </a:cubicBezTo>
                    <a:cubicBezTo>
                      <a:pt x="5" y="17"/>
                      <a:pt x="4" y="2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1" y="37"/>
                      <a:pt x="20" y="29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3"/>
                      <a:pt x="17" y="7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2"/>
                      <a:pt x="8" y="1"/>
                      <a:pt x="5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83"/>
              <p:cNvSpPr>
                <a:spLocks/>
              </p:cNvSpPr>
              <p:nvPr/>
            </p:nvSpPr>
            <p:spPr bwMode="auto">
              <a:xfrm>
                <a:off x="8313738" y="614363"/>
                <a:ext cx="387350" cy="623888"/>
              </a:xfrm>
              <a:custGeom>
                <a:avLst/>
                <a:gdLst>
                  <a:gd name="T0" fmla="*/ 0 w 103"/>
                  <a:gd name="T1" fmla="*/ 0 h 166"/>
                  <a:gd name="T2" fmla="*/ 0 w 103"/>
                  <a:gd name="T3" fmla="*/ 166 h 166"/>
                  <a:gd name="T4" fmla="*/ 26 w 103"/>
                  <a:gd name="T5" fmla="*/ 162 h 166"/>
                  <a:gd name="T6" fmla="*/ 26 w 103"/>
                  <a:gd name="T7" fmla="*/ 162 h 166"/>
                  <a:gd name="T8" fmla="*/ 26 w 103"/>
                  <a:gd name="T9" fmla="*/ 162 h 166"/>
                  <a:gd name="T10" fmla="*/ 98 w 103"/>
                  <a:gd name="T11" fmla="*/ 95 h 166"/>
                  <a:gd name="T12" fmla="*/ 98 w 103"/>
                  <a:gd name="T13" fmla="*/ 94 h 166"/>
                  <a:gd name="T14" fmla="*/ 98 w 103"/>
                  <a:gd name="T15" fmla="*/ 94 h 166"/>
                  <a:gd name="T16" fmla="*/ 103 w 103"/>
                  <a:gd name="T17" fmla="*/ 63 h 166"/>
                  <a:gd name="T18" fmla="*/ 103 w 103"/>
                  <a:gd name="T19" fmla="*/ 57 h 166"/>
                  <a:gd name="T20" fmla="*/ 102 w 103"/>
                  <a:gd name="T21" fmla="*/ 48 h 166"/>
                  <a:gd name="T22" fmla="*/ 0 w 103"/>
                  <a:gd name="T2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166">
                    <a:moveTo>
                      <a:pt x="0" y="0"/>
                    </a:moveTo>
                    <a:cubicBezTo>
                      <a:pt x="0" y="166"/>
                      <a:pt x="0" y="166"/>
                      <a:pt x="0" y="166"/>
                    </a:cubicBezTo>
                    <a:cubicBezTo>
                      <a:pt x="9" y="166"/>
                      <a:pt x="18" y="165"/>
                      <a:pt x="26" y="162"/>
                    </a:cubicBezTo>
                    <a:cubicBezTo>
                      <a:pt x="26" y="162"/>
                      <a:pt x="26" y="162"/>
                      <a:pt x="26" y="162"/>
                    </a:cubicBezTo>
                    <a:cubicBezTo>
                      <a:pt x="26" y="162"/>
                      <a:pt x="26" y="162"/>
                      <a:pt x="26" y="162"/>
                    </a:cubicBezTo>
                    <a:cubicBezTo>
                      <a:pt x="60" y="154"/>
                      <a:pt x="87" y="128"/>
                      <a:pt x="98" y="95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102" y="84"/>
                      <a:pt x="103" y="74"/>
                      <a:pt x="103" y="63"/>
                    </a:cubicBezTo>
                    <a:cubicBezTo>
                      <a:pt x="103" y="61"/>
                      <a:pt x="103" y="59"/>
                      <a:pt x="103" y="57"/>
                    </a:cubicBezTo>
                    <a:cubicBezTo>
                      <a:pt x="103" y="54"/>
                      <a:pt x="103" y="51"/>
                      <a:pt x="102" y="48"/>
                    </a:cubicBezTo>
                    <a:cubicBezTo>
                      <a:pt x="19" y="34"/>
                      <a:pt x="0" y="0"/>
                      <a:pt x="0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84"/>
              <p:cNvSpPr>
                <a:spLocks/>
              </p:cNvSpPr>
              <p:nvPr/>
            </p:nvSpPr>
            <p:spPr bwMode="auto">
              <a:xfrm>
                <a:off x="8313738" y="330200"/>
                <a:ext cx="658813" cy="473075"/>
              </a:xfrm>
              <a:custGeom>
                <a:avLst/>
                <a:gdLst>
                  <a:gd name="T0" fmla="*/ 171 w 175"/>
                  <a:gd name="T1" fmla="*/ 0 h 126"/>
                  <a:gd name="T2" fmla="*/ 101 w 175"/>
                  <a:gd name="T3" fmla="*/ 23 h 126"/>
                  <a:gd name="T4" fmla="*/ 78 w 175"/>
                  <a:gd name="T5" fmla="*/ 19 h 126"/>
                  <a:gd name="T6" fmla="*/ 9 w 175"/>
                  <a:gd name="T7" fmla="*/ 5 h 126"/>
                  <a:gd name="T8" fmla="*/ 7 w 175"/>
                  <a:gd name="T9" fmla="*/ 5 h 126"/>
                  <a:gd name="T10" fmla="*/ 7 w 175"/>
                  <a:gd name="T11" fmla="*/ 5 h 126"/>
                  <a:gd name="T12" fmla="*/ 7 w 175"/>
                  <a:gd name="T13" fmla="*/ 5 h 126"/>
                  <a:gd name="T14" fmla="*/ 6 w 175"/>
                  <a:gd name="T15" fmla="*/ 5 h 126"/>
                  <a:gd name="T16" fmla="*/ 4 w 175"/>
                  <a:gd name="T17" fmla="*/ 5 h 126"/>
                  <a:gd name="T18" fmla="*/ 0 w 175"/>
                  <a:gd name="T19" fmla="*/ 5 h 126"/>
                  <a:gd name="T20" fmla="*/ 0 w 175"/>
                  <a:gd name="T21" fmla="*/ 5 h 126"/>
                  <a:gd name="T22" fmla="*/ 0 w 175"/>
                  <a:gd name="T23" fmla="*/ 76 h 126"/>
                  <a:gd name="T24" fmla="*/ 102 w 175"/>
                  <a:gd name="T25" fmla="*/ 124 h 126"/>
                  <a:gd name="T26" fmla="*/ 112 w 175"/>
                  <a:gd name="T27" fmla="*/ 126 h 126"/>
                  <a:gd name="T28" fmla="*/ 112 w 175"/>
                  <a:gd name="T29" fmla="*/ 126 h 126"/>
                  <a:gd name="T30" fmla="*/ 112 w 175"/>
                  <a:gd name="T31" fmla="*/ 126 h 126"/>
                  <a:gd name="T32" fmla="*/ 149 w 175"/>
                  <a:gd name="T33" fmla="*/ 95 h 126"/>
                  <a:gd name="T34" fmla="*/ 149 w 175"/>
                  <a:gd name="T35" fmla="*/ 95 h 126"/>
                  <a:gd name="T36" fmla="*/ 149 w 175"/>
                  <a:gd name="T37" fmla="*/ 95 h 126"/>
                  <a:gd name="T38" fmla="*/ 149 w 175"/>
                  <a:gd name="T39" fmla="*/ 95 h 126"/>
                  <a:gd name="T40" fmla="*/ 149 w 175"/>
                  <a:gd name="T41" fmla="*/ 95 h 126"/>
                  <a:gd name="T42" fmla="*/ 150 w 175"/>
                  <a:gd name="T43" fmla="*/ 95 h 126"/>
                  <a:gd name="T44" fmla="*/ 150 w 175"/>
                  <a:gd name="T45" fmla="*/ 95 h 126"/>
                  <a:gd name="T46" fmla="*/ 171 w 175"/>
                  <a:gd name="T4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" h="126">
                    <a:moveTo>
                      <a:pt x="171" y="0"/>
                    </a:moveTo>
                    <a:cubicBezTo>
                      <a:pt x="160" y="8"/>
                      <a:pt x="130" y="23"/>
                      <a:pt x="101" y="23"/>
                    </a:cubicBezTo>
                    <a:cubicBezTo>
                      <a:pt x="93" y="23"/>
                      <a:pt x="85" y="21"/>
                      <a:pt x="78" y="19"/>
                    </a:cubicBezTo>
                    <a:cubicBezTo>
                      <a:pt x="53" y="9"/>
                      <a:pt x="23" y="6"/>
                      <a:pt x="9" y="5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19" y="110"/>
                      <a:pt x="102" y="124"/>
                    </a:cubicBezTo>
                    <a:cubicBezTo>
                      <a:pt x="106" y="125"/>
                      <a:pt x="109" y="125"/>
                      <a:pt x="112" y="126"/>
                    </a:cubicBezTo>
                    <a:cubicBezTo>
                      <a:pt x="112" y="126"/>
                      <a:pt x="112" y="126"/>
                      <a:pt x="112" y="126"/>
                    </a:cubicBezTo>
                    <a:cubicBezTo>
                      <a:pt x="112" y="126"/>
                      <a:pt x="112" y="126"/>
                      <a:pt x="112" y="126"/>
                    </a:cubicBezTo>
                    <a:cubicBezTo>
                      <a:pt x="129" y="119"/>
                      <a:pt x="141" y="108"/>
                      <a:pt x="149" y="95"/>
                    </a:cubicBezTo>
                    <a:cubicBezTo>
                      <a:pt x="149" y="95"/>
                      <a:pt x="149" y="95"/>
                      <a:pt x="149" y="95"/>
                    </a:cubicBezTo>
                    <a:cubicBezTo>
                      <a:pt x="149" y="95"/>
                      <a:pt x="149" y="95"/>
                      <a:pt x="149" y="95"/>
                    </a:cubicBezTo>
                    <a:cubicBezTo>
                      <a:pt x="149" y="95"/>
                      <a:pt x="149" y="95"/>
                      <a:pt x="149" y="95"/>
                    </a:cubicBezTo>
                    <a:cubicBezTo>
                      <a:pt x="149" y="95"/>
                      <a:pt x="149" y="95"/>
                      <a:pt x="149" y="95"/>
                    </a:cubicBezTo>
                    <a:cubicBezTo>
                      <a:pt x="149" y="95"/>
                      <a:pt x="150" y="95"/>
                      <a:pt x="150" y="95"/>
                    </a:cubicBezTo>
                    <a:cubicBezTo>
                      <a:pt x="150" y="95"/>
                      <a:pt x="150" y="95"/>
                      <a:pt x="150" y="95"/>
                    </a:cubicBezTo>
                    <a:cubicBezTo>
                      <a:pt x="175" y="56"/>
                      <a:pt x="171" y="0"/>
                      <a:pt x="171" y="0"/>
                    </a:cubicBezTo>
                  </a:path>
                </a:pathLst>
              </a:custGeom>
              <a:solidFill>
                <a:srgbClr val="CC92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85"/>
              <p:cNvSpPr>
                <a:spLocks/>
              </p:cNvSpPr>
              <p:nvPr/>
            </p:nvSpPr>
            <p:spPr bwMode="auto">
              <a:xfrm>
                <a:off x="8313738" y="1325563"/>
                <a:ext cx="233363" cy="184150"/>
              </a:xfrm>
              <a:custGeom>
                <a:avLst/>
                <a:gdLst>
                  <a:gd name="T0" fmla="*/ 62 w 62"/>
                  <a:gd name="T1" fmla="*/ 0 h 49"/>
                  <a:gd name="T2" fmla="*/ 26 w 62"/>
                  <a:gd name="T3" fmla="*/ 0 h 49"/>
                  <a:gd name="T4" fmla="*/ 0 w 62"/>
                  <a:gd name="T5" fmla="*/ 0 h 49"/>
                  <a:gd name="T6" fmla="*/ 0 w 62"/>
                  <a:gd name="T7" fmla="*/ 0 h 49"/>
                  <a:gd name="T8" fmla="*/ 0 w 62"/>
                  <a:gd name="T9" fmla="*/ 49 h 49"/>
                  <a:gd name="T10" fmla="*/ 0 w 62"/>
                  <a:gd name="T11" fmla="*/ 49 h 49"/>
                  <a:gd name="T12" fmla="*/ 62 w 62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9">
                    <a:moveTo>
                      <a:pt x="62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34" y="49"/>
                      <a:pt x="62" y="27"/>
                      <a:pt x="62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86"/>
              <p:cNvSpPr>
                <a:spLocks/>
              </p:cNvSpPr>
              <p:nvPr/>
            </p:nvSpPr>
            <p:spPr bwMode="auto">
              <a:xfrm>
                <a:off x="8712200" y="1347788"/>
                <a:ext cx="131763" cy="404813"/>
              </a:xfrm>
              <a:custGeom>
                <a:avLst/>
                <a:gdLst>
                  <a:gd name="T0" fmla="*/ 0 w 35"/>
                  <a:gd name="T1" fmla="*/ 0 h 108"/>
                  <a:gd name="T2" fmla="*/ 0 w 35"/>
                  <a:gd name="T3" fmla="*/ 108 h 108"/>
                  <a:gd name="T4" fmla="*/ 35 w 35"/>
                  <a:gd name="T5" fmla="*/ 108 h 108"/>
                  <a:gd name="T6" fmla="*/ 35 w 35"/>
                  <a:gd name="T7" fmla="*/ 104 h 108"/>
                  <a:gd name="T8" fmla="*/ 35 w 35"/>
                  <a:gd name="T9" fmla="*/ 56 h 108"/>
                  <a:gd name="T10" fmla="*/ 16 w 35"/>
                  <a:gd name="T11" fmla="*/ 12 h 108"/>
                  <a:gd name="T12" fmla="*/ 0 w 35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08">
                    <a:moveTo>
                      <a:pt x="0" y="0"/>
                    </a:moveTo>
                    <a:cubicBezTo>
                      <a:pt x="0" y="108"/>
                      <a:pt x="0" y="108"/>
                      <a:pt x="0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39"/>
                      <a:pt x="28" y="23"/>
                      <a:pt x="16" y="12"/>
                    </a:cubicBezTo>
                    <a:cubicBezTo>
                      <a:pt x="11" y="7"/>
                      <a:pt x="6" y="3"/>
                      <a:pt x="0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87"/>
              <p:cNvSpPr>
                <a:spLocks/>
              </p:cNvSpPr>
              <p:nvPr/>
            </p:nvSpPr>
            <p:spPr bwMode="auto">
              <a:xfrm>
                <a:off x="8313738" y="1325563"/>
                <a:ext cx="398463" cy="427038"/>
              </a:xfrm>
              <a:custGeom>
                <a:avLst/>
                <a:gdLst>
                  <a:gd name="T0" fmla="*/ 78 w 106"/>
                  <a:gd name="T1" fmla="*/ 0 h 114"/>
                  <a:gd name="T2" fmla="*/ 62 w 106"/>
                  <a:gd name="T3" fmla="*/ 0 h 114"/>
                  <a:gd name="T4" fmla="*/ 62 w 106"/>
                  <a:gd name="T5" fmla="*/ 0 h 114"/>
                  <a:gd name="T6" fmla="*/ 0 w 106"/>
                  <a:gd name="T7" fmla="*/ 49 h 114"/>
                  <a:gd name="T8" fmla="*/ 0 w 106"/>
                  <a:gd name="T9" fmla="*/ 49 h 114"/>
                  <a:gd name="T10" fmla="*/ 0 w 106"/>
                  <a:gd name="T11" fmla="*/ 114 h 114"/>
                  <a:gd name="T12" fmla="*/ 106 w 106"/>
                  <a:gd name="T13" fmla="*/ 114 h 114"/>
                  <a:gd name="T14" fmla="*/ 106 w 106"/>
                  <a:gd name="T15" fmla="*/ 6 h 114"/>
                  <a:gd name="T16" fmla="*/ 78 w 106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14">
                    <a:moveTo>
                      <a:pt x="78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27"/>
                      <a:pt x="34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106" y="114"/>
                      <a:pt x="106" y="114"/>
                      <a:pt x="106" y="114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97" y="2"/>
                      <a:pt x="88" y="0"/>
                      <a:pt x="78" y="0"/>
                    </a:cubicBezTo>
                  </a:path>
                </a:pathLst>
              </a:custGeom>
              <a:solidFill>
                <a:srgbClr val="D1C7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3" name="组合 382"/>
            <p:cNvGrpSpPr/>
            <p:nvPr/>
          </p:nvGrpSpPr>
          <p:grpSpPr>
            <a:xfrm>
              <a:off x="3213100" y="5065713"/>
              <a:ext cx="1157288" cy="1452563"/>
              <a:chOff x="3213100" y="5408613"/>
              <a:chExt cx="1157288" cy="1452563"/>
            </a:xfrm>
          </p:grpSpPr>
          <p:sp>
            <p:nvSpPr>
              <p:cNvPr id="54" name="Freeform 250"/>
              <p:cNvSpPr>
                <a:spLocks/>
              </p:cNvSpPr>
              <p:nvPr/>
            </p:nvSpPr>
            <p:spPr bwMode="auto">
              <a:xfrm>
                <a:off x="3328988" y="5461000"/>
                <a:ext cx="1025525" cy="1020763"/>
              </a:xfrm>
              <a:custGeom>
                <a:avLst/>
                <a:gdLst>
                  <a:gd name="T0" fmla="*/ 57 w 273"/>
                  <a:gd name="T1" fmla="*/ 272 h 272"/>
                  <a:gd name="T2" fmla="*/ 216 w 273"/>
                  <a:gd name="T3" fmla="*/ 272 h 272"/>
                  <a:gd name="T4" fmla="*/ 273 w 273"/>
                  <a:gd name="T5" fmla="*/ 154 h 272"/>
                  <a:gd name="T6" fmla="*/ 273 w 273"/>
                  <a:gd name="T7" fmla="*/ 151 h 272"/>
                  <a:gd name="T8" fmla="*/ 273 w 273"/>
                  <a:gd name="T9" fmla="*/ 136 h 272"/>
                  <a:gd name="T10" fmla="*/ 137 w 273"/>
                  <a:gd name="T11" fmla="*/ 0 h 272"/>
                  <a:gd name="T12" fmla="*/ 0 w 273"/>
                  <a:gd name="T13" fmla="*/ 136 h 272"/>
                  <a:gd name="T14" fmla="*/ 0 w 273"/>
                  <a:gd name="T15" fmla="*/ 151 h 272"/>
                  <a:gd name="T16" fmla="*/ 0 w 273"/>
                  <a:gd name="T17" fmla="*/ 154 h 272"/>
                  <a:gd name="T18" fmla="*/ 57 w 273"/>
                  <a:gd name="T1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2">
                    <a:moveTo>
                      <a:pt x="57" y="272"/>
                    </a:moveTo>
                    <a:cubicBezTo>
                      <a:pt x="216" y="272"/>
                      <a:pt x="216" y="272"/>
                      <a:pt x="216" y="272"/>
                    </a:cubicBezTo>
                    <a:cubicBezTo>
                      <a:pt x="266" y="228"/>
                      <a:pt x="272" y="171"/>
                      <a:pt x="273" y="154"/>
                    </a:cubicBezTo>
                    <a:cubicBezTo>
                      <a:pt x="273" y="153"/>
                      <a:pt x="273" y="151"/>
                      <a:pt x="273" y="151"/>
                    </a:cubicBezTo>
                    <a:cubicBezTo>
                      <a:pt x="273" y="136"/>
                      <a:pt x="273" y="136"/>
                      <a:pt x="273" y="136"/>
                    </a:cubicBezTo>
                    <a:cubicBezTo>
                      <a:pt x="273" y="61"/>
                      <a:pt x="212" y="0"/>
                      <a:pt x="137" y="0"/>
                    </a:cubicBezTo>
                    <a:cubicBezTo>
                      <a:pt x="61" y="0"/>
                      <a:pt x="0" y="61"/>
                      <a:pt x="0" y="136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1"/>
                      <a:pt x="0" y="153"/>
                      <a:pt x="0" y="154"/>
                    </a:cubicBezTo>
                    <a:cubicBezTo>
                      <a:pt x="1" y="171"/>
                      <a:pt x="7" y="228"/>
                      <a:pt x="57" y="272"/>
                    </a:cubicBezTo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51"/>
              <p:cNvSpPr>
                <a:spLocks/>
              </p:cNvSpPr>
              <p:nvPr/>
            </p:nvSpPr>
            <p:spPr bwMode="auto">
              <a:xfrm>
                <a:off x="3314700" y="6437313"/>
                <a:ext cx="1055688" cy="423863"/>
              </a:xfrm>
              <a:custGeom>
                <a:avLst/>
                <a:gdLst>
                  <a:gd name="T0" fmla="*/ 263 w 281"/>
                  <a:gd name="T1" fmla="*/ 18 h 113"/>
                  <a:gd name="T2" fmla="*/ 219 w 281"/>
                  <a:gd name="T3" fmla="*/ 0 h 113"/>
                  <a:gd name="T4" fmla="*/ 141 w 281"/>
                  <a:gd name="T5" fmla="*/ 0 h 113"/>
                  <a:gd name="T6" fmla="*/ 62 w 281"/>
                  <a:gd name="T7" fmla="*/ 0 h 113"/>
                  <a:gd name="T8" fmla="*/ 18 w 281"/>
                  <a:gd name="T9" fmla="*/ 18 h 113"/>
                  <a:gd name="T10" fmla="*/ 0 w 281"/>
                  <a:gd name="T11" fmla="*/ 62 h 113"/>
                  <a:gd name="T12" fmla="*/ 0 w 281"/>
                  <a:gd name="T13" fmla="*/ 109 h 113"/>
                  <a:gd name="T14" fmla="*/ 0 w 281"/>
                  <a:gd name="T15" fmla="*/ 113 h 113"/>
                  <a:gd name="T16" fmla="*/ 281 w 281"/>
                  <a:gd name="T17" fmla="*/ 113 h 113"/>
                  <a:gd name="T18" fmla="*/ 281 w 281"/>
                  <a:gd name="T19" fmla="*/ 109 h 113"/>
                  <a:gd name="T20" fmla="*/ 281 w 281"/>
                  <a:gd name="T21" fmla="*/ 62 h 113"/>
                  <a:gd name="T22" fmla="*/ 263 w 281"/>
                  <a:gd name="T23" fmla="*/ 1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1" h="113">
                    <a:moveTo>
                      <a:pt x="263" y="18"/>
                    </a:moveTo>
                    <a:cubicBezTo>
                      <a:pt x="252" y="7"/>
                      <a:pt x="236" y="0"/>
                      <a:pt x="21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5" y="0"/>
                      <a:pt x="30" y="7"/>
                      <a:pt x="18" y="18"/>
                    </a:cubicBezTo>
                    <a:cubicBezTo>
                      <a:pt x="7" y="29"/>
                      <a:pt x="0" y="45"/>
                      <a:pt x="0" y="62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281" y="113"/>
                      <a:pt x="281" y="113"/>
                      <a:pt x="281" y="113"/>
                    </a:cubicBezTo>
                    <a:cubicBezTo>
                      <a:pt x="281" y="109"/>
                      <a:pt x="281" y="109"/>
                      <a:pt x="281" y="109"/>
                    </a:cubicBezTo>
                    <a:cubicBezTo>
                      <a:pt x="281" y="62"/>
                      <a:pt x="281" y="62"/>
                      <a:pt x="281" y="62"/>
                    </a:cubicBezTo>
                    <a:cubicBezTo>
                      <a:pt x="281" y="45"/>
                      <a:pt x="274" y="29"/>
                      <a:pt x="263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252"/>
              <p:cNvSpPr>
                <a:spLocks noChangeArrowheads="1"/>
              </p:cNvSpPr>
              <p:nvPr/>
            </p:nvSpPr>
            <p:spPr bwMode="auto">
              <a:xfrm>
                <a:off x="3746500" y="6264275"/>
                <a:ext cx="190500" cy="266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253"/>
              <p:cNvSpPr>
                <a:spLocks noChangeArrowheads="1"/>
              </p:cNvSpPr>
              <p:nvPr/>
            </p:nvSpPr>
            <p:spPr bwMode="auto">
              <a:xfrm>
                <a:off x="3746500" y="6264275"/>
                <a:ext cx="190500" cy="266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54"/>
              <p:cNvSpPr>
                <a:spLocks noChangeArrowheads="1"/>
              </p:cNvSpPr>
              <p:nvPr/>
            </p:nvSpPr>
            <p:spPr bwMode="auto">
              <a:xfrm>
                <a:off x="3400425" y="5937250"/>
                <a:ext cx="142875" cy="142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255"/>
              <p:cNvSpPr>
                <a:spLocks noChangeArrowheads="1"/>
              </p:cNvSpPr>
              <p:nvPr/>
            </p:nvSpPr>
            <p:spPr bwMode="auto">
              <a:xfrm>
                <a:off x="4140200" y="5937250"/>
                <a:ext cx="142875" cy="142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256"/>
              <p:cNvSpPr>
                <a:spLocks noChangeArrowheads="1"/>
              </p:cNvSpPr>
              <p:nvPr/>
            </p:nvSpPr>
            <p:spPr bwMode="auto">
              <a:xfrm>
                <a:off x="3452813" y="5573713"/>
                <a:ext cx="777875" cy="7731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7"/>
              <p:cNvSpPr>
                <a:spLocks/>
              </p:cNvSpPr>
              <p:nvPr/>
            </p:nvSpPr>
            <p:spPr bwMode="auto">
              <a:xfrm>
                <a:off x="3332163" y="5461000"/>
                <a:ext cx="1022350" cy="481013"/>
              </a:xfrm>
              <a:custGeom>
                <a:avLst/>
                <a:gdLst>
                  <a:gd name="T0" fmla="*/ 136 w 272"/>
                  <a:gd name="T1" fmla="*/ 0 h 128"/>
                  <a:gd name="T2" fmla="*/ 136 w 272"/>
                  <a:gd name="T3" fmla="*/ 0 h 128"/>
                  <a:gd name="T4" fmla="*/ 135 w 272"/>
                  <a:gd name="T5" fmla="*/ 0 h 128"/>
                  <a:gd name="T6" fmla="*/ 0 w 272"/>
                  <a:gd name="T7" fmla="*/ 128 h 128"/>
                  <a:gd name="T8" fmla="*/ 32 w 272"/>
                  <a:gd name="T9" fmla="*/ 128 h 128"/>
                  <a:gd name="T10" fmla="*/ 136 w 272"/>
                  <a:gd name="T11" fmla="*/ 70 h 128"/>
                  <a:gd name="T12" fmla="*/ 239 w 272"/>
                  <a:gd name="T13" fmla="*/ 128 h 128"/>
                  <a:gd name="T14" fmla="*/ 272 w 272"/>
                  <a:gd name="T15" fmla="*/ 128 h 128"/>
                  <a:gd name="T16" fmla="*/ 136 w 272"/>
                  <a:gd name="T17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28">
                    <a:moveTo>
                      <a:pt x="136" y="0"/>
                    </a:moveTo>
                    <a:cubicBezTo>
                      <a:pt x="136" y="0"/>
                      <a:pt x="136" y="0"/>
                      <a:pt x="136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63" y="0"/>
                      <a:pt x="4" y="56"/>
                      <a:pt x="0" y="128"/>
                    </a:cubicBezTo>
                    <a:cubicBezTo>
                      <a:pt x="32" y="128"/>
                      <a:pt x="32" y="128"/>
                      <a:pt x="32" y="128"/>
                    </a:cubicBezTo>
                    <a:cubicBezTo>
                      <a:pt x="92" y="128"/>
                      <a:pt x="136" y="70"/>
                      <a:pt x="136" y="70"/>
                    </a:cubicBezTo>
                    <a:cubicBezTo>
                      <a:pt x="136" y="70"/>
                      <a:pt x="179" y="128"/>
                      <a:pt x="239" y="128"/>
                    </a:cubicBezTo>
                    <a:cubicBezTo>
                      <a:pt x="272" y="128"/>
                      <a:pt x="272" y="128"/>
                      <a:pt x="272" y="128"/>
                    </a:cubicBezTo>
                    <a:cubicBezTo>
                      <a:pt x="267" y="56"/>
                      <a:pt x="208" y="0"/>
                      <a:pt x="136" y="0"/>
                    </a:cubicBezTo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8"/>
              <p:cNvSpPr>
                <a:spLocks/>
              </p:cNvSpPr>
              <p:nvPr/>
            </p:nvSpPr>
            <p:spPr bwMode="auto">
              <a:xfrm>
                <a:off x="3213100" y="5645150"/>
                <a:ext cx="273050" cy="292100"/>
              </a:xfrm>
              <a:custGeom>
                <a:avLst/>
                <a:gdLst>
                  <a:gd name="T0" fmla="*/ 62 w 73"/>
                  <a:gd name="T1" fmla="*/ 6 h 78"/>
                  <a:gd name="T2" fmla="*/ 3 w 73"/>
                  <a:gd name="T3" fmla="*/ 20 h 78"/>
                  <a:gd name="T4" fmla="*/ 2 w 73"/>
                  <a:gd name="T5" fmla="*/ 31 h 78"/>
                  <a:gd name="T6" fmla="*/ 38 w 73"/>
                  <a:gd name="T7" fmla="*/ 73 h 78"/>
                  <a:gd name="T8" fmla="*/ 49 w 73"/>
                  <a:gd name="T9" fmla="*/ 75 h 78"/>
                  <a:gd name="T10" fmla="*/ 73 w 73"/>
                  <a:gd name="T11" fmla="*/ 19 h 78"/>
                  <a:gd name="T12" fmla="*/ 62 w 73"/>
                  <a:gd name="T13" fmla="*/ 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8">
                    <a:moveTo>
                      <a:pt x="62" y="6"/>
                    </a:moveTo>
                    <a:cubicBezTo>
                      <a:pt x="62" y="6"/>
                      <a:pt x="27" y="0"/>
                      <a:pt x="3" y="20"/>
                    </a:cubicBezTo>
                    <a:cubicBezTo>
                      <a:pt x="0" y="23"/>
                      <a:pt x="0" y="28"/>
                      <a:pt x="2" y="31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40" y="77"/>
                      <a:pt x="46" y="78"/>
                      <a:pt x="49" y="75"/>
                    </a:cubicBezTo>
                    <a:cubicBezTo>
                      <a:pt x="73" y="54"/>
                      <a:pt x="73" y="19"/>
                      <a:pt x="73" y="19"/>
                    </a:cubicBezTo>
                    <a:lnTo>
                      <a:pt x="62" y="6"/>
                    </a:lnTo>
                    <a:close/>
                  </a:path>
                </a:pathLst>
              </a:custGeom>
              <a:solidFill>
                <a:srgbClr val="FE5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59"/>
              <p:cNvSpPr>
                <a:spLocks/>
              </p:cNvSpPr>
              <p:nvPr/>
            </p:nvSpPr>
            <p:spPr bwMode="auto">
              <a:xfrm>
                <a:off x="3490913" y="5408613"/>
                <a:ext cx="277813" cy="292100"/>
              </a:xfrm>
              <a:custGeom>
                <a:avLst/>
                <a:gdLst>
                  <a:gd name="T0" fmla="*/ 0 w 74"/>
                  <a:gd name="T1" fmla="*/ 58 h 78"/>
                  <a:gd name="T2" fmla="*/ 24 w 74"/>
                  <a:gd name="T3" fmla="*/ 3 h 78"/>
                  <a:gd name="T4" fmla="*/ 36 w 74"/>
                  <a:gd name="T5" fmla="*/ 4 h 78"/>
                  <a:gd name="T6" fmla="*/ 71 w 74"/>
                  <a:gd name="T7" fmla="*/ 46 h 78"/>
                  <a:gd name="T8" fmla="*/ 70 w 74"/>
                  <a:gd name="T9" fmla="*/ 58 h 78"/>
                  <a:gd name="T10" fmla="*/ 12 w 74"/>
                  <a:gd name="T11" fmla="*/ 72 h 78"/>
                  <a:gd name="T12" fmla="*/ 0 w 74"/>
                  <a:gd name="T13" fmla="*/ 5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8">
                    <a:moveTo>
                      <a:pt x="0" y="58"/>
                    </a:moveTo>
                    <a:cubicBezTo>
                      <a:pt x="0" y="58"/>
                      <a:pt x="1" y="23"/>
                      <a:pt x="24" y="3"/>
                    </a:cubicBezTo>
                    <a:cubicBezTo>
                      <a:pt x="28" y="0"/>
                      <a:pt x="33" y="1"/>
                      <a:pt x="36" y="4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4" y="50"/>
                      <a:pt x="74" y="55"/>
                      <a:pt x="70" y="58"/>
                    </a:cubicBezTo>
                    <a:cubicBezTo>
                      <a:pt x="46" y="78"/>
                      <a:pt x="12" y="72"/>
                      <a:pt x="12" y="72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E5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60"/>
              <p:cNvSpPr>
                <a:spLocks/>
              </p:cNvSpPr>
              <p:nvPr/>
            </p:nvSpPr>
            <p:spPr bwMode="auto">
              <a:xfrm>
                <a:off x="3414713" y="5599113"/>
                <a:ext cx="147638" cy="147638"/>
              </a:xfrm>
              <a:custGeom>
                <a:avLst/>
                <a:gdLst>
                  <a:gd name="T0" fmla="*/ 33 w 39"/>
                  <a:gd name="T1" fmla="*/ 8 h 39"/>
                  <a:gd name="T2" fmla="*/ 31 w 39"/>
                  <a:gd name="T3" fmla="*/ 33 h 39"/>
                  <a:gd name="T4" fmla="*/ 6 w 39"/>
                  <a:gd name="T5" fmla="*/ 30 h 39"/>
                  <a:gd name="T6" fmla="*/ 9 w 39"/>
                  <a:gd name="T7" fmla="*/ 6 h 39"/>
                  <a:gd name="T8" fmla="*/ 33 w 39"/>
                  <a:gd name="T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3" y="8"/>
                    </a:moveTo>
                    <a:cubicBezTo>
                      <a:pt x="39" y="16"/>
                      <a:pt x="38" y="26"/>
                      <a:pt x="31" y="33"/>
                    </a:cubicBezTo>
                    <a:cubicBezTo>
                      <a:pt x="23" y="39"/>
                      <a:pt x="13" y="38"/>
                      <a:pt x="6" y="30"/>
                    </a:cubicBezTo>
                    <a:cubicBezTo>
                      <a:pt x="0" y="23"/>
                      <a:pt x="1" y="12"/>
                      <a:pt x="9" y="6"/>
                    </a:cubicBezTo>
                    <a:cubicBezTo>
                      <a:pt x="16" y="0"/>
                      <a:pt x="27" y="1"/>
                      <a:pt x="33" y="8"/>
                    </a:cubicBezTo>
                    <a:close/>
                  </a:path>
                </a:pathLst>
              </a:custGeom>
              <a:solidFill>
                <a:srgbClr val="D44D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61"/>
              <p:cNvSpPr>
                <a:spLocks/>
              </p:cNvSpPr>
              <p:nvPr/>
            </p:nvSpPr>
            <p:spPr bwMode="auto">
              <a:xfrm>
                <a:off x="3494088" y="6437313"/>
                <a:ext cx="695325" cy="423863"/>
              </a:xfrm>
              <a:custGeom>
                <a:avLst/>
                <a:gdLst>
                  <a:gd name="T0" fmla="*/ 171 w 185"/>
                  <a:gd name="T1" fmla="*/ 0 h 113"/>
                  <a:gd name="T2" fmla="*/ 158 w 185"/>
                  <a:gd name="T3" fmla="*/ 0 h 113"/>
                  <a:gd name="T4" fmla="*/ 158 w 185"/>
                  <a:gd name="T5" fmla="*/ 48 h 113"/>
                  <a:gd name="T6" fmla="*/ 27 w 185"/>
                  <a:gd name="T7" fmla="*/ 48 h 113"/>
                  <a:gd name="T8" fmla="*/ 27 w 185"/>
                  <a:gd name="T9" fmla="*/ 0 h 113"/>
                  <a:gd name="T10" fmla="*/ 14 w 185"/>
                  <a:gd name="T11" fmla="*/ 0 h 113"/>
                  <a:gd name="T12" fmla="*/ 0 w 185"/>
                  <a:gd name="T13" fmla="*/ 1 h 113"/>
                  <a:gd name="T14" fmla="*/ 0 w 185"/>
                  <a:gd name="T15" fmla="*/ 113 h 113"/>
                  <a:gd name="T16" fmla="*/ 185 w 185"/>
                  <a:gd name="T17" fmla="*/ 113 h 113"/>
                  <a:gd name="T18" fmla="*/ 185 w 185"/>
                  <a:gd name="T19" fmla="*/ 1 h 113"/>
                  <a:gd name="T20" fmla="*/ 171 w 185"/>
                  <a:gd name="T2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5" h="113">
                    <a:moveTo>
                      <a:pt x="17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0"/>
                      <a:pt x="5" y="0"/>
                      <a:pt x="0" y="1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85" y="113"/>
                      <a:pt x="185" y="113"/>
                      <a:pt x="185" y="113"/>
                    </a:cubicBezTo>
                    <a:cubicBezTo>
                      <a:pt x="185" y="1"/>
                      <a:pt x="185" y="1"/>
                      <a:pt x="185" y="1"/>
                    </a:cubicBezTo>
                    <a:cubicBezTo>
                      <a:pt x="180" y="0"/>
                      <a:pt x="176" y="0"/>
                      <a:pt x="171" y="0"/>
                    </a:cubicBezTo>
                  </a:path>
                </a:pathLst>
              </a:custGeom>
              <a:solidFill>
                <a:srgbClr val="FE5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2"/>
              <p:cNvSpPr>
                <a:spLocks/>
              </p:cNvSpPr>
              <p:nvPr/>
            </p:nvSpPr>
            <p:spPr bwMode="auto">
              <a:xfrm>
                <a:off x="3854450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63"/>
              <p:cNvSpPr>
                <a:spLocks/>
              </p:cNvSpPr>
              <p:nvPr/>
            </p:nvSpPr>
            <p:spPr bwMode="auto">
              <a:xfrm>
                <a:off x="3859213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4"/>
              <p:cNvSpPr>
                <a:spLocks/>
              </p:cNvSpPr>
              <p:nvPr/>
            </p:nvSpPr>
            <p:spPr bwMode="auto">
              <a:xfrm>
                <a:off x="3859213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65"/>
              <p:cNvSpPr>
                <a:spLocks noEditPoints="1"/>
              </p:cNvSpPr>
              <p:nvPr/>
            </p:nvSpPr>
            <p:spPr bwMode="auto">
              <a:xfrm>
                <a:off x="4302125" y="6038850"/>
                <a:ext cx="52388" cy="466725"/>
              </a:xfrm>
              <a:custGeom>
                <a:avLst/>
                <a:gdLst>
                  <a:gd name="T0" fmla="*/ 0 w 14"/>
                  <a:gd name="T1" fmla="*/ 124 h 124"/>
                  <a:gd name="T2" fmla="*/ 0 w 14"/>
                  <a:gd name="T3" fmla="*/ 124 h 124"/>
                  <a:gd name="T4" fmla="*/ 0 w 14"/>
                  <a:gd name="T5" fmla="*/ 124 h 124"/>
                  <a:gd name="T6" fmla="*/ 14 w 14"/>
                  <a:gd name="T7" fmla="*/ 2 h 124"/>
                  <a:gd name="T8" fmla="*/ 14 w 14"/>
                  <a:gd name="T9" fmla="*/ 2 h 124"/>
                  <a:gd name="T10" fmla="*/ 14 w 14"/>
                  <a:gd name="T11" fmla="*/ 2 h 124"/>
                  <a:gd name="T12" fmla="*/ 14 w 14"/>
                  <a:gd name="T13" fmla="*/ 0 h 124"/>
                  <a:gd name="T14" fmla="*/ 14 w 14"/>
                  <a:gd name="T15" fmla="*/ 2 h 124"/>
                  <a:gd name="T16" fmla="*/ 14 w 14"/>
                  <a:gd name="T1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4">
                    <a:moveTo>
                      <a:pt x="0" y="124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4"/>
                      <a:pt x="0" y="124"/>
                      <a:pt x="0" y="124"/>
                    </a:cubicBezTo>
                    <a:moveTo>
                      <a:pt x="14" y="2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moveTo>
                      <a:pt x="14" y="0"/>
                    </a:moveTo>
                    <a:cubicBezTo>
                      <a:pt x="14" y="0"/>
                      <a:pt x="14" y="1"/>
                      <a:pt x="14" y="2"/>
                    </a:cubicBezTo>
                    <a:cubicBezTo>
                      <a:pt x="14" y="1"/>
                      <a:pt x="14" y="0"/>
                      <a:pt x="14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66"/>
              <p:cNvSpPr>
                <a:spLocks/>
              </p:cNvSpPr>
              <p:nvPr/>
            </p:nvSpPr>
            <p:spPr bwMode="auto">
              <a:xfrm>
                <a:off x="3859213" y="5461000"/>
                <a:ext cx="495300" cy="979488"/>
              </a:xfrm>
              <a:custGeom>
                <a:avLst/>
                <a:gdLst>
                  <a:gd name="T0" fmla="*/ 0 w 132"/>
                  <a:gd name="T1" fmla="*/ 0 h 261"/>
                  <a:gd name="T2" fmla="*/ 132 w 132"/>
                  <a:gd name="T3" fmla="*/ 128 h 261"/>
                  <a:gd name="T4" fmla="*/ 99 w 132"/>
                  <a:gd name="T5" fmla="*/ 128 h 261"/>
                  <a:gd name="T6" fmla="*/ 113 w 132"/>
                  <a:gd name="T7" fmla="*/ 146 h 261"/>
                  <a:gd name="T8" fmla="*/ 94 w 132"/>
                  <a:gd name="T9" fmla="*/ 165 h 261"/>
                  <a:gd name="T10" fmla="*/ 94 w 132"/>
                  <a:gd name="T11" fmla="*/ 165 h 261"/>
                  <a:gd name="T12" fmla="*/ 21 w 132"/>
                  <a:gd name="T13" fmla="*/ 233 h 261"/>
                  <a:gd name="T14" fmla="*/ 21 w 132"/>
                  <a:gd name="T15" fmla="*/ 260 h 261"/>
                  <a:gd name="T16" fmla="*/ 61 w 132"/>
                  <a:gd name="T17" fmla="*/ 260 h 261"/>
                  <a:gd name="T18" fmla="*/ 74 w 132"/>
                  <a:gd name="T19" fmla="*/ 260 h 261"/>
                  <a:gd name="T20" fmla="*/ 74 w 132"/>
                  <a:gd name="T21" fmla="*/ 260 h 261"/>
                  <a:gd name="T22" fmla="*/ 86 w 132"/>
                  <a:gd name="T23" fmla="*/ 261 h 261"/>
                  <a:gd name="T24" fmla="*/ 132 w 132"/>
                  <a:gd name="T25" fmla="*/ 156 h 261"/>
                  <a:gd name="T26" fmla="*/ 132 w 132"/>
                  <a:gd name="T27" fmla="*/ 156 h 261"/>
                  <a:gd name="T28" fmla="*/ 132 w 132"/>
                  <a:gd name="T29" fmla="*/ 156 h 261"/>
                  <a:gd name="T30" fmla="*/ 132 w 132"/>
                  <a:gd name="T31" fmla="*/ 154 h 261"/>
                  <a:gd name="T32" fmla="*/ 132 w 132"/>
                  <a:gd name="T33" fmla="*/ 154 h 261"/>
                  <a:gd name="T34" fmla="*/ 132 w 132"/>
                  <a:gd name="T35" fmla="*/ 151 h 261"/>
                  <a:gd name="T36" fmla="*/ 132 w 132"/>
                  <a:gd name="T37" fmla="*/ 136 h 261"/>
                  <a:gd name="T38" fmla="*/ 0 w 132"/>
                  <a:gd name="T39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2" h="261">
                    <a:moveTo>
                      <a:pt x="0" y="0"/>
                    </a:moveTo>
                    <a:cubicBezTo>
                      <a:pt x="70" y="2"/>
                      <a:pt x="127" y="58"/>
                      <a:pt x="132" y="128"/>
                    </a:cubicBezTo>
                    <a:cubicBezTo>
                      <a:pt x="99" y="128"/>
                      <a:pt x="99" y="128"/>
                      <a:pt x="99" y="128"/>
                    </a:cubicBezTo>
                    <a:cubicBezTo>
                      <a:pt x="107" y="130"/>
                      <a:pt x="113" y="137"/>
                      <a:pt x="113" y="146"/>
                    </a:cubicBezTo>
                    <a:cubicBezTo>
                      <a:pt x="113" y="157"/>
                      <a:pt x="105" y="165"/>
                      <a:pt x="94" y="165"/>
                    </a:cubicBezTo>
                    <a:cubicBezTo>
                      <a:pt x="94" y="165"/>
                      <a:pt x="94" y="165"/>
                      <a:pt x="94" y="165"/>
                    </a:cubicBezTo>
                    <a:cubicBezTo>
                      <a:pt x="83" y="198"/>
                      <a:pt x="56" y="224"/>
                      <a:pt x="21" y="233"/>
                    </a:cubicBezTo>
                    <a:cubicBezTo>
                      <a:pt x="21" y="260"/>
                      <a:pt x="21" y="260"/>
                      <a:pt x="21" y="260"/>
                    </a:cubicBezTo>
                    <a:cubicBezTo>
                      <a:pt x="61" y="260"/>
                      <a:pt x="61" y="260"/>
                      <a:pt x="61" y="260"/>
                    </a:cubicBezTo>
                    <a:cubicBezTo>
                      <a:pt x="74" y="260"/>
                      <a:pt x="74" y="260"/>
                      <a:pt x="74" y="260"/>
                    </a:cubicBezTo>
                    <a:cubicBezTo>
                      <a:pt x="74" y="260"/>
                      <a:pt x="74" y="260"/>
                      <a:pt x="74" y="260"/>
                    </a:cubicBezTo>
                    <a:cubicBezTo>
                      <a:pt x="78" y="260"/>
                      <a:pt x="82" y="260"/>
                      <a:pt x="86" y="261"/>
                    </a:cubicBezTo>
                    <a:cubicBezTo>
                      <a:pt x="124" y="220"/>
                      <a:pt x="130" y="173"/>
                      <a:pt x="132" y="156"/>
                    </a:cubicBezTo>
                    <a:cubicBezTo>
                      <a:pt x="132" y="156"/>
                      <a:pt x="132" y="156"/>
                      <a:pt x="132" y="156"/>
                    </a:cubicBezTo>
                    <a:cubicBezTo>
                      <a:pt x="132" y="156"/>
                      <a:pt x="132" y="156"/>
                      <a:pt x="132" y="156"/>
                    </a:cubicBezTo>
                    <a:cubicBezTo>
                      <a:pt x="132" y="155"/>
                      <a:pt x="132" y="154"/>
                      <a:pt x="132" y="154"/>
                    </a:cubicBezTo>
                    <a:cubicBezTo>
                      <a:pt x="132" y="154"/>
                      <a:pt x="132" y="154"/>
                      <a:pt x="132" y="154"/>
                    </a:cubicBezTo>
                    <a:cubicBezTo>
                      <a:pt x="132" y="153"/>
                      <a:pt x="132" y="151"/>
                      <a:pt x="132" y="151"/>
                    </a:cubicBez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2" y="62"/>
                      <a:pt x="73" y="2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67"/>
              <p:cNvSpPr>
                <a:spLocks noEditPoints="1"/>
              </p:cNvSpPr>
              <p:nvPr/>
            </p:nvSpPr>
            <p:spPr bwMode="auto">
              <a:xfrm>
                <a:off x="3843338" y="6437313"/>
                <a:ext cx="527050" cy="423863"/>
              </a:xfrm>
              <a:custGeom>
                <a:avLst/>
                <a:gdLst>
                  <a:gd name="T0" fmla="*/ 65 w 140"/>
                  <a:gd name="T1" fmla="*/ 0 h 113"/>
                  <a:gd name="T2" fmla="*/ 25 w 140"/>
                  <a:gd name="T3" fmla="*/ 0 h 113"/>
                  <a:gd name="T4" fmla="*/ 25 w 140"/>
                  <a:gd name="T5" fmla="*/ 25 h 113"/>
                  <a:gd name="T6" fmla="*/ 0 w 140"/>
                  <a:gd name="T7" fmla="*/ 25 h 113"/>
                  <a:gd name="T8" fmla="*/ 0 w 140"/>
                  <a:gd name="T9" fmla="*/ 48 h 113"/>
                  <a:gd name="T10" fmla="*/ 65 w 140"/>
                  <a:gd name="T11" fmla="*/ 48 h 113"/>
                  <a:gd name="T12" fmla="*/ 65 w 140"/>
                  <a:gd name="T13" fmla="*/ 0 h 113"/>
                  <a:gd name="T14" fmla="*/ 78 w 140"/>
                  <a:gd name="T15" fmla="*/ 0 h 113"/>
                  <a:gd name="T16" fmla="*/ 92 w 140"/>
                  <a:gd name="T17" fmla="*/ 1 h 113"/>
                  <a:gd name="T18" fmla="*/ 92 w 140"/>
                  <a:gd name="T19" fmla="*/ 113 h 113"/>
                  <a:gd name="T20" fmla="*/ 140 w 140"/>
                  <a:gd name="T21" fmla="*/ 113 h 113"/>
                  <a:gd name="T22" fmla="*/ 140 w 140"/>
                  <a:gd name="T23" fmla="*/ 109 h 113"/>
                  <a:gd name="T24" fmla="*/ 140 w 140"/>
                  <a:gd name="T25" fmla="*/ 62 h 113"/>
                  <a:gd name="T26" fmla="*/ 122 w 140"/>
                  <a:gd name="T27" fmla="*/ 18 h 113"/>
                  <a:gd name="T28" fmla="*/ 122 w 140"/>
                  <a:gd name="T29" fmla="*/ 18 h 113"/>
                  <a:gd name="T30" fmla="*/ 122 w 140"/>
                  <a:gd name="T31" fmla="*/ 18 h 113"/>
                  <a:gd name="T32" fmla="*/ 122 w 140"/>
                  <a:gd name="T33" fmla="*/ 18 h 113"/>
                  <a:gd name="T34" fmla="*/ 90 w 140"/>
                  <a:gd name="T35" fmla="*/ 1 h 113"/>
                  <a:gd name="T36" fmla="*/ 90 w 140"/>
                  <a:gd name="T37" fmla="*/ 1 h 113"/>
                  <a:gd name="T38" fmla="*/ 78 w 140"/>
                  <a:gd name="T3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0" h="113">
                    <a:moveTo>
                      <a:pt x="6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0"/>
                      <a:pt x="65" y="0"/>
                      <a:pt x="65" y="0"/>
                    </a:cubicBezTo>
                    <a:moveTo>
                      <a:pt x="78" y="0"/>
                    </a:moveTo>
                    <a:cubicBezTo>
                      <a:pt x="83" y="0"/>
                      <a:pt x="87" y="0"/>
                      <a:pt x="92" y="1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40" y="109"/>
                      <a:pt x="140" y="109"/>
                      <a:pt x="140" y="109"/>
                    </a:cubicBezTo>
                    <a:cubicBezTo>
                      <a:pt x="140" y="62"/>
                      <a:pt x="140" y="62"/>
                      <a:pt x="140" y="62"/>
                    </a:cubicBezTo>
                    <a:cubicBezTo>
                      <a:pt x="140" y="45"/>
                      <a:pt x="133" y="29"/>
                      <a:pt x="122" y="18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13" y="9"/>
                      <a:pt x="102" y="3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6" y="0"/>
                      <a:pt x="82" y="0"/>
                      <a:pt x="78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68"/>
              <p:cNvSpPr>
                <a:spLocks/>
              </p:cNvSpPr>
              <p:nvPr/>
            </p:nvSpPr>
            <p:spPr bwMode="auto">
              <a:xfrm>
                <a:off x="3843338" y="6335713"/>
                <a:ext cx="93663" cy="195263"/>
              </a:xfrm>
              <a:custGeom>
                <a:avLst/>
                <a:gdLst>
                  <a:gd name="T0" fmla="*/ 25 w 25"/>
                  <a:gd name="T1" fmla="*/ 0 h 52"/>
                  <a:gd name="T2" fmla="*/ 0 w 25"/>
                  <a:gd name="T3" fmla="*/ 3 h 52"/>
                  <a:gd name="T4" fmla="*/ 0 w 25"/>
                  <a:gd name="T5" fmla="*/ 52 h 52"/>
                  <a:gd name="T6" fmla="*/ 25 w 25"/>
                  <a:gd name="T7" fmla="*/ 52 h 52"/>
                  <a:gd name="T8" fmla="*/ 25 w 25"/>
                  <a:gd name="T9" fmla="*/ 27 h 52"/>
                  <a:gd name="T10" fmla="*/ 25 w 25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52">
                    <a:moveTo>
                      <a:pt x="25" y="0"/>
                    </a:moveTo>
                    <a:cubicBezTo>
                      <a:pt x="17" y="2"/>
                      <a:pt x="8" y="3"/>
                      <a:pt x="0" y="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69"/>
              <p:cNvSpPr>
                <a:spLocks/>
              </p:cNvSpPr>
              <p:nvPr/>
            </p:nvSpPr>
            <p:spPr bwMode="auto">
              <a:xfrm>
                <a:off x="4211638" y="5942013"/>
                <a:ext cx="71438" cy="138113"/>
              </a:xfrm>
              <a:custGeom>
                <a:avLst/>
                <a:gdLst>
                  <a:gd name="T0" fmla="*/ 5 w 19"/>
                  <a:gd name="T1" fmla="*/ 0 h 37"/>
                  <a:gd name="T2" fmla="*/ 5 w 19"/>
                  <a:gd name="T3" fmla="*/ 5 h 37"/>
                  <a:gd name="T4" fmla="*/ 0 w 19"/>
                  <a:gd name="T5" fmla="*/ 37 h 37"/>
                  <a:gd name="T6" fmla="*/ 0 w 19"/>
                  <a:gd name="T7" fmla="*/ 37 h 37"/>
                  <a:gd name="T8" fmla="*/ 19 w 19"/>
                  <a:gd name="T9" fmla="*/ 18 h 37"/>
                  <a:gd name="T10" fmla="*/ 5 w 19"/>
                  <a:gd name="T11" fmla="*/ 0 h 37"/>
                  <a:gd name="T12" fmla="*/ 5 w 19"/>
                  <a:gd name="T13" fmla="*/ 0 h 37"/>
                  <a:gd name="T14" fmla="*/ 5 w 19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7">
                    <a:moveTo>
                      <a:pt x="5" y="0"/>
                    </a:moveTo>
                    <a:cubicBezTo>
                      <a:pt x="5" y="2"/>
                      <a:pt x="5" y="3"/>
                      <a:pt x="5" y="5"/>
                    </a:cubicBezTo>
                    <a:cubicBezTo>
                      <a:pt x="5" y="16"/>
                      <a:pt x="3" y="2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1" y="37"/>
                      <a:pt x="19" y="29"/>
                      <a:pt x="19" y="18"/>
                    </a:cubicBezTo>
                    <a:cubicBezTo>
                      <a:pt x="19" y="9"/>
                      <a:pt x="13" y="2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70"/>
              <p:cNvSpPr>
                <a:spLocks/>
              </p:cNvSpPr>
              <p:nvPr/>
            </p:nvSpPr>
            <p:spPr bwMode="auto">
              <a:xfrm>
                <a:off x="3843338" y="5722938"/>
                <a:ext cx="387350" cy="623888"/>
              </a:xfrm>
              <a:custGeom>
                <a:avLst/>
                <a:gdLst>
                  <a:gd name="T0" fmla="*/ 0 w 103"/>
                  <a:gd name="T1" fmla="*/ 0 h 166"/>
                  <a:gd name="T2" fmla="*/ 0 w 103"/>
                  <a:gd name="T3" fmla="*/ 166 h 166"/>
                  <a:gd name="T4" fmla="*/ 25 w 103"/>
                  <a:gd name="T5" fmla="*/ 163 h 166"/>
                  <a:gd name="T6" fmla="*/ 98 w 103"/>
                  <a:gd name="T7" fmla="*/ 95 h 166"/>
                  <a:gd name="T8" fmla="*/ 103 w 103"/>
                  <a:gd name="T9" fmla="*/ 63 h 166"/>
                  <a:gd name="T10" fmla="*/ 103 w 103"/>
                  <a:gd name="T11" fmla="*/ 58 h 166"/>
                  <a:gd name="T12" fmla="*/ 0 w 103"/>
                  <a:gd name="T1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66">
                    <a:moveTo>
                      <a:pt x="0" y="0"/>
                    </a:moveTo>
                    <a:cubicBezTo>
                      <a:pt x="0" y="166"/>
                      <a:pt x="0" y="166"/>
                      <a:pt x="0" y="166"/>
                    </a:cubicBezTo>
                    <a:cubicBezTo>
                      <a:pt x="8" y="166"/>
                      <a:pt x="17" y="165"/>
                      <a:pt x="25" y="163"/>
                    </a:cubicBezTo>
                    <a:cubicBezTo>
                      <a:pt x="60" y="154"/>
                      <a:pt x="87" y="128"/>
                      <a:pt x="98" y="95"/>
                    </a:cubicBezTo>
                    <a:cubicBezTo>
                      <a:pt x="101" y="85"/>
                      <a:pt x="103" y="74"/>
                      <a:pt x="103" y="63"/>
                    </a:cubicBezTo>
                    <a:cubicBezTo>
                      <a:pt x="103" y="61"/>
                      <a:pt x="103" y="60"/>
                      <a:pt x="103" y="58"/>
                    </a:cubicBezTo>
                    <a:cubicBezTo>
                      <a:pt x="43" y="58"/>
                      <a:pt x="0" y="0"/>
                      <a:pt x="0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71"/>
              <p:cNvSpPr>
                <a:spLocks/>
              </p:cNvSpPr>
              <p:nvPr/>
            </p:nvSpPr>
            <p:spPr bwMode="auto">
              <a:xfrm>
                <a:off x="3843338" y="5461000"/>
                <a:ext cx="511175" cy="481013"/>
              </a:xfrm>
              <a:custGeom>
                <a:avLst/>
                <a:gdLst>
                  <a:gd name="T0" fmla="*/ 0 w 136"/>
                  <a:gd name="T1" fmla="*/ 0 h 128"/>
                  <a:gd name="T2" fmla="*/ 0 w 136"/>
                  <a:gd name="T3" fmla="*/ 0 h 128"/>
                  <a:gd name="T4" fmla="*/ 0 w 136"/>
                  <a:gd name="T5" fmla="*/ 70 h 128"/>
                  <a:gd name="T6" fmla="*/ 103 w 136"/>
                  <a:gd name="T7" fmla="*/ 128 h 128"/>
                  <a:gd name="T8" fmla="*/ 103 w 136"/>
                  <a:gd name="T9" fmla="*/ 128 h 128"/>
                  <a:gd name="T10" fmla="*/ 103 w 136"/>
                  <a:gd name="T11" fmla="*/ 128 h 128"/>
                  <a:gd name="T12" fmla="*/ 136 w 136"/>
                  <a:gd name="T13" fmla="*/ 128 h 128"/>
                  <a:gd name="T14" fmla="*/ 4 w 136"/>
                  <a:gd name="T15" fmla="*/ 0 h 128"/>
                  <a:gd name="T16" fmla="*/ 4 w 136"/>
                  <a:gd name="T17" fmla="*/ 0 h 128"/>
                  <a:gd name="T18" fmla="*/ 4 w 136"/>
                  <a:gd name="T19" fmla="*/ 0 h 128"/>
                  <a:gd name="T20" fmla="*/ 4 w 136"/>
                  <a:gd name="T21" fmla="*/ 0 h 128"/>
                  <a:gd name="T22" fmla="*/ 4 w 136"/>
                  <a:gd name="T23" fmla="*/ 0 h 128"/>
                  <a:gd name="T24" fmla="*/ 4 w 136"/>
                  <a:gd name="T25" fmla="*/ 0 h 128"/>
                  <a:gd name="T26" fmla="*/ 4 w 136"/>
                  <a:gd name="T27" fmla="*/ 0 h 128"/>
                  <a:gd name="T28" fmla="*/ 4 w 136"/>
                  <a:gd name="T29" fmla="*/ 0 h 128"/>
                  <a:gd name="T30" fmla="*/ 4 w 136"/>
                  <a:gd name="T31" fmla="*/ 0 h 128"/>
                  <a:gd name="T32" fmla="*/ 4 w 136"/>
                  <a:gd name="T33" fmla="*/ 0 h 128"/>
                  <a:gd name="T34" fmla="*/ 3 w 136"/>
                  <a:gd name="T35" fmla="*/ 0 h 128"/>
                  <a:gd name="T36" fmla="*/ 3 w 136"/>
                  <a:gd name="T37" fmla="*/ 0 h 128"/>
                  <a:gd name="T38" fmla="*/ 3 w 136"/>
                  <a:gd name="T39" fmla="*/ 0 h 128"/>
                  <a:gd name="T40" fmla="*/ 3 w 136"/>
                  <a:gd name="T41" fmla="*/ 0 h 128"/>
                  <a:gd name="T42" fmla="*/ 0 w 136"/>
                  <a:gd name="T4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6" h="12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4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1" y="58"/>
                      <a:pt x="74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72"/>
              <p:cNvSpPr>
                <a:spLocks/>
              </p:cNvSpPr>
              <p:nvPr/>
            </p:nvSpPr>
            <p:spPr bwMode="auto">
              <a:xfrm>
                <a:off x="3843338" y="6437313"/>
                <a:ext cx="346075" cy="423863"/>
              </a:xfrm>
              <a:custGeom>
                <a:avLst/>
                <a:gdLst>
                  <a:gd name="T0" fmla="*/ 78 w 92"/>
                  <a:gd name="T1" fmla="*/ 0 h 113"/>
                  <a:gd name="T2" fmla="*/ 65 w 92"/>
                  <a:gd name="T3" fmla="*/ 0 h 113"/>
                  <a:gd name="T4" fmla="*/ 65 w 92"/>
                  <a:gd name="T5" fmla="*/ 48 h 113"/>
                  <a:gd name="T6" fmla="*/ 0 w 92"/>
                  <a:gd name="T7" fmla="*/ 48 h 113"/>
                  <a:gd name="T8" fmla="*/ 0 w 92"/>
                  <a:gd name="T9" fmla="*/ 113 h 113"/>
                  <a:gd name="T10" fmla="*/ 92 w 92"/>
                  <a:gd name="T11" fmla="*/ 113 h 113"/>
                  <a:gd name="T12" fmla="*/ 92 w 92"/>
                  <a:gd name="T13" fmla="*/ 1 h 113"/>
                  <a:gd name="T14" fmla="*/ 78 w 92"/>
                  <a:gd name="T15" fmla="*/ 0 h 113"/>
                  <a:gd name="T16" fmla="*/ 78 w 92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113">
                    <a:moveTo>
                      <a:pt x="78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92" y="1"/>
                      <a:pt x="92" y="1"/>
                      <a:pt x="92" y="1"/>
                    </a:cubicBezTo>
                    <a:cubicBezTo>
                      <a:pt x="87" y="0"/>
                      <a:pt x="83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solidFill>
                <a:srgbClr val="D04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4" name="组合 383"/>
            <p:cNvGrpSpPr/>
            <p:nvPr/>
          </p:nvGrpSpPr>
          <p:grpSpPr>
            <a:xfrm>
              <a:off x="4749800" y="5099050"/>
              <a:ext cx="1168401" cy="1419226"/>
              <a:chOff x="4749800" y="5441950"/>
              <a:chExt cx="1168401" cy="1419226"/>
            </a:xfrm>
          </p:grpSpPr>
          <p:sp>
            <p:nvSpPr>
              <p:cNvPr id="77" name="Freeform 273"/>
              <p:cNvSpPr>
                <a:spLocks/>
              </p:cNvSpPr>
              <p:nvPr/>
            </p:nvSpPr>
            <p:spPr bwMode="auto">
              <a:xfrm>
                <a:off x="4749800" y="5794375"/>
                <a:ext cx="431800" cy="538163"/>
              </a:xfrm>
              <a:custGeom>
                <a:avLst/>
                <a:gdLst>
                  <a:gd name="T0" fmla="*/ 105 w 115"/>
                  <a:gd name="T1" fmla="*/ 58 h 143"/>
                  <a:gd name="T2" fmla="*/ 75 w 115"/>
                  <a:gd name="T3" fmla="*/ 136 h 143"/>
                  <a:gd name="T4" fmla="*/ 10 w 115"/>
                  <a:gd name="T5" fmla="*/ 85 h 143"/>
                  <a:gd name="T6" fmla="*/ 40 w 115"/>
                  <a:gd name="T7" fmla="*/ 7 h 143"/>
                  <a:gd name="T8" fmla="*/ 105 w 115"/>
                  <a:gd name="T9" fmla="*/ 5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43">
                    <a:moveTo>
                      <a:pt x="105" y="58"/>
                    </a:moveTo>
                    <a:cubicBezTo>
                      <a:pt x="115" y="94"/>
                      <a:pt x="102" y="128"/>
                      <a:pt x="75" y="136"/>
                    </a:cubicBezTo>
                    <a:cubicBezTo>
                      <a:pt x="49" y="143"/>
                      <a:pt x="20" y="120"/>
                      <a:pt x="10" y="85"/>
                    </a:cubicBezTo>
                    <a:cubicBezTo>
                      <a:pt x="0" y="49"/>
                      <a:pt x="13" y="15"/>
                      <a:pt x="40" y="7"/>
                    </a:cubicBezTo>
                    <a:cubicBezTo>
                      <a:pt x="66" y="0"/>
                      <a:pt x="95" y="23"/>
                      <a:pt x="105" y="58"/>
                    </a:cubicBezTo>
                    <a:close/>
                  </a:path>
                </a:pathLst>
              </a:custGeom>
              <a:solidFill>
                <a:srgbClr val="FE5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74"/>
              <p:cNvSpPr>
                <a:spLocks/>
              </p:cNvSpPr>
              <p:nvPr/>
            </p:nvSpPr>
            <p:spPr bwMode="auto">
              <a:xfrm>
                <a:off x="5484813" y="5794375"/>
                <a:ext cx="433388" cy="538163"/>
              </a:xfrm>
              <a:custGeom>
                <a:avLst/>
                <a:gdLst>
                  <a:gd name="T0" fmla="*/ 10 w 115"/>
                  <a:gd name="T1" fmla="*/ 58 h 143"/>
                  <a:gd name="T2" fmla="*/ 39 w 115"/>
                  <a:gd name="T3" fmla="*/ 136 h 143"/>
                  <a:gd name="T4" fmla="*/ 105 w 115"/>
                  <a:gd name="T5" fmla="*/ 85 h 143"/>
                  <a:gd name="T6" fmla="*/ 75 w 115"/>
                  <a:gd name="T7" fmla="*/ 7 h 143"/>
                  <a:gd name="T8" fmla="*/ 10 w 115"/>
                  <a:gd name="T9" fmla="*/ 5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43">
                    <a:moveTo>
                      <a:pt x="10" y="58"/>
                    </a:moveTo>
                    <a:cubicBezTo>
                      <a:pt x="0" y="94"/>
                      <a:pt x="13" y="128"/>
                      <a:pt x="39" y="136"/>
                    </a:cubicBezTo>
                    <a:cubicBezTo>
                      <a:pt x="66" y="143"/>
                      <a:pt x="95" y="120"/>
                      <a:pt x="105" y="85"/>
                    </a:cubicBezTo>
                    <a:cubicBezTo>
                      <a:pt x="115" y="49"/>
                      <a:pt x="102" y="15"/>
                      <a:pt x="75" y="7"/>
                    </a:cubicBezTo>
                    <a:cubicBezTo>
                      <a:pt x="49" y="0"/>
                      <a:pt x="20" y="23"/>
                      <a:pt x="10" y="58"/>
                    </a:cubicBezTo>
                  </a:path>
                </a:pathLst>
              </a:custGeom>
              <a:solidFill>
                <a:srgbClr val="FE5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275"/>
              <p:cNvSpPr>
                <a:spLocks noChangeArrowheads="1"/>
              </p:cNvSpPr>
              <p:nvPr/>
            </p:nvSpPr>
            <p:spPr bwMode="auto">
              <a:xfrm>
                <a:off x="5237163" y="6264275"/>
                <a:ext cx="192088" cy="266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276"/>
              <p:cNvSpPr>
                <a:spLocks noChangeArrowheads="1"/>
              </p:cNvSpPr>
              <p:nvPr/>
            </p:nvSpPr>
            <p:spPr bwMode="auto">
              <a:xfrm>
                <a:off x="5237163" y="6264275"/>
                <a:ext cx="192088" cy="266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Oval 277"/>
              <p:cNvSpPr>
                <a:spLocks noChangeArrowheads="1"/>
              </p:cNvSpPr>
              <p:nvPr/>
            </p:nvSpPr>
            <p:spPr bwMode="auto">
              <a:xfrm>
                <a:off x="4891088" y="5937250"/>
                <a:ext cx="142875" cy="142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278"/>
              <p:cNvSpPr>
                <a:spLocks noChangeArrowheads="1"/>
              </p:cNvSpPr>
              <p:nvPr/>
            </p:nvSpPr>
            <p:spPr bwMode="auto">
              <a:xfrm>
                <a:off x="5632450" y="5937250"/>
                <a:ext cx="142875" cy="142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Oval 279"/>
              <p:cNvSpPr>
                <a:spLocks noChangeArrowheads="1"/>
              </p:cNvSpPr>
              <p:nvPr/>
            </p:nvSpPr>
            <p:spPr bwMode="auto">
              <a:xfrm>
                <a:off x="4945063" y="5573713"/>
                <a:ext cx="776288" cy="7731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80"/>
              <p:cNvSpPr>
                <a:spLocks/>
              </p:cNvSpPr>
              <p:nvPr/>
            </p:nvSpPr>
            <p:spPr bwMode="auto">
              <a:xfrm>
                <a:off x="4846638" y="5441950"/>
                <a:ext cx="549275" cy="506413"/>
              </a:xfrm>
              <a:custGeom>
                <a:avLst/>
                <a:gdLst>
                  <a:gd name="T0" fmla="*/ 93 w 146"/>
                  <a:gd name="T1" fmla="*/ 0 h 135"/>
                  <a:gd name="T2" fmla="*/ 40 w 146"/>
                  <a:gd name="T3" fmla="*/ 45 h 135"/>
                  <a:gd name="T4" fmla="*/ 0 w 146"/>
                  <a:gd name="T5" fmla="*/ 90 h 135"/>
                  <a:gd name="T6" fmla="*/ 45 w 146"/>
                  <a:gd name="T7" fmla="*/ 135 h 135"/>
                  <a:gd name="T8" fmla="*/ 87 w 146"/>
                  <a:gd name="T9" fmla="*/ 106 h 135"/>
                  <a:gd name="T10" fmla="*/ 93 w 146"/>
                  <a:gd name="T11" fmla="*/ 106 h 135"/>
                  <a:gd name="T12" fmla="*/ 146 w 146"/>
                  <a:gd name="T13" fmla="*/ 53 h 135"/>
                  <a:gd name="T14" fmla="*/ 93 w 146"/>
                  <a:gd name="T1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135">
                    <a:moveTo>
                      <a:pt x="93" y="0"/>
                    </a:moveTo>
                    <a:cubicBezTo>
                      <a:pt x="66" y="0"/>
                      <a:pt x="44" y="20"/>
                      <a:pt x="40" y="45"/>
                    </a:cubicBezTo>
                    <a:cubicBezTo>
                      <a:pt x="18" y="48"/>
                      <a:pt x="0" y="67"/>
                      <a:pt x="0" y="90"/>
                    </a:cubicBezTo>
                    <a:cubicBezTo>
                      <a:pt x="0" y="115"/>
                      <a:pt x="20" y="135"/>
                      <a:pt x="45" y="135"/>
                    </a:cubicBezTo>
                    <a:cubicBezTo>
                      <a:pt x="64" y="135"/>
                      <a:pt x="80" y="123"/>
                      <a:pt x="87" y="106"/>
                    </a:cubicBezTo>
                    <a:cubicBezTo>
                      <a:pt x="89" y="106"/>
                      <a:pt x="91" y="106"/>
                      <a:pt x="93" y="106"/>
                    </a:cubicBezTo>
                    <a:cubicBezTo>
                      <a:pt x="122" y="106"/>
                      <a:pt x="146" y="82"/>
                      <a:pt x="146" y="53"/>
                    </a:cubicBezTo>
                    <a:cubicBezTo>
                      <a:pt x="146" y="24"/>
                      <a:pt x="122" y="0"/>
                      <a:pt x="93" y="0"/>
                    </a:cubicBezTo>
                  </a:path>
                </a:pathLst>
              </a:custGeom>
              <a:solidFill>
                <a:srgbClr val="FE5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81"/>
              <p:cNvSpPr>
                <a:spLocks/>
              </p:cNvSpPr>
              <p:nvPr/>
            </p:nvSpPr>
            <p:spPr bwMode="auto">
              <a:xfrm>
                <a:off x="5270500" y="5441950"/>
                <a:ext cx="549275" cy="506413"/>
              </a:xfrm>
              <a:custGeom>
                <a:avLst/>
                <a:gdLst>
                  <a:gd name="T0" fmla="*/ 53 w 146"/>
                  <a:gd name="T1" fmla="*/ 0 h 135"/>
                  <a:gd name="T2" fmla="*/ 105 w 146"/>
                  <a:gd name="T3" fmla="*/ 45 h 135"/>
                  <a:gd name="T4" fmla="*/ 146 w 146"/>
                  <a:gd name="T5" fmla="*/ 90 h 135"/>
                  <a:gd name="T6" fmla="*/ 101 w 146"/>
                  <a:gd name="T7" fmla="*/ 135 h 135"/>
                  <a:gd name="T8" fmla="*/ 59 w 146"/>
                  <a:gd name="T9" fmla="*/ 106 h 135"/>
                  <a:gd name="T10" fmla="*/ 53 w 146"/>
                  <a:gd name="T11" fmla="*/ 106 h 135"/>
                  <a:gd name="T12" fmla="*/ 0 w 146"/>
                  <a:gd name="T13" fmla="*/ 53 h 135"/>
                  <a:gd name="T14" fmla="*/ 53 w 146"/>
                  <a:gd name="T1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135">
                    <a:moveTo>
                      <a:pt x="53" y="0"/>
                    </a:moveTo>
                    <a:cubicBezTo>
                      <a:pt x="80" y="0"/>
                      <a:pt x="102" y="20"/>
                      <a:pt x="105" y="45"/>
                    </a:cubicBezTo>
                    <a:cubicBezTo>
                      <a:pt x="128" y="48"/>
                      <a:pt x="146" y="67"/>
                      <a:pt x="146" y="90"/>
                    </a:cubicBezTo>
                    <a:cubicBezTo>
                      <a:pt x="146" y="115"/>
                      <a:pt x="126" y="135"/>
                      <a:pt x="101" y="135"/>
                    </a:cubicBezTo>
                    <a:cubicBezTo>
                      <a:pt x="82" y="135"/>
                      <a:pt x="65" y="123"/>
                      <a:pt x="59" y="106"/>
                    </a:cubicBezTo>
                    <a:cubicBezTo>
                      <a:pt x="57" y="106"/>
                      <a:pt x="55" y="106"/>
                      <a:pt x="53" y="106"/>
                    </a:cubicBezTo>
                    <a:cubicBezTo>
                      <a:pt x="24" y="106"/>
                      <a:pt x="0" y="82"/>
                      <a:pt x="0" y="53"/>
                    </a:cubicBezTo>
                    <a:cubicBezTo>
                      <a:pt x="0" y="24"/>
                      <a:pt x="24" y="0"/>
                      <a:pt x="53" y="0"/>
                    </a:cubicBezTo>
                  </a:path>
                </a:pathLst>
              </a:custGeom>
              <a:solidFill>
                <a:srgbClr val="FE5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82"/>
              <p:cNvSpPr>
                <a:spLocks/>
              </p:cNvSpPr>
              <p:nvPr/>
            </p:nvSpPr>
            <p:spPr bwMode="auto">
              <a:xfrm>
                <a:off x="5102225" y="6437313"/>
                <a:ext cx="461963" cy="222250"/>
              </a:xfrm>
              <a:custGeom>
                <a:avLst/>
                <a:gdLst>
                  <a:gd name="T0" fmla="*/ 61 w 123"/>
                  <a:gd name="T1" fmla="*/ 59 h 59"/>
                  <a:gd name="T2" fmla="*/ 105 w 123"/>
                  <a:gd name="T3" fmla="*/ 46 h 59"/>
                  <a:gd name="T4" fmla="*/ 123 w 123"/>
                  <a:gd name="T5" fmla="*/ 48 h 59"/>
                  <a:gd name="T6" fmla="*/ 123 w 123"/>
                  <a:gd name="T7" fmla="*/ 0 h 59"/>
                  <a:gd name="T8" fmla="*/ 61 w 123"/>
                  <a:gd name="T9" fmla="*/ 0 h 59"/>
                  <a:gd name="T10" fmla="*/ 0 w 123"/>
                  <a:gd name="T11" fmla="*/ 0 h 59"/>
                  <a:gd name="T12" fmla="*/ 0 w 123"/>
                  <a:gd name="T13" fmla="*/ 48 h 59"/>
                  <a:gd name="T14" fmla="*/ 18 w 123"/>
                  <a:gd name="T15" fmla="*/ 46 h 59"/>
                  <a:gd name="T16" fmla="*/ 61 w 123"/>
                  <a:gd name="T1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59">
                    <a:moveTo>
                      <a:pt x="61" y="59"/>
                    </a:moveTo>
                    <a:cubicBezTo>
                      <a:pt x="72" y="51"/>
                      <a:pt x="88" y="46"/>
                      <a:pt x="105" y="46"/>
                    </a:cubicBezTo>
                    <a:cubicBezTo>
                      <a:pt x="111" y="46"/>
                      <a:pt x="117" y="47"/>
                      <a:pt x="123" y="48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6" y="47"/>
                      <a:pt x="12" y="46"/>
                      <a:pt x="18" y="46"/>
                    </a:cubicBezTo>
                    <a:cubicBezTo>
                      <a:pt x="35" y="46"/>
                      <a:pt x="50" y="51"/>
                      <a:pt x="61" y="5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83"/>
              <p:cNvSpPr>
                <a:spLocks/>
              </p:cNvSpPr>
              <p:nvPr/>
            </p:nvSpPr>
            <p:spPr bwMode="auto">
              <a:xfrm>
                <a:off x="4805363" y="6437313"/>
                <a:ext cx="1055688" cy="423863"/>
              </a:xfrm>
              <a:custGeom>
                <a:avLst/>
                <a:gdLst>
                  <a:gd name="T0" fmla="*/ 263 w 281"/>
                  <a:gd name="T1" fmla="*/ 18 h 113"/>
                  <a:gd name="T2" fmla="*/ 219 w 281"/>
                  <a:gd name="T3" fmla="*/ 0 h 113"/>
                  <a:gd name="T4" fmla="*/ 202 w 281"/>
                  <a:gd name="T5" fmla="*/ 0 h 113"/>
                  <a:gd name="T6" fmla="*/ 202 w 281"/>
                  <a:gd name="T7" fmla="*/ 48 h 113"/>
                  <a:gd name="T8" fmla="*/ 184 w 281"/>
                  <a:gd name="T9" fmla="*/ 46 h 113"/>
                  <a:gd name="T10" fmla="*/ 140 w 281"/>
                  <a:gd name="T11" fmla="*/ 59 h 113"/>
                  <a:gd name="T12" fmla="*/ 97 w 281"/>
                  <a:gd name="T13" fmla="*/ 46 h 113"/>
                  <a:gd name="T14" fmla="*/ 79 w 281"/>
                  <a:gd name="T15" fmla="*/ 48 h 113"/>
                  <a:gd name="T16" fmla="*/ 79 w 281"/>
                  <a:gd name="T17" fmla="*/ 0 h 113"/>
                  <a:gd name="T18" fmla="*/ 62 w 281"/>
                  <a:gd name="T19" fmla="*/ 0 h 113"/>
                  <a:gd name="T20" fmla="*/ 18 w 281"/>
                  <a:gd name="T21" fmla="*/ 18 h 113"/>
                  <a:gd name="T22" fmla="*/ 0 w 281"/>
                  <a:gd name="T23" fmla="*/ 62 h 113"/>
                  <a:gd name="T24" fmla="*/ 0 w 281"/>
                  <a:gd name="T25" fmla="*/ 109 h 113"/>
                  <a:gd name="T26" fmla="*/ 0 w 281"/>
                  <a:gd name="T27" fmla="*/ 113 h 113"/>
                  <a:gd name="T28" fmla="*/ 281 w 281"/>
                  <a:gd name="T29" fmla="*/ 113 h 113"/>
                  <a:gd name="T30" fmla="*/ 281 w 281"/>
                  <a:gd name="T31" fmla="*/ 109 h 113"/>
                  <a:gd name="T32" fmla="*/ 281 w 281"/>
                  <a:gd name="T33" fmla="*/ 62 h 113"/>
                  <a:gd name="T34" fmla="*/ 263 w 281"/>
                  <a:gd name="T35" fmla="*/ 1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1" h="113">
                    <a:moveTo>
                      <a:pt x="263" y="18"/>
                    </a:moveTo>
                    <a:cubicBezTo>
                      <a:pt x="251" y="7"/>
                      <a:pt x="236" y="0"/>
                      <a:pt x="219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48"/>
                      <a:pt x="202" y="48"/>
                      <a:pt x="202" y="48"/>
                    </a:cubicBezTo>
                    <a:cubicBezTo>
                      <a:pt x="196" y="47"/>
                      <a:pt x="190" y="46"/>
                      <a:pt x="184" y="46"/>
                    </a:cubicBezTo>
                    <a:cubicBezTo>
                      <a:pt x="167" y="46"/>
                      <a:pt x="151" y="51"/>
                      <a:pt x="140" y="59"/>
                    </a:cubicBezTo>
                    <a:cubicBezTo>
                      <a:pt x="129" y="51"/>
                      <a:pt x="114" y="46"/>
                      <a:pt x="97" y="46"/>
                    </a:cubicBezTo>
                    <a:cubicBezTo>
                      <a:pt x="91" y="46"/>
                      <a:pt x="85" y="47"/>
                      <a:pt x="79" y="48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5" y="0"/>
                      <a:pt x="29" y="7"/>
                      <a:pt x="18" y="18"/>
                    </a:cubicBezTo>
                    <a:cubicBezTo>
                      <a:pt x="7" y="29"/>
                      <a:pt x="0" y="45"/>
                      <a:pt x="0" y="62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281" y="113"/>
                      <a:pt x="281" y="113"/>
                      <a:pt x="281" y="113"/>
                    </a:cubicBezTo>
                    <a:cubicBezTo>
                      <a:pt x="281" y="109"/>
                      <a:pt x="281" y="109"/>
                      <a:pt x="281" y="109"/>
                    </a:cubicBezTo>
                    <a:cubicBezTo>
                      <a:pt x="281" y="62"/>
                      <a:pt x="281" y="62"/>
                      <a:pt x="281" y="62"/>
                    </a:cubicBezTo>
                    <a:cubicBezTo>
                      <a:pt x="281" y="45"/>
                      <a:pt x="274" y="29"/>
                      <a:pt x="263" y="18"/>
                    </a:cubicBezTo>
                  </a:path>
                </a:pathLst>
              </a:custGeom>
              <a:solidFill>
                <a:srgbClr val="F9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84"/>
              <p:cNvSpPr>
                <a:spLocks noEditPoints="1"/>
              </p:cNvSpPr>
              <p:nvPr/>
            </p:nvSpPr>
            <p:spPr bwMode="auto">
              <a:xfrm>
                <a:off x="5470525" y="5441950"/>
                <a:ext cx="412750" cy="863600"/>
              </a:xfrm>
              <a:custGeom>
                <a:avLst/>
                <a:gdLst>
                  <a:gd name="T0" fmla="*/ 43 w 110"/>
                  <a:gd name="T1" fmla="*/ 230 h 230"/>
                  <a:gd name="T2" fmla="*/ 43 w 110"/>
                  <a:gd name="T3" fmla="*/ 229 h 230"/>
                  <a:gd name="T4" fmla="*/ 43 w 110"/>
                  <a:gd name="T5" fmla="*/ 229 h 230"/>
                  <a:gd name="T6" fmla="*/ 43 w 110"/>
                  <a:gd name="T7" fmla="*/ 229 h 230"/>
                  <a:gd name="T8" fmla="*/ 109 w 110"/>
                  <a:gd name="T9" fmla="*/ 179 h 230"/>
                  <a:gd name="T10" fmla="*/ 109 w 110"/>
                  <a:gd name="T11" fmla="*/ 179 h 230"/>
                  <a:gd name="T12" fmla="*/ 109 w 110"/>
                  <a:gd name="T13" fmla="*/ 178 h 230"/>
                  <a:gd name="T14" fmla="*/ 109 w 110"/>
                  <a:gd name="T15" fmla="*/ 178 h 230"/>
                  <a:gd name="T16" fmla="*/ 109 w 110"/>
                  <a:gd name="T17" fmla="*/ 178 h 230"/>
                  <a:gd name="T18" fmla="*/ 109 w 110"/>
                  <a:gd name="T19" fmla="*/ 178 h 230"/>
                  <a:gd name="T20" fmla="*/ 109 w 110"/>
                  <a:gd name="T21" fmla="*/ 178 h 230"/>
                  <a:gd name="T22" fmla="*/ 109 w 110"/>
                  <a:gd name="T23" fmla="*/ 178 h 230"/>
                  <a:gd name="T24" fmla="*/ 109 w 110"/>
                  <a:gd name="T25" fmla="*/ 178 h 230"/>
                  <a:gd name="T26" fmla="*/ 109 w 110"/>
                  <a:gd name="T27" fmla="*/ 178 h 230"/>
                  <a:gd name="T28" fmla="*/ 109 w 110"/>
                  <a:gd name="T29" fmla="*/ 178 h 230"/>
                  <a:gd name="T30" fmla="*/ 109 w 110"/>
                  <a:gd name="T31" fmla="*/ 177 h 230"/>
                  <a:gd name="T32" fmla="*/ 109 w 110"/>
                  <a:gd name="T33" fmla="*/ 177 h 230"/>
                  <a:gd name="T34" fmla="*/ 109 w 110"/>
                  <a:gd name="T35" fmla="*/ 177 h 230"/>
                  <a:gd name="T36" fmla="*/ 110 w 110"/>
                  <a:gd name="T37" fmla="*/ 177 h 230"/>
                  <a:gd name="T38" fmla="*/ 110 w 110"/>
                  <a:gd name="T39" fmla="*/ 177 h 230"/>
                  <a:gd name="T40" fmla="*/ 110 w 110"/>
                  <a:gd name="T41" fmla="*/ 177 h 230"/>
                  <a:gd name="T42" fmla="*/ 110 w 110"/>
                  <a:gd name="T43" fmla="*/ 177 h 230"/>
                  <a:gd name="T44" fmla="*/ 110 w 110"/>
                  <a:gd name="T45" fmla="*/ 177 h 230"/>
                  <a:gd name="T46" fmla="*/ 110 w 110"/>
                  <a:gd name="T47" fmla="*/ 177 h 230"/>
                  <a:gd name="T48" fmla="*/ 93 w 110"/>
                  <a:gd name="T49" fmla="*/ 90 h 230"/>
                  <a:gd name="T50" fmla="*/ 0 w 110"/>
                  <a:gd name="T51" fmla="*/ 0 h 230"/>
                  <a:gd name="T52" fmla="*/ 0 w 110"/>
                  <a:gd name="T53" fmla="*/ 0 h 230"/>
                  <a:gd name="T54" fmla="*/ 0 w 110"/>
                  <a:gd name="T55" fmla="*/ 0 h 230"/>
                  <a:gd name="T56" fmla="*/ 0 w 110"/>
                  <a:gd name="T57" fmla="*/ 0 h 230"/>
                  <a:gd name="T58" fmla="*/ 0 w 110"/>
                  <a:gd name="T59" fmla="*/ 0 h 230"/>
                  <a:gd name="T60" fmla="*/ 0 w 110"/>
                  <a:gd name="T61" fmla="*/ 0 h 230"/>
                  <a:gd name="T62" fmla="*/ 52 w 110"/>
                  <a:gd name="T63" fmla="*/ 45 h 230"/>
                  <a:gd name="T64" fmla="*/ 93 w 110"/>
                  <a:gd name="T65" fmla="*/ 90 h 230"/>
                  <a:gd name="T66" fmla="*/ 0 w 110"/>
                  <a:gd name="T67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0" h="230">
                    <a:moveTo>
                      <a:pt x="43" y="229"/>
                    </a:moveTo>
                    <a:cubicBezTo>
                      <a:pt x="43" y="229"/>
                      <a:pt x="43" y="230"/>
                      <a:pt x="43" y="230"/>
                    </a:cubicBezTo>
                    <a:cubicBezTo>
                      <a:pt x="43" y="230"/>
                      <a:pt x="43" y="229"/>
                      <a:pt x="43" y="229"/>
                    </a:cubicBezTo>
                    <a:moveTo>
                      <a:pt x="43" y="229"/>
                    </a:moveTo>
                    <a:cubicBezTo>
                      <a:pt x="43" y="229"/>
                      <a:pt x="43" y="229"/>
                      <a:pt x="43" y="229"/>
                    </a:cubicBezTo>
                    <a:cubicBezTo>
                      <a:pt x="43" y="229"/>
                      <a:pt x="43" y="229"/>
                      <a:pt x="43" y="229"/>
                    </a:cubicBezTo>
                    <a:moveTo>
                      <a:pt x="43" y="229"/>
                    </a:moveTo>
                    <a:cubicBezTo>
                      <a:pt x="43" y="229"/>
                      <a:pt x="43" y="229"/>
                      <a:pt x="43" y="229"/>
                    </a:cubicBezTo>
                    <a:cubicBezTo>
                      <a:pt x="43" y="229"/>
                      <a:pt x="43" y="229"/>
                      <a:pt x="43" y="229"/>
                    </a:cubicBezTo>
                    <a:moveTo>
                      <a:pt x="109" y="179"/>
                    </a:moveTo>
                    <a:cubicBezTo>
                      <a:pt x="109" y="179"/>
                      <a:pt x="109" y="179"/>
                      <a:pt x="109" y="179"/>
                    </a:cubicBezTo>
                    <a:cubicBezTo>
                      <a:pt x="109" y="179"/>
                      <a:pt x="109" y="179"/>
                      <a:pt x="109" y="179"/>
                    </a:cubicBezTo>
                    <a:moveTo>
                      <a:pt x="109" y="178"/>
                    </a:moveTo>
                    <a:cubicBezTo>
                      <a:pt x="109" y="178"/>
                      <a:pt x="109" y="178"/>
                      <a:pt x="109" y="178"/>
                    </a:cubicBezTo>
                    <a:cubicBezTo>
                      <a:pt x="109" y="178"/>
                      <a:pt x="109" y="178"/>
                      <a:pt x="109" y="178"/>
                    </a:cubicBezTo>
                    <a:moveTo>
                      <a:pt x="109" y="178"/>
                    </a:moveTo>
                    <a:cubicBezTo>
                      <a:pt x="109" y="178"/>
                      <a:pt x="109" y="178"/>
                      <a:pt x="109" y="178"/>
                    </a:cubicBezTo>
                    <a:cubicBezTo>
                      <a:pt x="109" y="178"/>
                      <a:pt x="109" y="178"/>
                      <a:pt x="109" y="178"/>
                    </a:cubicBezTo>
                    <a:moveTo>
                      <a:pt x="109" y="178"/>
                    </a:moveTo>
                    <a:cubicBezTo>
                      <a:pt x="109" y="178"/>
                      <a:pt x="109" y="178"/>
                      <a:pt x="109" y="178"/>
                    </a:cubicBezTo>
                    <a:cubicBezTo>
                      <a:pt x="109" y="178"/>
                      <a:pt x="109" y="178"/>
                      <a:pt x="109" y="178"/>
                    </a:cubicBezTo>
                    <a:moveTo>
                      <a:pt x="109" y="178"/>
                    </a:moveTo>
                    <a:cubicBezTo>
                      <a:pt x="109" y="178"/>
                      <a:pt x="109" y="178"/>
                      <a:pt x="109" y="178"/>
                    </a:cubicBezTo>
                    <a:cubicBezTo>
                      <a:pt x="109" y="178"/>
                      <a:pt x="109" y="178"/>
                      <a:pt x="109" y="178"/>
                    </a:cubicBezTo>
                    <a:moveTo>
                      <a:pt x="109" y="178"/>
                    </a:moveTo>
                    <a:cubicBezTo>
                      <a:pt x="109" y="178"/>
                      <a:pt x="109" y="178"/>
                      <a:pt x="109" y="178"/>
                    </a:cubicBezTo>
                    <a:cubicBezTo>
                      <a:pt x="109" y="178"/>
                      <a:pt x="109" y="178"/>
                      <a:pt x="109" y="178"/>
                    </a:cubicBezTo>
                    <a:moveTo>
                      <a:pt x="109" y="178"/>
                    </a:moveTo>
                    <a:cubicBezTo>
                      <a:pt x="109" y="178"/>
                      <a:pt x="109" y="178"/>
                      <a:pt x="109" y="178"/>
                    </a:cubicBezTo>
                    <a:cubicBezTo>
                      <a:pt x="109" y="178"/>
                      <a:pt x="109" y="178"/>
                      <a:pt x="109" y="178"/>
                    </a:cubicBezTo>
                    <a:moveTo>
                      <a:pt x="109" y="177"/>
                    </a:moveTo>
                    <a:cubicBezTo>
                      <a:pt x="109" y="177"/>
                      <a:pt x="109" y="177"/>
                      <a:pt x="109" y="177"/>
                    </a:cubicBezTo>
                    <a:cubicBezTo>
                      <a:pt x="109" y="177"/>
                      <a:pt x="109" y="177"/>
                      <a:pt x="109" y="177"/>
                    </a:cubicBezTo>
                    <a:moveTo>
                      <a:pt x="109" y="177"/>
                    </a:moveTo>
                    <a:cubicBezTo>
                      <a:pt x="109" y="177"/>
                      <a:pt x="109" y="177"/>
                      <a:pt x="109" y="177"/>
                    </a:cubicBezTo>
                    <a:cubicBezTo>
                      <a:pt x="109" y="177"/>
                      <a:pt x="109" y="177"/>
                      <a:pt x="109" y="177"/>
                    </a:cubicBezTo>
                    <a:moveTo>
                      <a:pt x="110" y="177"/>
                    </a:moveTo>
                    <a:cubicBezTo>
                      <a:pt x="110" y="177"/>
                      <a:pt x="110" y="177"/>
                      <a:pt x="110" y="177"/>
                    </a:cubicBezTo>
                    <a:cubicBezTo>
                      <a:pt x="110" y="177"/>
                      <a:pt x="110" y="177"/>
                      <a:pt x="110" y="177"/>
                    </a:cubicBezTo>
                    <a:moveTo>
                      <a:pt x="110" y="177"/>
                    </a:moveTo>
                    <a:cubicBezTo>
                      <a:pt x="110" y="177"/>
                      <a:pt x="110" y="177"/>
                      <a:pt x="110" y="177"/>
                    </a:cubicBezTo>
                    <a:cubicBezTo>
                      <a:pt x="110" y="177"/>
                      <a:pt x="110" y="177"/>
                      <a:pt x="110" y="177"/>
                    </a:cubicBezTo>
                    <a:moveTo>
                      <a:pt x="110" y="177"/>
                    </a:moveTo>
                    <a:cubicBezTo>
                      <a:pt x="110" y="177"/>
                      <a:pt x="110" y="177"/>
                      <a:pt x="110" y="177"/>
                    </a:cubicBezTo>
                    <a:cubicBezTo>
                      <a:pt x="110" y="177"/>
                      <a:pt x="110" y="177"/>
                      <a:pt x="110" y="177"/>
                    </a:cubicBezTo>
                    <a:moveTo>
                      <a:pt x="110" y="177"/>
                    </a:moveTo>
                    <a:cubicBezTo>
                      <a:pt x="110" y="177"/>
                      <a:pt x="110" y="177"/>
                      <a:pt x="110" y="177"/>
                    </a:cubicBezTo>
                    <a:cubicBezTo>
                      <a:pt x="110" y="177"/>
                      <a:pt x="110" y="177"/>
                      <a:pt x="110" y="177"/>
                    </a:cubicBezTo>
                    <a:moveTo>
                      <a:pt x="93" y="90"/>
                    </a:move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" y="0"/>
                      <a:pt x="49" y="20"/>
                      <a:pt x="52" y="45"/>
                    </a:cubicBezTo>
                    <a:cubicBezTo>
                      <a:pt x="75" y="48"/>
                      <a:pt x="93" y="67"/>
                      <a:pt x="93" y="90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3" y="67"/>
                      <a:pt x="75" y="48"/>
                      <a:pt x="52" y="45"/>
                    </a:cubicBezTo>
                    <a:cubicBezTo>
                      <a:pt x="49" y="20"/>
                      <a:pt x="27" y="0"/>
                      <a:pt x="0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85"/>
              <p:cNvSpPr>
                <a:spLocks/>
              </p:cNvSpPr>
              <p:nvPr/>
            </p:nvSpPr>
            <p:spPr bwMode="auto">
              <a:xfrm>
                <a:off x="5572125" y="5840413"/>
                <a:ext cx="338138" cy="469900"/>
              </a:xfrm>
              <a:custGeom>
                <a:avLst/>
                <a:gdLst>
                  <a:gd name="T0" fmla="*/ 63 w 90"/>
                  <a:gd name="T1" fmla="*/ 0 h 125"/>
                  <a:gd name="T2" fmla="*/ 39 w 90"/>
                  <a:gd name="T3" fmla="*/ 25 h 125"/>
                  <a:gd name="T4" fmla="*/ 39 w 90"/>
                  <a:gd name="T5" fmla="*/ 27 h 125"/>
                  <a:gd name="T6" fmla="*/ 54 w 90"/>
                  <a:gd name="T7" fmla="*/ 45 h 125"/>
                  <a:gd name="T8" fmla="*/ 35 w 90"/>
                  <a:gd name="T9" fmla="*/ 64 h 125"/>
                  <a:gd name="T10" fmla="*/ 35 w 90"/>
                  <a:gd name="T11" fmla="*/ 64 h 125"/>
                  <a:gd name="T12" fmla="*/ 0 w 90"/>
                  <a:gd name="T13" fmla="*/ 114 h 125"/>
                  <a:gd name="T14" fmla="*/ 16 w 90"/>
                  <a:gd name="T15" fmla="*/ 123 h 125"/>
                  <a:gd name="T16" fmla="*/ 16 w 90"/>
                  <a:gd name="T17" fmla="*/ 123 h 125"/>
                  <a:gd name="T18" fmla="*/ 16 w 90"/>
                  <a:gd name="T19" fmla="*/ 123 h 125"/>
                  <a:gd name="T20" fmla="*/ 16 w 90"/>
                  <a:gd name="T21" fmla="*/ 123 h 125"/>
                  <a:gd name="T22" fmla="*/ 16 w 90"/>
                  <a:gd name="T23" fmla="*/ 123 h 125"/>
                  <a:gd name="T24" fmla="*/ 16 w 90"/>
                  <a:gd name="T25" fmla="*/ 124 h 125"/>
                  <a:gd name="T26" fmla="*/ 16 w 90"/>
                  <a:gd name="T27" fmla="*/ 124 h 125"/>
                  <a:gd name="T28" fmla="*/ 27 w 90"/>
                  <a:gd name="T29" fmla="*/ 125 h 125"/>
                  <a:gd name="T30" fmla="*/ 82 w 90"/>
                  <a:gd name="T31" fmla="*/ 73 h 125"/>
                  <a:gd name="T32" fmla="*/ 82 w 90"/>
                  <a:gd name="T33" fmla="*/ 73 h 125"/>
                  <a:gd name="T34" fmla="*/ 82 w 90"/>
                  <a:gd name="T35" fmla="*/ 73 h 125"/>
                  <a:gd name="T36" fmla="*/ 82 w 90"/>
                  <a:gd name="T37" fmla="*/ 72 h 125"/>
                  <a:gd name="T38" fmla="*/ 82 w 90"/>
                  <a:gd name="T39" fmla="*/ 72 h 125"/>
                  <a:gd name="T40" fmla="*/ 82 w 90"/>
                  <a:gd name="T41" fmla="*/ 72 h 125"/>
                  <a:gd name="T42" fmla="*/ 82 w 90"/>
                  <a:gd name="T43" fmla="*/ 72 h 125"/>
                  <a:gd name="T44" fmla="*/ 82 w 90"/>
                  <a:gd name="T45" fmla="*/ 72 h 125"/>
                  <a:gd name="T46" fmla="*/ 82 w 90"/>
                  <a:gd name="T47" fmla="*/ 72 h 125"/>
                  <a:gd name="T48" fmla="*/ 82 w 90"/>
                  <a:gd name="T49" fmla="*/ 72 h 125"/>
                  <a:gd name="T50" fmla="*/ 82 w 90"/>
                  <a:gd name="T51" fmla="*/ 72 h 125"/>
                  <a:gd name="T52" fmla="*/ 82 w 90"/>
                  <a:gd name="T53" fmla="*/ 72 h 125"/>
                  <a:gd name="T54" fmla="*/ 82 w 90"/>
                  <a:gd name="T55" fmla="*/ 72 h 125"/>
                  <a:gd name="T56" fmla="*/ 82 w 90"/>
                  <a:gd name="T57" fmla="*/ 72 h 125"/>
                  <a:gd name="T58" fmla="*/ 82 w 90"/>
                  <a:gd name="T59" fmla="*/ 72 h 125"/>
                  <a:gd name="T60" fmla="*/ 82 w 90"/>
                  <a:gd name="T61" fmla="*/ 71 h 125"/>
                  <a:gd name="T62" fmla="*/ 82 w 90"/>
                  <a:gd name="T63" fmla="*/ 71 h 125"/>
                  <a:gd name="T64" fmla="*/ 82 w 90"/>
                  <a:gd name="T65" fmla="*/ 71 h 125"/>
                  <a:gd name="T66" fmla="*/ 82 w 90"/>
                  <a:gd name="T67" fmla="*/ 71 h 125"/>
                  <a:gd name="T68" fmla="*/ 83 w 90"/>
                  <a:gd name="T69" fmla="*/ 71 h 125"/>
                  <a:gd name="T70" fmla="*/ 83 w 90"/>
                  <a:gd name="T71" fmla="*/ 71 h 125"/>
                  <a:gd name="T72" fmla="*/ 83 w 90"/>
                  <a:gd name="T73" fmla="*/ 71 h 125"/>
                  <a:gd name="T74" fmla="*/ 83 w 90"/>
                  <a:gd name="T75" fmla="*/ 71 h 125"/>
                  <a:gd name="T76" fmla="*/ 83 w 90"/>
                  <a:gd name="T77" fmla="*/ 71 h 125"/>
                  <a:gd name="T78" fmla="*/ 83 w 90"/>
                  <a:gd name="T79" fmla="*/ 71 h 125"/>
                  <a:gd name="T80" fmla="*/ 83 w 90"/>
                  <a:gd name="T81" fmla="*/ 71 h 125"/>
                  <a:gd name="T82" fmla="*/ 83 w 90"/>
                  <a:gd name="T83" fmla="*/ 71 h 125"/>
                  <a:gd name="T84" fmla="*/ 63 w 90"/>
                  <a:gd name="T8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0" h="125">
                    <a:moveTo>
                      <a:pt x="63" y="0"/>
                    </a:moveTo>
                    <a:cubicBezTo>
                      <a:pt x="58" y="11"/>
                      <a:pt x="50" y="20"/>
                      <a:pt x="39" y="25"/>
                    </a:cubicBezTo>
                    <a:cubicBezTo>
                      <a:pt x="39" y="25"/>
                      <a:pt x="39" y="26"/>
                      <a:pt x="39" y="27"/>
                    </a:cubicBezTo>
                    <a:cubicBezTo>
                      <a:pt x="48" y="29"/>
                      <a:pt x="54" y="36"/>
                      <a:pt x="54" y="45"/>
                    </a:cubicBezTo>
                    <a:cubicBezTo>
                      <a:pt x="54" y="56"/>
                      <a:pt x="45" y="64"/>
                      <a:pt x="35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28" y="84"/>
                      <a:pt x="16" y="101"/>
                      <a:pt x="0" y="114"/>
                    </a:cubicBezTo>
                    <a:cubicBezTo>
                      <a:pt x="4" y="118"/>
                      <a:pt x="10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6" y="123"/>
                      <a:pt x="16" y="124"/>
                      <a:pt x="16" y="124"/>
                    </a:cubicBezTo>
                    <a:cubicBezTo>
                      <a:pt x="16" y="124"/>
                      <a:pt x="16" y="124"/>
                      <a:pt x="16" y="124"/>
                    </a:cubicBezTo>
                    <a:cubicBezTo>
                      <a:pt x="20" y="124"/>
                      <a:pt x="23" y="125"/>
                      <a:pt x="27" y="125"/>
                    </a:cubicBezTo>
                    <a:cubicBezTo>
                      <a:pt x="50" y="125"/>
                      <a:pt x="73" y="104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2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2"/>
                      <a:pt x="82" y="71"/>
                      <a:pt x="82" y="71"/>
                    </a:cubicBezTo>
                    <a:cubicBezTo>
                      <a:pt x="82" y="71"/>
                      <a:pt x="82" y="71"/>
                      <a:pt x="82" y="71"/>
                    </a:cubicBezTo>
                    <a:cubicBezTo>
                      <a:pt x="82" y="71"/>
                      <a:pt x="82" y="71"/>
                      <a:pt x="82" y="71"/>
                    </a:cubicBezTo>
                    <a:cubicBezTo>
                      <a:pt x="82" y="71"/>
                      <a:pt x="82" y="71"/>
                      <a:pt x="82" y="71"/>
                    </a:cubicBezTo>
                    <a:cubicBezTo>
                      <a:pt x="82" y="71"/>
                      <a:pt x="82" y="71"/>
                      <a:pt x="83" y="71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90" y="41"/>
                      <a:pt x="81" y="12"/>
                      <a:pt x="63" y="0"/>
                    </a:cubicBezTo>
                  </a:path>
                </a:pathLst>
              </a:custGeom>
              <a:solidFill>
                <a:srgbClr val="D04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86"/>
              <p:cNvSpPr>
                <a:spLocks/>
              </p:cNvSpPr>
              <p:nvPr/>
            </p:nvSpPr>
            <p:spPr bwMode="auto">
              <a:xfrm>
                <a:off x="5330825" y="6335713"/>
                <a:ext cx="98425" cy="101600"/>
              </a:xfrm>
              <a:custGeom>
                <a:avLst/>
                <a:gdLst>
                  <a:gd name="T0" fmla="*/ 26 w 26"/>
                  <a:gd name="T1" fmla="*/ 0 h 27"/>
                  <a:gd name="T2" fmla="*/ 0 w 26"/>
                  <a:gd name="T3" fmla="*/ 3 h 27"/>
                  <a:gd name="T4" fmla="*/ 0 w 26"/>
                  <a:gd name="T5" fmla="*/ 27 h 27"/>
                  <a:gd name="T6" fmla="*/ 0 w 26"/>
                  <a:gd name="T7" fmla="*/ 27 h 27"/>
                  <a:gd name="T8" fmla="*/ 26 w 26"/>
                  <a:gd name="T9" fmla="*/ 27 h 27"/>
                  <a:gd name="T10" fmla="*/ 26 w 26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7">
                    <a:moveTo>
                      <a:pt x="26" y="0"/>
                    </a:moveTo>
                    <a:cubicBezTo>
                      <a:pt x="18" y="2"/>
                      <a:pt x="9" y="3"/>
                      <a:pt x="0" y="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87"/>
              <p:cNvSpPr>
                <a:spLocks/>
              </p:cNvSpPr>
              <p:nvPr/>
            </p:nvSpPr>
            <p:spPr bwMode="auto">
              <a:xfrm>
                <a:off x="5703888" y="5942013"/>
                <a:ext cx="71438" cy="138113"/>
              </a:xfrm>
              <a:custGeom>
                <a:avLst/>
                <a:gdLst>
                  <a:gd name="T0" fmla="*/ 4 w 19"/>
                  <a:gd name="T1" fmla="*/ 0 h 37"/>
                  <a:gd name="T2" fmla="*/ 5 w 19"/>
                  <a:gd name="T3" fmla="*/ 5 h 37"/>
                  <a:gd name="T4" fmla="*/ 0 w 19"/>
                  <a:gd name="T5" fmla="*/ 37 h 37"/>
                  <a:gd name="T6" fmla="*/ 0 w 19"/>
                  <a:gd name="T7" fmla="*/ 37 h 37"/>
                  <a:gd name="T8" fmla="*/ 19 w 19"/>
                  <a:gd name="T9" fmla="*/ 18 h 37"/>
                  <a:gd name="T10" fmla="*/ 4 w 19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7">
                    <a:moveTo>
                      <a:pt x="4" y="0"/>
                    </a:moveTo>
                    <a:cubicBezTo>
                      <a:pt x="5" y="2"/>
                      <a:pt x="5" y="3"/>
                      <a:pt x="5" y="5"/>
                    </a:cubicBezTo>
                    <a:cubicBezTo>
                      <a:pt x="5" y="16"/>
                      <a:pt x="3" y="2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0" y="37"/>
                      <a:pt x="19" y="29"/>
                      <a:pt x="19" y="18"/>
                    </a:cubicBezTo>
                    <a:cubicBezTo>
                      <a:pt x="19" y="9"/>
                      <a:pt x="13" y="2"/>
                      <a:pt x="4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88"/>
              <p:cNvSpPr>
                <a:spLocks/>
              </p:cNvSpPr>
              <p:nvPr/>
            </p:nvSpPr>
            <p:spPr bwMode="auto">
              <a:xfrm>
                <a:off x="5330825" y="5788025"/>
                <a:ext cx="390525" cy="558800"/>
              </a:xfrm>
              <a:custGeom>
                <a:avLst/>
                <a:gdLst>
                  <a:gd name="T0" fmla="*/ 0 w 104"/>
                  <a:gd name="T1" fmla="*/ 0 h 149"/>
                  <a:gd name="T2" fmla="*/ 0 w 104"/>
                  <a:gd name="T3" fmla="*/ 0 h 149"/>
                  <a:gd name="T4" fmla="*/ 0 w 104"/>
                  <a:gd name="T5" fmla="*/ 149 h 149"/>
                  <a:gd name="T6" fmla="*/ 26 w 104"/>
                  <a:gd name="T7" fmla="*/ 146 h 149"/>
                  <a:gd name="T8" fmla="*/ 26 w 104"/>
                  <a:gd name="T9" fmla="*/ 146 h 149"/>
                  <a:gd name="T10" fmla="*/ 26 w 104"/>
                  <a:gd name="T11" fmla="*/ 146 h 149"/>
                  <a:gd name="T12" fmla="*/ 64 w 104"/>
                  <a:gd name="T13" fmla="*/ 128 h 149"/>
                  <a:gd name="T14" fmla="*/ 64 w 104"/>
                  <a:gd name="T15" fmla="*/ 128 h 149"/>
                  <a:gd name="T16" fmla="*/ 99 w 104"/>
                  <a:gd name="T17" fmla="*/ 78 h 149"/>
                  <a:gd name="T18" fmla="*/ 104 w 104"/>
                  <a:gd name="T19" fmla="*/ 46 h 149"/>
                  <a:gd name="T20" fmla="*/ 103 w 104"/>
                  <a:gd name="T21" fmla="*/ 41 h 149"/>
                  <a:gd name="T22" fmla="*/ 103 w 104"/>
                  <a:gd name="T23" fmla="*/ 39 h 149"/>
                  <a:gd name="T24" fmla="*/ 85 w 104"/>
                  <a:gd name="T25" fmla="*/ 43 h 149"/>
                  <a:gd name="T26" fmla="*/ 43 w 104"/>
                  <a:gd name="T27" fmla="*/ 14 h 149"/>
                  <a:gd name="T28" fmla="*/ 37 w 104"/>
                  <a:gd name="T29" fmla="*/ 14 h 149"/>
                  <a:gd name="T30" fmla="*/ 0 w 104"/>
                  <a:gd name="T31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4" h="14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9" y="149"/>
                      <a:pt x="18" y="148"/>
                      <a:pt x="26" y="146"/>
                    </a:cubicBezTo>
                    <a:cubicBezTo>
                      <a:pt x="26" y="146"/>
                      <a:pt x="26" y="146"/>
                      <a:pt x="26" y="146"/>
                    </a:cubicBezTo>
                    <a:cubicBezTo>
                      <a:pt x="26" y="146"/>
                      <a:pt x="26" y="146"/>
                      <a:pt x="26" y="146"/>
                    </a:cubicBezTo>
                    <a:cubicBezTo>
                      <a:pt x="40" y="143"/>
                      <a:pt x="53" y="136"/>
                      <a:pt x="64" y="128"/>
                    </a:cubicBezTo>
                    <a:cubicBezTo>
                      <a:pt x="64" y="128"/>
                      <a:pt x="64" y="128"/>
                      <a:pt x="64" y="128"/>
                    </a:cubicBezTo>
                    <a:cubicBezTo>
                      <a:pt x="80" y="115"/>
                      <a:pt x="92" y="98"/>
                      <a:pt x="99" y="78"/>
                    </a:cubicBezTo>
                    <a:cubicBezTo>
                      <a:pt x="102" y="68"/>
                      <a:pt x="104" y="57"/>
                      <a:pt x="104" y="46"/>
                    </a:cubicBezTo>
                    <a:cubicBezTo>
                      <a:pt x="104" y="44"/>
                      <a:pt x="104" y="43"/>
                      <a:pt x="103" y="41"/>
                    </a:cubicBezTo>
                    <a:cubicBezTo>
                      <a:pt x="103" y="40"/>
                      <a:pt x="103" y="39"/>
                      <a:pt x="103" y="39"/>
                    </a:cubicBezTo>
                    <a:cubicBezTo>
                      <a:pt x="98" y="41"/>
                      <a:pt x="91" y="43"/>
                      <a:pt x="85" y="43"/>
                    </a:cubicBezTo>
                    <a:cubicBezTo>
                      <a:pt x="66" y="43"/>
                      <a:pt x="49" y="31"/>
                      <a:pt x="43" y="14"/>
                    </a:cubicBezTo>
                    <a:cubicBezTo>
                      <a:pt x="41" y="14"/>
                      <a:pt x="39" y="14"/>
                      <a:pt x="37" y="14"/>
                    </a:cubicBezTo>
                    <a:cubicBezTo>
                      <a:pt x="23" y="14"/>
                      <a:pt x="10" y="9"/>
                      <a:pt x="0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89"/>
              <p:cNvSpPr>
                <a:spLocks/>
              </p:cNvSpPr>
              <p:nvPr/>
            </p:nvSpPr>
            <p:spPr bwMode="auto">
              <a:xfrm>
                <a:off x="5330825" y="57880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04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90"/>
              <p:cNvSpPr>
                <a:spLocks/>
              </p:cNvSpPr>
              <p:nvPr/>
            </p:nvSpPr>
            <p:spPr bwMode="auto">
              <a:xfrm>
                <a:off x="5330825" y="5441950"/>
                <a:ext cx="488950" cy="506413"/>
              </a:xfrm>
              <a:custGeom>
                <a:avLst/>
                <a:gdLst>
                  <a:gd name="T0" fmla="*/ 37 w 130"/>
                  <a:gd name="T1" fmla="*/ 0 h 135"/>
                  <a:gd name="T2" fmla="*/ 37 w 130"/>
                  <a:gd name="T3" fmla="*/ 0 h 135"/>
                  <a:gd name="T4" fmla="*/ 37 w 130"/>
                  <a:gd name="T5" fmla="*/ 0 h 135"/>
                  <a:gd name="T6" fmla="*/ 37 w 130"/>
                  <a:gd name="T7" fmla="*/ 0 h 135"/>
                  <a:gd name="T8" fmla="*/ 37 w 130"/>
                  <a:gd name="T9" fmla="*/ 0 h 135"/>
                  <a:gd name="T10" fmla="*/ 37 w 130"/>
                  <a:gd name="T11" fmla="*/ 0 h 135"/>
                  <a:gd name="T12" fmla="*/ 37 w 130"/>
                  <a:gd name="T13" fmla="*/ 0 h 135"/>
                  <a:gd name="T14" fmla="*/ 37 w 130"/>
                  <a:gd name="T15" fmla="*/ 0 h 135"/>
                  <a:gd name="T16" fmla="*/ 0 w 130"/>
                  <a:gd name="T17" fmla="*/ 15 h 135"/>
                  <a:gd name="T18" fmla="*/ 0 w 130"/>
                  <a:gd name="T19" fmla="*/ 15 h 135"/>
                  <a:gd name="T20" fmla="*/ 0 w 130"/>
                  <a:gd name="T21" fmla="*/ 92 h 135"/>
                  <a:gd name="T22" fmla="*/ 0 w 130"/>
                  <a:gd name="T23" fmla="*/ 92 h 135"/>
                  <a:gd name="T24" fmla="*/ 37 w 130"/>
                  <a:gd name="T25" fmla="*/ 106 h 135"/>
                  <a:gd name="T26" fmla="*/ 43 w 130"/>
                  <a:gd name="T27" fmla="*/ 106 h 135"/>
                  <a:gd name="T28" fmla="*/ 85 w 130"/>
                  <a:gd name="T29" fmla="*/ 135 h 135"/>
                  <a:gd name="T30" fmla="*/ 103 w 130"/>
                  <a:gd name="T31" fmla="*/ 131 h 135"/>
                  <a:gd name="T32" fmla="*/ 127 w 130"/>
                  <a:gd name="T33" fmla="*/ 106 h 135"/>
                  <a:gd name="T34" fmla="*/ 127 w 130"/>
                  <a:gd name="T35" fmla="*/ 106 h 135"/>
                  <a:gd name="T36" fmla="*/ 130 w 130"/>
                  <a:gd name="T37" fmla="*/ 90 h 135"/>
                  <a:gd name="T38" fmla="*/ 130 w 130"/>
                  <a:gd name="T39" fmla="*/ 90 h 135"/>
                  <a:gd name="T40" fmla="*/ 130 w 130"/>
                  <a:gd name="T41" fmla="*/ 90 h 135"/>
                  <a:gd name="T42" fmla="*/ 89 w 130"/>
                  <a:gd name="T43" fmla="*/ 45 h 135"/>
                  <a:gd name="T44" fmla="*/ 37 w 130"/>
                  <a:gd name="T4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0" h="135">
                    <a:moveTo>
                      <a:pt x="37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3" y="0"/>
                      <a:pt x="10" y="6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10" y="101"/>
                      <a:pt x="23" y="106"/>
                      <a:pt x="37" y="106"/>
                    </a:cubicBezTo>
                    <a:cubicBezTo>
                      <a:pt x="39" y="106"/>
                      <a:pt x="41" y="106"/>
                      <a:pt x="43" y="106"/>
                    </a:cubicBezTo>
                    <a:cubicBezTo>
                      <a:pt x="49" y="123"/>
                      <a:pt x="66" y="135"/>
                      <a:pt x="85" y="135"/>
                    </a:cubicBezTo>
                    <a:cubicBezTo>
                      <a:pt x="91" y="135"/>
                      <a:pt x="98" y="133"/>
                      <a:pt x="103" y="131"/>
                    </a:cubicBezTo>
                    <a:cubicBezTo>
                      <a:pt x="114" y="126"/>
                      <a:pt x="122" y="117"/>
                      <a:pt x="127" y="106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9" y="101"/>
                      <a:pt x="130" y="96"/>
                      <a:pt x="130" y="90"/>
                    </a:cubicBezTo>
                    <a:cubicBezTo>
                      <a:pt x="130" y="90"/>
                      <a:pt x="130" y="90"/>
                      <a:pt x="130" y="90"/>
                    </a:cubicBezTo>
                    <a:cubicBezTo>
                      <a:pt x="130" y="90"/>
                      <a:pt x="130" y="90"/>
                      <a:pt x="130" y="90"/>
                    </a:cubicBezTo>
                    <a:cubicBezTo>
                      <a:pt x="130" y="67"/>
                      <a:pt x="112" y="48"/>
                      <a:pt x="89" y="45"/>
                    </a:cubicBezTo>
                    <a:cubicBezTo>
                      <a:pt x="86" y="20"/>
                      <a:pt x="64" y="0"/>
                      <a:pt x="37" y="0"/>
                    </a:cubicBezTo>
                  </a:path>
                </a:pathLst>
              </a:custGeom>
              <a:solidFill>
                <a:srgbClr val="D04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91"/>
              <p:cNvSpPr>
                <a:spLocks/>
              </p:cNvSpPr>
              <p:nvPr/>
            </p:nvSpPr>
            <p:spPr bwMode="auto">
              <a:xfrm>
                <a:off x="5330825" y="6437313"/>
                <a:ext cx="233363" cy="222250"/>
              </a:xfrm>
              <a:custGeom>
                <a:avLst/>
                <a:gdLst>
                  <a:gd name="T0" fmla="*/ 62 w 62"/>
                  <a:gd name="T1" fmla="*/ 0 h 59"/>
                  <a:gd name="T2" fmla="*/ 26 w 62"/>
                  <a:gd name="T3" fmla="*/ 0 h 59"/>
                  <a:gd name="T4" fmla="*/ 0 w 62"/>
                  <a:gd name="T5" fmla="*/ 0 h 59"/>
                  <a:gd name="T6" fmla="*/ 0 w 62"/>
                  <a:gd name="T7" fmla="*/ 0 h 59"/>
                  <a:gd name="T8" fmla="*/ 0 w 62"/>
                  <a:gd name="T9" fmla="*/ 59 h 59"/>
                  <a:gd name="T10" fmla="*/ 44 w 62"/>
                  <a:gd name="T11" fmla="*/ 46 h 59"/>
                  <a:gd name="T12" fmla="*/ 62 w 62"/>
                  <a:gd name="T13" fmla="*/ 48 h 59"/>
                  <a:gd name="T14" fmla="*/ 62 w 62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59">
                    <a:moveTo>
                      <a:pt x="62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1" y="51"/>
                      <a:pt x="27" y="46"/>
                      <a:pt x="44" y="46"/>
                    </a:cubicBezTo>
                    <a:cubicBezTo>
                      <a:pt x="50" y="46"/>
                      <a:pt x="56" y="47"/>
                      <a:pt x="62" y="48"/>
                    </a:cubicBezTo>
                    <a:cubicBezTo>
                      <a:pt x="62" y="0"/>
                      <a:pt x="62" y="0"/>
                      <a:pt x="62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92"/>
              <p:cNvSpPr>
                <a:spLocks/>
              </p:cNvSpPr>
              <p:nvPr/>
            </p:nvSpPr>
            <p:spPr bwMode="auto">
              <a:xfrm>
                <a:off x="5330825" y="6437313"/>
                <a:ext cx="530225" cy="423863"/>
              </a:xfrm>
              <a:custGeom>
                <a:avLst/>
                <a:gdLst>
                  <a:gd name="T0" fmla="*/ 79 w 141"/>
                  <a:gd name="T1" fmla="*/ 0 h 113"/>
                  <a:gd name="T2" fmla="*/ 62 w 141"/>
                  <a:gd name="T3" fmla="*/ 0 h 113"/>
                  <a:gd name="T4" fmla="*/ 62 w 141"/>
                  <a:gd name="T5" fmla="*/ 48 h 113"/>
                  <a:gd name="T6" fmla="*/ 62 w 141"/>
                  <a:gd name="T7" fmla="*/ 48 h 113"/>
                  <a:gd name="T8" fmla="*/ 44 w 141"/>
                  <a:gd name="T9" fmla="*/ 46 h 113"/>
                  <a:gd name="T10" fmla="*/ 0 w 141"/>
                  <a:gd name="T11" fmla="*/ 59 h 113"/>
                  <a:gd name="T12" fmla="*/ 0 w 141"/>
                  <a:gd name="T13" fmla="*/ 113 h 113"/>
                  <a:gd name="T14" fmla="*/ 141 w 141"/>
                  <a:gd name="T15" fmla="*/ 113 h 113"/>
                  <a:gd name="T16" fmla="*/ 141 w 141"/>
                  <a:gd name="T17" fmla="*/ 109 h 113"/>
                  <a:gd name="T18" fmla="*/ 141 w 141"/>
                  <a:gd name="T19" fmla="*/ 62 h 113"/>
                  <a:gd name="T20" fmla="*/ 123 w 141"/>
                  <a:gd name="T21" fmla="*/ 18 h 113"/>
                  <a:gd name="T22" fmla="*/ 79 w 141"/>
                  <a:gd name="T2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1" h="113">
                    <a:moveTo>
                      <a:pt x="79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56" y="47"/>
                      <a:pt x="50" y="46"/>
                      <a:pt x="44" y="46"/>
                    </a:cubicBezTo>
                    <a:cubicBezTo>
                      <a:pt x="27" y="46"/>
                      <a:pt x="11" y="51"/>
                      <a:pt x="0" y="59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41" y="113"/>
                      <a:pt x="141" y="113"/>
                      <a:pt x="141" y="113"/>
                    </a:cubicBezTo>
                    <a:cubicBezTo>
                      <a:pt x="141" y="109"/>
                      <a:pt x="141" y="109"/>
                      <a:pt x="141" y="109"/>
                    </a:cubicBezTo>
                    <a:cubicBezTo>
                      <a:pt x="141" y="62"/>
                      <a:pt x="141" y="62"/>
                      <a:pt x="141" y="62"/>
                    </a:cubicBezTo>
                    <a:cubicBezTo>
                      <a:pt x="141" y="45"/>
                      <a:pt x="134" y="29"/>
                      <a:pt x="123" y="18"/>
                    </a:cubicBezTo>
                    <a:cubicBezTo>
                      <a:pt x="111" y="7"/>
                      <a:pt x="96" y="0"/>
                      <a:pt x="79" y="0"/>
                    </a:cubicBezTo>
                  </a:path>
                </a:pathLst>
              </a:custGeom>
              <a:solidFill>
                <a:srgbClr val="CC92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6" name="组合 385"/>
            <p:cNvGrpSpPr/>
            <p:nvPr/>
          </p:nvGrpSpPr>
          <p:grpSpPr>
            <a:xfrm>
              <a:off x="6157913" y="5118100"/>
              <a:ext cx="1333500" cy="1400176"/>
              <a:chOff x="6157913" y="5461000"/>
              <a:chExt cx="1333500" cy="1400176"/>
            </a:xfrm>
          </p:grpSpPr>
          <p:sp>
            <p:nvSpPr>
              <p:cNvPr id="97" name="Freeform 293"/>
              <p:cNvSpPr>
                <a:spLocks/>
              </p:cNvSpPr>
              <p:nvPr/>
            </p:nvSpPr>
            <p:spPr bwMode="auto">
              <a:xfrm>
                <a:off x="6157913" y="5461000"/>
                <a:ext cx="1333500" cy="1066800"/>
              </a:xfrm>
              <a:custGeom>
                <a:avLst/>
                <a:gdLst>
                  <a:gd name="T0" fmla="*/ 308 w 355"/>
                  <a:gd name="T1" fmla="*/ 97 h 284"/>
                  <a:gd name="T2" fmla="*/ 177 w 355"/>
                  <a:gd name="T3" fmla="*/ 0 h 284"/>
                  <a:gd name="T4" fmla="*/ 47 w 355"/>
                  <a:gd name="T5" fmla="*/ 97 h 284"/>
                  <a:gd name="T6" fmla="*/ 52 w 355"/>
                  <a:gd name="T7" fmla="*/ 174 h 284"/>
                  <a:gd name="T8" fmla="*/ 13 w 355"/>
                  <a:gd name="T9" fmla="*/ 208 h 284"/>
                  <a:gd name="T10" fmla="*/ 85 w 355"/>
                  <a:gd name="T11" fmla="*/ 284 h 284"/>
                  <a:gd name="T12" fmla="*/ 270 w 355"/>
                  <a:gd name="T13" fmla="*/ 284 h 284"/>
                  <a:gd name="T14" fmla="*/ 342 w 355"/>
                  <a:gd name="T15" fmla="*/ 208 h 284"/>
                  <a:gd name="T16" fmla="*/ 302 w 355"/>
                  <a:gd name="T17" fmla="*/ 174 h 284"/>
                  <a:gd name="T18" fmla="*/ 308 w 355"/>
                  <a:gd name="T19" fmla="*/ 97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5" h="284">
                    <a:moveTo>
                      <a:pt x="308" y="97"/>
                    </a:moveTo>
                    <a:cubicBezTo>
                      <a:pt x="291" y="41"/>
                      <a:pt x="239" y="0"/>
                      <a:pt x="177" y="0"/>
                    </a:cubicBezTo>
                    <a:cubicBezTo>
                      <a:pt x="116" y="0"/>
                      <a:pt x="64" y="41"/>
                      <a:pt x="47" y="97"/>
                    </a:cubicBezTo>
                    <a:cubicBezTo>
                      <a:pt x="40" y="118"/>
                      <a:pt x="52" y="152"/>
                      <a:pt x="52" y="174"/>
                    </a:cubicBezTo>
                    <a:cubicBezTo>
                      <a:pt x="53" y="191"/>
                      <a:pt x="45" y="207"/>
                      <a:pt x="13" y="208"/>
                    </a:cubicBezTo>
                    <a:cubicBezTo>
                      <a:pt x="13" y="208"/>
                      <a:pt x="0" y="251"/>
                      <a:pt x="85" y="284"/>
                    </a:cubicBezTo>
                    <a:cubicBezTo>
                      <a:pt x="270" y="284"/>
                      <a:pt x="270" y="284"/>
                      <a:pt x="270" y="284"/>
                    </a:cubicBezTo>
                    <a:cubicBezTo>
                      <a:pt x="355" y="251"/>
                      <a:pt x="342" y="208"/>
                      <a:pt x="342" y="208"/>
                    </a:cubicBezTo>
                    <a:cubicBezTo>
                      <a:pt x="310" y="207"/>
                      <a:pt x="302" y="191"/>
                      <a:pt x="302" y="174"/>
                    </a:cubicBezTo>
                    <a:cubicBezTo>
                      <a:pt x="303" y="152"/>
                      <a:pt x="314" y="118"/>
                      <a:pt x="308" y="97"/>
                    </a:cubicBezTo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94"/>
              <p:cNvSpPr>
                <a:spLocks/>
              </p:cNvSpPr>
              <p:nvPr/>
            </p:nvSpPr>
            <p:spPr bwMode="auto">
              <a:xfrm>
                <a:off x="6297613" y="6437313"/>
                <a:ext cx="1055688" cy="423863"/>
              </a:xfrm>
              <a:custGeom>
                <a:avLst/>
                <a:gdLst>
                  <a:gd name="T0" fmla="*/ 262 w 281"/>
                  <a:gd name="T1" fmla="*/ 18 h 113"/>
                  <a:gd name="T2" fmla="*/ 219 w 281"/>
                  <a:gd name="T3" fmla="*/ 0 h 113"/>
                  <a:gd name="T4" fmla="*/ 207 w 281"/>
                  <a:gd name="T5" fmla="*/ 0 h 113"/>
                  <a:gd name="T6" fmla="*/ 172 w 281"/>
                  <a:gd name="T7" fmla="*/ 0 h 113"/>
                  <a:gd name="T8" fmla="*/ 140 w 281"/>
                  <a:gd name="T9" fmla="*/ 32 h 113"/>
                  <a:gd name="T10" fmla="*/ 108 w 281"/>
                  <a:gd name="T11" fmla="*/ 0 h 113"/>
                  <a:gd name="T12" fmla="*/ 74 w 281"/>
                  <a:gd name="T13" fmla="*/ 0 h 113"/>
                  <a:gd name="T14" fmla="*/ 62 w 281"/>
                  <a:gd name="T15" fmla="*/ 0 h 113"/>
                  <a:gd name="T16" fmla="*/ 18 w 281"/>
                  <a:gd name="T17" fmla="*/ 18 h 113"/>
                  <a:gd name="T18" fmla="*/ 0 w 281"/>
                  <a:gd name="T19" fmla="*/ 62 h 113"/>
                  <a:gd name="T20" fmla="*/ 0 w 281"/>
                  <a:gd name="T21" fmla="*/ 109 h 113"/>
                  <a:gd name="T22" fmla="*/ 0 w 281"/>
                  <a:gd name="T23" fmla="*/ 113 h 113"/>
                  <a:gd name="T24" fmla="*/ 281 w 281"/>
                  <a:gd name="T25" fmla="*/ 113 h 113"/>
                  <a:gd name="T26" fmla="*/ 281 w 281"/>
                  <a:gd name="T27" fmla="*/ 109 h 113"/>
                  <a:gd name="T28" fmla="*/ 281 w 281"/>
                  <a:gd name="T29" fmla="*/ 62 h 113"/>
                  <a:gd name="T30" fmla="*/ 262 w 281"/>
                  <a:gd name="T31" fmla="*/ 1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1" h="113">
                    <a:moveTo>
                      <a:pt x="262" y="18"/>
                    </a:moveTo>
                    <a:cubicBezTo>
                      <a:pt x="251" y="7"/>
                      <a:pt x="236" y="0"/>
                      <a:pt x="219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17"/>
                      <a:pt x="158" y="32"/>
                      <a:pt x="140" y="32"/>
                    </a:cubicBezTo>
                    <a:cubicBezTo>
                      <a:pt x="123" y="32"/>
                      <a:pt x="108" y="17"/>
                      <a:pt x="10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5" y="0"/>
                      <a:pt x="29" y="7"/>
                      <a:pt x="18" y="18"/>
                    </a:cubicBezTo>
                    <a:cubicBezTo>
                      <a:pt x="7" y="29"/>
                      <a:pt x="0" y="45"/>
                      <a:pt x="0" y="62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281" y="113"/>
                      <a:pt x="281" y="113"/>
                      <a:pt x="281" y="113"/>
                    </a:cubicBezTo>
                    <a:cubicBezTo>
                      <a:pt x="281" y="109"/>
                      <a:pt x="281" y="109"/>
                      <a:pt x="281" y="109"/>
                    </a:cubicBezTo>
                    <a:cubicBezTo>
                      <a:pt x="281" y="62"/>
                      <a:pt x="281" y="62"/>
                      <a:pt x="281" y="62"/>
                    </a:cubicBezTo>
                    <a:cubicBezTo>
                      <a:pt x="281" y="45"/>
                      <a:pt x="274" y="29"/>
                      <a:pt x="262" y="18"/>
                    </a:cubicBezTo>
                  </a:path>
                </a:pathLst>
              </a:custGeom>
              <a:solidFill>
                <a:srgbClr val="FFF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Rectangle 295"/>
              <p:cNvSpPr>
                <a:spLocks noChangeArrowheads="1"/>
              </p:cNvSpPr>
              <p:nvPr/>
            </p:nvSpPr>
            <p:spPr bwMode="auto">
              <a:xfrm>
                <a:off x="6729413" y="6264275"/>
                <a:ext cx="190500" cy="266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Rectangle 296"/>
              <p:cNvSpPr>
                <a:spLocks noChangeArrowheads="1"/>
              </p:cNvSpPr>
              <p:nvPr/>
            </p:nvSpPr>
            <p:spPr bwMode="auto">
              <a:xfrm>
                <a:off x="6729413" y="6264275"/>
                <a:ext cx="190500" cy="266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Oval 297"/>
              <p:cNvSpPr>
                <a:spLocks noChangeArrowheads="1"/>
              </p:cNvSpPr>
              <p:nvPr/>
            </p:nvSpPr>
            <p:spPr bwMode="auto">
              <a:xfrm>
                <a:off x="6383338" y="5937250"/>
                <a:ext cx="142875" cy="142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Oval 298"/>
              <p:cNvSpPr>
                <a:spLocks noChangeArrowheads="1"/>
              </p:cNvSpPr>
              <p:nvPr/>
            </p:nvSpPr>
            <p:spPr bwMode="auto">
              <a:xfrm>
                <a:off x="7123113" y="5937250"/>
                <a:ext cx="142875" cy="142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Oval 299"/>
              <p:cNvSpPr>
                <a:spLocks noChangeArrowheads="1"/>
              </p:cNvSpPr>
              <p:nvPr/>
            </p:nvSpPr>
            <p:spPr bwMode="auto">
              <a:xfrm>
                <a:off x="6435725" y="5573713"/>
                <a:ext cx="774700" cy="7731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00"/>
              <p:cNvSpPr>
                <a:spLocks/>
              </p:cNvSpPr>
              <p:nvPr/>
            </p:nvSpPr>
            <p:spPr bwMode="auto">
              <a:xfrm>
                <a:off x="6356350" y="5513388"/>
                <a:ext cx="241300" cy="428625"/>
              </a:xfrm>
              <a:custGeom>
                <a:avLst/>
                <a:gdLst>
                  <a:gd name="T0" fmla="*/ 64 w 64"/>
                  <a:gd name="T1" fmla="*/ 0 h 114"/>
                  <a:gd name="T2" fmla="*/ 0 w 64"/>
                  <a:gd name="T3" fmla="*/ 114 h 114"/>
                  <a:gd name="T4" fmla="*/ 21 w 64"/>
                  <a:gd name="T5" fmla="*/ 114 h 114"/>
                  <a:gd name="T6" fmla="*/ 64 w 64"/>
                  <a:gd name="T7" fmla="*/ 56 h 114"/>
                  <a:gd name="T8" fmla="*/ 64 w 64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14">
                    <a:moveTo>
                      <a:pt x="64" y="0"/>
                    </a:moveTo>
                    <a:cubicBezTo>
                      <a:pt x="21" y="21"/>
                      <a:pt x="3" y="64"/>
                      <a:pt x="0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55" y="114"/>
                      <a:pt x="64" y="56"/>
                      <a:pt x="64" y="56"/>
                    </a:cubicBez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01"/>
              <p:cNvSpPr>
                <a:spLocks/>
              </p:cNvSpPr>
              <p:nvPr/>
            </p:nvSpPr>
            <p:spPr bwMode="auto">
              <a:xfrm>
                <a:off x="7048500" y="5513388"/>
                <a:ext cx="239713" cy="428625"/>
              </a:xfrm>
              <a:custGeom>
                <a:avLst/>
                <a:gdLst>
                  <a:gd name="T0" fmla="*/ 0 w 64"/>
                  <a:gd name="T1" fmla="*/ 0 h 114"/>
                  <a:gd name="T2" fmla="*/ 64 w 64"/>
                  <a:gd name="T3" fmla="*/ 114 h 114"/>
                  <a:gd name="T4" fmla="*/ 43 w 64"/>
                  <a:gd name="T5" fmla="*/ 114 h 114"/>
                  <a:gd name="T6" fmla="*/ 0 w 64"/>
                  <a:gd name="T7" fmla="*/ 56 h 114"/>
                  <a:gd name="T8" fmla="*/ 0 w 64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14">
                    <a:moveTo>
                      <a:pt x="0" y="0"/>
                    </a:moveTo>
                    <a:cubicBezTo>
                      <a:pt x="43" y="21"/>
                      <a:pt x="61" y="64"/>
                      <a:pt x="64" y="114"/>
                    </a:cubicBezTo>
                    <a:cubicBezTo>
                      <a:pt x="43" y="114"/>
                      <a:pt x="43" y="114"/>
                      <a:pt x="43" y="114"/>
                    </a:cubicBezTo>
                    <a:cubicBezTo>
                      <a:pt x="10" y="114"/>
                      <a:pt x="0" y="56"/>
                      <a:pt x="0" y="5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02"/>
              <p:cNvSpPr>
                <a:spLocks/>
              </p:cNvSpPr>
              <p:nvPr/>
            </p:nvSpPr>
            <p:spPr bwMode="auto">
              <a:xfrm>
                <a:off x="6361113" y="5461000"/>
                <a:ext cx="927100" cy="492125"/>
              </a:xfrm>
              <a:custGeom>
                <a:avLst/>
                <a:gdLst>
                  <a:gd name="T0" fmla="*/ 247 w 247"/>
                  <a:gd name="T1" fmla="*/ 79 h 131"/>
                  <a:gd name="T2" fmla="*/ 123 w 247"/>
                  <a:gd name="T3" fmla="*/ 0 h 131"/>
                  <a:gd name="T4" fmla="*/ 0 w 247"/>
                  <a:gd name="T5" fmla="*/ 79 h 131"/>
                  <a:gd name="T6" fmla="*/ 58 w 247"/>
                  <a:gd name="T7" fmla="*/ 122 h 131"/>
                  <a:gd name="T8" fmla="*/ 75 w 247"/>
                  <a:gd name="T9" fmla="*/ 84 h 131"/>
                  <a:gd name="T10" fmla="*/ 81 w 247"/>
                  <a:gd name="T11" fmla="*/ 128 h 131"/>
                  <a:gd name="T12" fmla="*/ 98 w 247"/>
                  <a:gd name="T13" fmla="*/ 131 h 131"/>
                  <a:gd name="T14" fmla="*/ 123 w 247"/>
                  <a:gd name="T15" fmla="*/ 77 h 131"/>
                  <a:gd name="T16" fmla="*/ 149 w 247"/>
                  <a:gd name="T17" fmla="*/ 131 h 131"/>
                  <a:gd name="T18" fmla="*/ 247 w 247"/>
                  <a:gd name="T19" fmla="*/ 7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7" h="131">
                    <a:moveTo>
                      <a:pt x="247" y="79"/>
                    </a:moveTo>
                    <a:cubicBezTo>
                      <a:pt x="225" y="32"/>
                      <a:pt x="178" y="0"/>
                      <a:pt x="123" y="0"/>
                    </a:cubicBezTo>
                    <a:cubicBezTo>
                      <a:pt x="69" y="0"/>
                      <a:pt x="21" y="32"/>
                      <a:pt x="0" y="79"/>
                    </a:cubicBezTo>
                    <a:cubicBezTo>
                      <a:pt x="10" y="97"/>
                      <a:pt x="31" y="113"/>
                      <a:pt x="58" y="122"/>
                    </a:cubicBezTo>
                    <a:cubicBezTo>
                      <a:pt x="59" y="99"/>
                      <a:pt x="75" y="84"/>
                      <a:pt x="75" y="84"/>
                    </a:cubicBezTo>
                    <a:cubicBezTo>
                      <a:pt x="72" y="100"/>
                      <a:pt x="78" y="121"/>
                      <a:pt x="81" y="128"/>
                    </a:cubicBezTo>
                    <a:cubicBezTo>
                      <a:pt x="86" y="130"/>
                      <a:pt x="92" y="130"/>
                      <a:pt x="98" y="131"/>
                    </a:cubicBezTo>
                    <a:cubicBezTo>
                      <a:pt x="97" y="110"/>
                      <a:pt x="123" y="77"/>
                      <a:pt x="123" y="77"/>
                    </a:cubicBezTo>
                    <a:cubicBezTo>
                      <a:pt x="123" y="77"/>
                      <a:pt x="149" y="110"/>
                      <a:pt x="149" y="131"/>
                    </a:cubicBezTo>
                    <a:cubicBezTo>
                      <a:pt x="195" y="126"/>
                      <a:pt x="232" y="105"/>
                      <a:pt x="247" y="79"/>
                    </a:cubicBezTo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03"/>
              <p:cNvSpPr>
                <a:spLocks/>
              </p:cNvSpPr>
              <p:nvPr/>
            </p:nvSpPr>
            <p:spPr bwMode="auto">
              <a:xfrm>
                <a:off x="6702425" y="6437313"/>
                <a:ext cx="241300" cy="120650"/>
              </a:xfrm>
              <a:custGeom>
                <a:avLst/>
                <a:gdLst>
                  <a:gd name="T0" fmla="*/ 32 w 64"/>
                  <a:gd name="T1" fmla="*/ 32 h 32"/>
                  <a:gd name="T2" fmla="*/ 64 w 64"/>
                  <a:gd name="T3" fmla="*/ 0 h 32"/>
                  <a:gd name="T4" fmla="*/ 32 w 64"/>
                  <a:gd name="T5" fmla="*/ 0 h 32"/>
                  <a:gd name="T6" fmla="*/ 0 w 64"/>
                  <a:gd name="T7" fmla="*/ 0 h 32"/>
                  <a:gd name="T8" fmla="*/ 32 w 6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32">
                    <a:moveTo>
                      <a:pt x="32" y="32"/>
                    </a:moveTo>
                    <a:cubicBezTo>
                      <a:pt x="50" y="32"/>
                      <a:pt x="64" y="17"/>
                      <a:pt x="6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5" y="32"/>
                      <a:pt x="32" y="3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04"/>
              <p:cNvSpPr>
                <a:spLocks/>
              </p:cNvSpPr>
              <p:nvPr/>
            </p:nvSpPr>
            <p:spPr bwMode="auto">
              <a:xfrm>
                <a:off x="6496050" y="6437313"/>
                <a:ext cx="657225" cy="327025"/>
              </a:xfrm>
              <a:custGeom>
                <a:avLst/>
                <a:gdLst>
                  <a:gd name="T0" fmla="*/ 166 w 175"/>
                  <a:gd name="T1" fmla="*/ 0 h 87"/>
                  <a:gd name="T2" fmla="*/ 154 w 175"/>
                  <a:gd name="T3" fmla="*/ 0 h 87"/>
                  <a:gd name="T4" fmla="*/ 119 w 175"/>
                  <a:gd name="T5" fmla="*/ 0 h 87"/>
                  <a:gd name="T6" fmla="*/ 87 w 175"/>
                  <a:gd name="T7" fmla="*/ 32 h 87"/>
                  <a:gd name="T8" fmla="*/ 55 w 175"/>
                  <a:gd name="T9" fmla="*/ 0 h 87"/>
                  <a:gd name="T10" fmla="*/ 21 w 175"/>
                  <a:gd name="T11" fmla="*/ 0 h 87"/>
                  <a:gd name="T12" fmla="*/ 9 w 175"/>
                  <a:gd name="T13" fmla="*/ 0 h 87"/>
                  <a:gd name="T14" fmla="*/ 0 w 175"/>
                  <a:gd name="T15" fmla="*/ 0 h 87"/>
                  <a:gd name="T16" fmla="*/ 87 w 175"/>
                  <a:gd name="T17" fmla="*/ 87 h 87"/>
                  <a:gd name="T18" fmla="*/ 175 w 175"/>
                  <a:gd name="T19" fmla="*/ 0 h 87"/>
                  <a:gd name="T20" fmla="*/ 166 w 175"/>
                  <a:gd name="T2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5" h="87">
                    <a:moveTo>
                      <a:pt x="166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9" y="17"/>
                      <a:pt x="105" y="32"/>
                      <a:pt x="87" y="32"/>
                    </a:cubicBezTo>
                    <a:cubicBezTo>
                      <a:pt x="70" y="32"/>
                      <a:pt x="55" y="17"/>
                      <a:pt x="5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3" y="0"/>
                      <a:pt x="0" y="0"/>
                    </a:cubicBezTo>
                    <a:cubicBezTo>
                      <a:pt x="0" y="49"/>
                      <a:pt x="39" y="87"/>
                      <a:pt x="87" y="87"/>
                    </a:cubicBezTo>
                    <a:cubicBezTo>
                      <a:pt x="135" y="87"/>
                      <a:pt x="175" y="49"/>
                      <a:pt x="175" y="0"/>
                    </a:cubicBezTo>
                    <a:cubicBezTo>
                      <a:pt x="172" y="0"/>
                      <a:pt x="169" y="0"/>
                      <a:pt x="166" y="0"/>
                    </a:cubicBezTo>
                  </a:path>
                </a:pathLst>
              </a:custGeom>
              <a:solidFill>
                <a:srgbClr val="FE5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05"/>
              <p:cNvSpPr>
                <a:spLocks/>
              </p:cNvSpPr>
              <p:nvPr/>
            </p:nvSpPr>
            <p:spPr bwMode="auto">
              <a:xfrm>
                <a:off x="7015163" y="5865813"/>
                <a:ext cx="146050" cy="255588"/>
              </a:xfrm>
              <a:custGeom>
                <a:avLst/>
                <a:gdLst>
                  <a:gd name="T0" fmla="*/ 24 w 39"/>
                  <a:gd name="T1" fmla="*/ 8 h 68"/>
                  <a:gd name="T2" fmla="*/ 23 w 39"/>
                  <a:gd name="T3" fmla="*/ 9 h 68"/>
                  <a:gd name="T4" fmla="*/ 23 w 39"/>
                  <a:gd name="T5" fmla="*/ 10 h 68"/>
                  <a:gd name="T6" fmla="*/ 22 w 39"/>
                  <a:gd name="T7" fmla="*/ 11 h 68"/>
                  <a:gd name="T8" fmla="*/ 22 w 39"/>
                  <a:gd name="T9" fmla="*/ 11 h 68"/>
                  <a:gd name="T10" fmla="*/ 22 w 39"/>
                  <a:gd name="T11" fmla="*/ 11 h 68"/>
                  <a:gd name="T12" fmla="*/ 22 w 39"/>
                  <a:gd name="T13" fmla="*/ 11 h 68"/>
                  <a:gd name="T14" fmla="*/ 22 w 39"/>
                  <a:gd name="T15" fmla="*/ 14 h 68"/>
                  <a:gd name="T16" fmla="*/ 24 w 39"/>
                  <a:gd name="T17" fmla="*/ 18 h 68"/>
                  <a:gd name="T18" fmla="*/ 29 w 39"/>
                  <a:gd name="T19" fmla="*/ 24 h 68"/>
                  <a:gd name="T20" fmla="*/ 35 w 39"/>
                  <a:gd name="T21" fmla="*/ 33 h 68"/>
                  <a:gd name="T22" fmla="*/ 39 w 39"/>
                  <a:gd name="T23" fmla="*/ 44 h 68"/>
                  <a:gd name="T24" fmla="*/ 39 w 39"/>
                  <a:gd name="T25" fmla="*/ 46 h 68"/>
                  <a:gd name="T26" fmla="*/ 39 w 39"/>
                  <a:gd name="T27" fmla="*/ 46 h 68"/>
                  <a:gd name="T28" fmla="*/ 39 w 39"/>
                  <a:gd name="T29" fmla="*/ 46 h 68"/>
                  <a:gd name="T30" fmla="*/ 39 w 39"/>
                  <a:gd name="T31" fmla="*/ 47 h 68"/>
                  <a:gd name="T32" fmla="*/ 39 w 39"/>
                  <a:gd name="T33" fmla="*/ 47 h 68"/>
                  <a:gd name="T34" fmla="*/ 39 w 39"/>
                  <a:gd name="T35" fmla="*/ 47 h 68"/>
                  <a:gd name="T36" fmla="*/ 39 w 39"/>
                  <a:gd name="T37" fmla="*/ 47 h 68"/>
                  <a:gd name="T38" fmla="*/ 38 w 39"/>
                  <a:gd name="T39" fmla="*/ 50 h 68"/>
                  <a:gd name="T40" fmla="*/ 37 w 39"/>
                  <a:gd name="T41" fmla="*/ 56 h 68"/>
                  <a:gd name="T42" fmla="*/ 30 w 39"/>
                  <a:gd name="T43" fmla="*/ 64 h 68"/>
                  <a:gd name="T44" fmla="*/ 21 w 39"/>
                  <a:gd name="T45" fmla="*/ 68 h 68"/>
                  <a:gd name="T46" fmla="*/ 12 w 39"/>
                  <a:gd name="T47" fmla="*/ 67 h 68"/>
                  <a:gd name="T48" fmla="*/ 7 w 39"/>
                  <a:gd name="T49" fmla="*/ 62 h 68"/>
                  <a:gd name="T50" fmla="*/ 6 w 39"/>
                  <a:gd name="T51" fmla="*/ 60 h 68"/>
                  <a:gd name="T52" fmla="*/ 6 w 39"/>
                  <a:gd name="T53" fmla="*/ 57 h 68"/>
                  <a:gd name="T54" fmla="*/ 6 w 39"/>
                  <a:gd name="T55" fmla="*/ 54 h 68"/>
                  <a:gd name="T56" fmla="*/ 6 w 39"/>
                  <a:gd name="T57" fmla="*/ 53 h 68"/>
                  <a:gd name="T58" fmla="*/ 6 w 39"/>
                  <a:gd name="T59" fmla="*/ 54 h 68"/>
                  <a:gd name="T60" fmla="*/ 7 w 39"/>
                  <a:gd name="T61" fmla="*/ 57 h 68"/>
                  <a:gd name="T62" fmla="*/ 7 w 39"/>
                  <a:gd name="T63" fmla="*/ 59 h 68"/>
                  <a:gd name="T64" fmla="*/ 9 w 39"/>
                  <a:gd name="T65" fmla="*/ 61 h 68"/>
                  <a:gd name="T66" fmla="*/ 13 w 39"/>
                  <a:gd name="T67" fmla="*/ 64 h 68"/>
                  <a:gd name="T68" fmla="*/ 20 w 39"/>
                  <a:gd name="T69" fmla="*/ 63 h 68"/>
                  <a:gd name="T70" fmla="*/ 25 w 39"/>
                  <a:gd name="T71" fmla="*/ 59 h 68"/>
                  <a:gd name="T72" fmla="*/ 28 w 39"/>
                  <a:gd name="T73" fmla="*/ 53 h 68"/>
                  <a:gd name="T74" fmla="*/ 28 w 39"/>
                  <a:gd name="T75" fmla="*/ 50 h 68"/>
                  <a:gd name="T76" fmla="*/ 28 w 39"/>
                  <a:gd name="T77" fmla="*/ 47 h 68"/>
                  <a:gd name="T78" fmla="*/ 27 w 39"/>
                  <a:gd name="T79" fmla="*/ 47 h 68"/>
                  <a:gd name="T80" fmla="*/ 27 w 39"/>
                  <a:gd name="T81" fmla="*/ 47 h 68"/>
                  <a:gd name="T82" fmla="*/ 27 w 39"/>
                  <a:gd name="T83" fmla="*/ 47 h 68"/>
                  <a:gd name="T84" fmla="*/ 27 w 39"/>
                  <a:gd name="T85" fmla="*/ 46 h 68"/>
                  <a:gd name="T86" fmla="*/ 27 w 39"/>
                  <a:gd name="T87" fmla="*/ 47 h 68"/>
                  <a:gd name="T88" fmla="*/ 27 w 39"/>
                  <a:gd name="T89" fmla="*/ 47 h 68"/>
                  <a:gd name="T90" fmla="*/ 27 w 39"/>
                  <a:gd name="T91" fmla="*/ 47 h 68"/>
                  <a:gd name="T92" fmla="*/ 27 w 39"/>
                  <a:gd name="T93" fmla="*/ 46 h 68"/>
                  <a:gd name="T94" fmla="*/ 24 w 39"/>
                  <a:gd name="T95" fmla="*/ 41 h 68"/>
                  <a:gd name="T96" fmla="*/ 18 w 39"/>
                  <a:gd name="T97" fmla="*/ 36 h 68"/>
                  <a:gd name="T98" fmla="*/ 11 w 39"/>
                  <a:gd name="T99" fmla="*/ 30 h 68"/>
                  <a:gd name="T100" fmla="*/ 4 w 39"/>
                  <a:gd name="T101" fmla="*/ 23 h 68"/>
                  <a:gd name="T102" fmla="*/ 1 w 39"/>
                  <a:gd name="T103" fmla="*/ 14 h 68"/>
                  <a:gd name="T104" fmla="*/ 1 w 39"/>
                  <a:gd name="T105" fmla="*/ 4 h 68"/>
                  <a:gd name="T106" fmla="*/ 1 w 39"/>
                  <a:gd name="T107" fmla="*/ 3 h 68"/>
                  <a:gd name="T108" fmla="*/ 1 w 39"/>
                  <a:gd name="T109" fmla="*/ 3 h 68"/>
                  <a:gd name="T110" fmla="*/ 1 w 39"/>
                  <a:gd name="T111" fmla="*/ 2 h 68"/>
                  <a:gd name="T112" fmla="*/ 2 w 39"/>
                  <a:gd name="T113" fmla="*/ 1 h 68"/>
                  <a:gd name="T114" fmla="*/ 2 w 39"/>
                  <a:gd name="T115" fmla="*/ 0 h 68"/>
                  <a:gd name="T116" fmla="*/ 24 w 39"/>
                  <a:gd name="T117" fmla="*/ 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9" h="68">
                    <a:moveTo>
                      <a:pt x="24" y="8"/>
                    </a:moveTo>
                    <a:cubicBezTo>
                      <a:pt x="24" y="8"/>
                      <a:pt x="24" y="8"/>
                      <a:pt x="23" y="9"/>
                    </a:cubicBezTo>
                    <a:cubicBezTo>
                      <a:pt x="23" y="9"/>
                      <a:pt x="23" y="9"/>
                      <a:pt x="23" y="10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2"/>
                      <a:pt x="21" y="12"/>
                      <a:pt x="22" y="14"/>
                    </a:cubicBezTo>
                    <a:cubicBezTo>
                      <a:pt x="22" y="15"/>
                      <a:pt x="23" y="16"/>
                      <a:pt x="24" y="18"/>
                    </a:cubicBezTo>
                    <a:cubicBezTo>
                      <a:pt x="25" y="20"/>
                      <a:pt x="27" y="22"/>
                      <a:pt x="29" y="24"/>
                    </a:cubicBezTo>
                    <a:cubicBezTo>
                      <a:pt x="31" y="27"/>
                      <a:pt x="33" y="29"/>
                      <a:pt x="35" y="33"/>
                    </a:cubicBezTo>
                    <a:cubicBezTo>
                      <a:pt x="37" y="36"/>
                      <a:pt x="38" y="40"/>
                      <a:pt x="39" y="44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1"/>
                      <a:pt x="38" y="54"/>
                      <a:pt x="37" y="56"/>
                    </a:cubicBezTo>
                    <a:cubicBezTo>
                      <a:pt x="35" y="59"/>
                      <a:pt x="33" y="62"/>
                      <a:pt x="30" y="64"/>
                    </a:cubicBezTo>
                    <a:cubicBezTo>
                      <a:pt x="27" y="66"/>
                      <a:pt x="24" y="67"/>
                      <a:pt x="21" y="68"/>
                    </a:cubicBezTo>
                    <a:cubicBezTo>
                      <a:pt x="18" y="68"/>
                      <a:pt x="15" y="68"/>
                      <a:pt x="12" y="67"/>
                    </a:cubicBezTo>
                    <a:cubicBezTo>
                      <a:pt x="10" y="66"/>
                      <a:pt x="8" y="64"/>
                      <a:pt x="7" y="62"/>
                    </a:cubicBezTo>
                    <a:cubicBezTo>
                      <a:pt x="7" y="62"/>
                      <a:pt x="6" y="61"/>
                      <a:pt x="6" y="60"/>
                    </a:cubicBezTo>
                    <a:cubicBezTo>
                      <a:pt x="6" y="59"/>
                      <a:pt x="6" y="58"/>
                      <a:pt x="6" y="57"/>
                    </a:cubicBezTo>
                    <a:cubicBezTo>
                      <a:pt x="5" y="56"/>
                      <a:pt x="6" y="55"/>
                      <a:pt x="6" y="54"/>
                    </a:cubicBezTo>
                    <a:cubicBezTo>
                      <a:pt x="6" y="54"/>
                      <a:pt x="6" y="53"/>
                      <a:pt x="6" y="53"/>
                    </a:cubicBezTo>
                    <a:cubicBezTo>
                      <a:pt x="6" y="53"/>
                      <a:pt x="6" y="54"/>
                      <a:pt x="6" y="54"/>
                    </a:cubicBezTo>
                    <a:cubicBezTo>
                      <a:pt x="6" y="55"/>
                      <a:pt x="6" y="56"/>
                      <a:pt x="7" y="57"/>
                    </a:cubicBezTo>
                    <a:cubicBezTo>
                      <a:pt x="7" y="58"/>
                      <a:pt x="7" y="59"/>
                      <a:pt x="7" y="59"/>
                    </a:cubicBezTo>
                    <a:cubicBezTo>
                      <a:pt x="8" y="60"/>
                      <a:pt x="8" y="61"/>
                      <a:pt x="9" y="61"/>
                    </a:cubicBezTo>
                    <a:cubicBezTo>
                      <a:pt x="10" y="62"/>
                      <a:pt x="11" y="63"/>
                      <a:pt x="13" y="64"/>
                    </a:cubicBezTo>
                    <a:cubicBezTo>
                      <a:pt x="15" y="64"/>
                      <a:pt x="18" y="63"/>
                      <a:pt x="20" y="63"/>
                    </a:cubicBezTo>
                    <a:cubicBezTo>
                      <a:pt x="22" y="62"/>
                      <a:pt x="23" y="60"/>
                      <a:pt x="25" y="59"/>
                    </a:cubicBezTo>
                    <a:cubicBezTo>
                      <a:pt x="26" y="57"/>
                      <a:pt x="27" y="55"/>
                      <a:pt x="28" y="53"/>
                    </a:cubicBezTo>
                    <a:cubicBezTo>
                      <a:pt x="28" y="51"/>
                      <a:pt x="28" y="51"/>
                      <a:pt x="28" y="50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4"/>
                      <a:pt x="25" y="42"/>
                      <a:pt x="24" y="41"/>
                    </a:cubicBezTo>
                    <a:cubicBezTo>
                      <a:pt x="22" y="39"/>
                      <a:pt x="20" y="37"/>
                      <a:pt x="18" y="36"/>
                    </a:cubicBezTo>
                    <a:cubicBezTo>
                      <a:pt x="16" y="34"/>
                      <a:pt x="13" y="32"/>
                      <a:pt x="11" y="30"/>
                    </a:cubicBezTo>
                    <a:cubicBezTo>
                      <a:pt x="9" y="28"/>
                      <a:pt x="6" y="26"/>
                      <a:pt x="4" y="23"/>
                    </a:cubicBezTo>
                    <a:cubicBezTo>
                      <a:pt x="3" y="20"/>
                      <a:pt x="1" y="17"/>
                      <a:pt x="1" y="14"/>
                    </a:cubicBezTo>
                    <a:cubicBezTo>
                      <a:pt x="0" y="11"/>
                      <a:pt x="0" y="7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4" y="8"/>
                      <a:pt x="24" y="8"/>
                      <a:pt x="24" y="8"/>
                    </a:cubicBezTo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06"/>
              <p:cNvSpPr>
                <a:spLocks/>
              </p:cNvSpPr>
              <p:nvPr/>
            </p:nvSpPr>
            <p:spPr bwMode="auto">
              <a:xfrm>
                <a:off x="6823075" y="5461000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07"/>
              <p:cNvSpPr>
                <a:spLocks/>
              </p:cNvSpPr>
              <p:nvPr/>
            </p:nvSpPr>
            <p:spPr bwMode="auto">
              <a:xfrm>
                <a:off x="6826250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08"/>
              <p:cNvSpPr>
                <a:spLocks/>
              </p:cNvSpPr>
              <p:nvPr/>
            </p:nvSpPr>
            <p:spPr bwMode="auto">
              <a:xfrm>
                <a:off x="6826250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09"/>
              <p:cNvSpPr>
                <a:spLocks/>
              </p:cNvSpPr>
              <p:nvPr/>
            </p:nvSpPr>
            <p:spPr bwMode="auto">
              <a:xfrm>
                <a:off x="6826250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310"/>
              <p:cNvSpPr>
                <a:spLocks/>
              </p:cNvSpPr>
              <p:nvPr/>
            </p:nvSpPr>
            <p:spPr bwMode="auto">
              <a:xfrm>
                <a:off x="6826250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11"/>
              <p:cNvSpPr>
                <a:spLocks/>
              </p:cNvSpPr>
              <p:nvPr/>
            </p:nvSpPr>
            <p:spPr bwMode="auto">
              <a:xfrm>
                <a:off x="6826250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12"/>
              <p:cNvSpPr>
                <a:spLocks/>
              </p:cNvSpPr>
              <p:nvPr/>
            </p:nvSpPr>
            <p:spPr bwMode="auto">
              <a:xfrm>
                <a:off x="6826250" y="5461000"/>
                <a:ext cx="476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13"/>
              <p:cNvSpPr>
                <a:spLocks/>
              </p:cNvSpPr>
              <p:nvPr/>
            </p:nvSpPr>
            <p:spPr bwMode="auto">
              <a:xfrm>
                <a:off x="6831013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14"/>
              <p:cNvSpPr>
                <a:spLocks/>
              </p:cNvSpPr>
              <p:nvPr/>
            </p:nvSpPr>
            <p:spPr bwMode="auto">
              <a:xfrm>
                <a:off x="6831013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15"/>
              <p:cNvSpPr>
                <a:spLocks/>
              </p:cNvSpPr>
              <p:nvPr/>
            </p:nvSpPr>
            <p:spPr bwMode="auto">
              <a:xfrm>
                <a:off x="6831013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16"/>
              <p:cNvSpPr>
                <a:spLocks/>
              </p:cNvSpPr>
              <p:nvPr/>
            </p:nvSpPr>
            <p:spPr bwMode="auto">
              <a:xfrm>
                <a:off x="6831013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17"/>
              <p:cNvSpPr>
                <a:spLocks/>
              </p:cNvSpPr>
              <p:nvPr/>
            </p:nvSpPr>
            <p:spPr bwMode="auto">
              <a:xfrm>
                <a:off x="6834188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18"/>
              <p:cNvSpPr>
                <a:spLocks/>
              </p:cNvSpPr>
              <p:nvPr/>
            </p:nvSpPr>
            <p:spPr bwMode="auto">
              <a:xfrm>
                <a:off x="6834188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19"/>
              <p:cNvSpPr>
                <a:spLocks/>
              </p:cNvSpPr>
              <p:nvPr/>
            </p:nvSpPr>
            <p:spPr bwMode="auto">
              <a:xfrm>
                <a:off x="6834188" y="5461000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20"/>
              <p:cNvSpPr>
                <a:spLocks/>
              </p:cNvSpPr>
              <p:nvPr/>
            </p:nvSpPr>
            <p:spPr bwMode="auto">
              <a:xfrm>
                <a:off x="6837363" y="546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21"/>
              <p:cNvSpPr>
                <a:spLocks/>
              </p:cNvSpPr>
              <p:nvPr/>
            </p:nvSpPr>
            <p:spPr bwMode="auto">
              <a:xfrm>
                <a:off x="6837363" y="5461000"/>
                <a:ext cx="642938" cy="1025525"/>
              </a:xfrm>
              <a:custGeom>
                <a:avLst/>
                <a:gdLst>
                  <a:gd name="T0" fmla="*/ 0 w 171"/>
                  <a:gd name="T1" fmla="*/ 0 h 273"/>
                  <a:gd name="T2" fmla="*/ 120 w 171"/>
                  <a:gd name="T3" fmla="*/ 79 h 273"/>
                  <a:gd name="T4" fmla="*/ 114 w 171"/>
                  <a:gd name="T5" fmla="*/ 88 h 273"/>
                  <a:gd name="T6" fmla="*/ 120 w 171"/>
                  <a:gd name="T7" fmla="*/ 128 h 273"/>
                  <a:gd name="T8" fmla="*/ 100 w 171"/>
                  <a:gd name="T9" fmla="*/ 128 h 273"/>
                  <a:gd name="T10" fmla="*/ 114 w 171"/>
                  <a:gd name="T11" fmla="*/ 146 h 273"/>
                  <a:gd name="T12" fmla="*/ 95 w 171"/>
                  <a:gd name="T13" fmla="*/ 165 h 273"/>
                  <a:gd name="T14" fmla="*/ 94 w 171"/>
                  <a:gd name="T15" fmla="*/ 165 h 273"/>
                  <a:gd name="T16" fmla="*/ 22 w 171"/>
                  <a:gd name="T17" fmla="*/ 233 h 273"/>
                  <a:gd name="T18" fmla="*/ 22 w 171"/>
                  <a:gd name="T19" fmla="*/ 260 h 273"/>
                  <a:gd name="T20" fmla="*/ 28 w 171"/>
                  <a:gd name="T21" fmla="*/ 260 h 273"/>
                  <a:gd name="T22" fmla="*/ 28 w 171"/>
                  <a:gd name="T23" fmla="*/ 260 h 273"/>
                  <a:gd name="T24" fmla="*/ 63 w 171"/>
                  <a:gd name="T25" fmla="*/ 260 h 273"/>
                  <a:gd name="T26" fmla="*/ 75 w 171"/>
                  <a:gd name="T27" fmla="*/ 260 h 273"/>
                  <a:gd name="T28" fmla="*/ 75 w 171"/>
                  <a:gd name="T29" fmla="*/ 260 h 273"/>
                  <a:gd name="T30" fmla="*/ 113 w 171"/>
                  <a:gd name="T31" fmla="*/ 273 h 273"/>
                  <a:gd name="T32" fmla="*/ 161 w 171"/>
                  <a:gd name="T33" fmla="*/ 208 h 273"/>
                  <a:gd name="T34" fmla="*/ 161 w 171"/>
                  <a:gd name="T35" fmla="*/ 208 h 273"/>
                  <a:gd name="T36" fmla="*/ 121 w 171"/>
                  <a:gd name="T37" fmla="*/ 175 h 273"/>
                  <a:gd name="T38" fmla="*/ 121 w 171"/>
                  <a:gd name="T39" fmla="*/ 174 h 273"/>
                  <a:gd name="T40" fmla="*/ 129 w 171"/>
                  <a:gd name="T41" fmla="*/ 112 h 273"/>
                  <a:gd name="T42" fmla="*/ 127 w 171"/>
                  <a:gd name="T43" fmla="*/ 97 h 273"/>
                  <a:gd name="T44" fmla="*/ 0 w 171"/>
                  <a:gd name="T4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1" h="273">
                    <a:moveTo>
                      <a:pt x="0" y="0"/>
                    </a:moveTo>
                    <a:cubicBezTo>
                      <a:pt x="53" y="1"/>
                      <a:pt x="99" y="33"/>
                      <a:pt x="120" y="79"/>
                    </a:cubicBezTo>
                    <a:cubicBezTo>
                      <a:pt x="118" y="82"/>
                      <a:pt x="116" y="85"/>
                      <a:pt x="114" y="88"/>
                    </a:cubicBezTo>
                    <a:cubicBezTo>
                      <a:pt x="117" y="100"/>
                      <a:pt x="119" y="114"/>
                      <a:pt x="120" y="128"/>
                    </a:cubicBezTo>
                    <a:cubicBezTo>
                      <a:pt x="100" y="128"/>
                      <a:pt x="100" y="128"/>
                      <a:pt x="100" y="128"/>
                    </a:cubicBezTo>
                    <a:cubicBezTo>
                      <a:pt x="108" y="130"/>
                      <a:pt x="114" y="137"/>
                      <a:pt x="114" y="146"/>
                    </a:cubicBezTo>
                    <a:cubicBezTo>
                      <a:pt x="114" y="157"/>
                      <a:pt x="105" y="165"/>
                      <a:pt x="95" y="165"/>
                    </a:cubicBezTo>
                    <a:cubicBezTo>
                      <a:pt x="95" y="165"/>
                      <a:pt x="95" y="165"/>
                      <a:pt x="94" y="165"/>
                    </a:cubicBezTo>
                    <a:cubicBezTo>
                      <a:pt x="84" y="198"/>
                      <a:pt x="56" y="224"/>
                      <a:pt x="22" y="233"/>
                    </a:cubicBezTo>
                    <a:cubicBezTo>
                      <a:pt x="22" y="260"/>
                      <a:pt x="22" y="260"/>
                      <a:pt x="22" y="260"/>
                    </a:cubicBezTo>
                    <a:cubicBezTo>
                      <a:pt x="28" y="260"/>
                      <a:pt x="28" y="260"/>
                      <a:pt x="28" y="260"/>
                    </a:cubicBezTo>
                    <a:cubicBezTo>
                      <a:pt x="28" y="260"/>
                      <a:pt x="28" y="260"/>
                      <a:pt x="28" y="260"/>
                    </a:cubicBezTo>
                    <a:cubicBezTo>
                      <a:pt x="63" y="260"/>
                      <a:pt x="63" y="260"/>
                      <a:pt x="63" y="260"/>
                    </a:cubicBezTo>
                    <a:cubicBezTo>
                      <a:pt x="75" y="260"/>
                      <a:pt x="75" y="260"/>
                      <a:pt x="75" y="260"/>
                    </a:cubicBezTo>
                    <a:cubicBezTo>
                      <a:pt x="75" y="260"/>
                      <a:pt x="75" y="260"/>
                      <a:pt x="75" y="260"/>
                    </a:cubicBezTo>
                    <a:cubicBezTo>
                      <a:pt x="89" y="260"/>
                      <a:pt x="102" y="265"/>
                      <a:pt x="113" y="273"/>
                    </a:cubicBezTo>
                    <a:cubicBezTo>
                      <a:pt x="171" y="242"/>
                      <a:pt x="161" y="208"/>
                      <a:pt x="161" y="208"/>
                    </a:cubicBezTo>
                    <a:cubicBezTo>
                      <a:pt x="161" y="208"/>
                      <a:pt x="161" y="208"/>
                      <a:pt x="161" y="208"/>
                    </a:cubicBezTo>
                    <a:cubicBezTo>
                      <a:pt x="130" y="207"/>
                      <a:pt x="121" y="192"/>
                      <a:pt x="121" y="175"/>
                    </a:cubicBezTo>
                    <a:cubicBezTo>
                      <a:pt x="121" y="175"/>
                      <a:pt x="121" y="175"/>
                      <a:pt x="121" y="174"/>
                    </a:cubicBezTo>
                    <a:cubicBezTo>
                      <a:pt x="122" y="157"/>
                      <a:pt x="129" y="132"/>
                      <a:pt x="129" y="112"/>
                    </a:cubicBezTo>
                    <a:cubicBezTo>
                      <a:pt x="129" y="107"/>
                      <a:pt x="128" y="101"/>
                      <a:pt x="127" y="97"/>
                    </a:cubicBezTo>
                    <a:cubicBezTo>
                      <a:pt x="110" y="42"/>
                      <a:pt x="60" y="1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22"/>
              <p:cNvSpPr>
                <a:spLocks/>
              </p:cNvSpPr>
              <p:nvPr/>
            </p:nvSpPr>
            <p:spPr bwMode="auto">
              <a:xfrm>
                <a:off x="6823075" y="6437313"/>
                <a:ext cx="530225" cy="423863"/>
              </a:xfrm>
              <a:custGeom>
                <a:avLst/>
                <a:gdLst>
                  <a:gd name="T0" fmla="*/ 79 w 141"/>
                  <a:gd name="T1" fmla="*/ 0 h 113"/>
                  <a:gd name="T2" fmla="*/ 88 w 141"/>
                  <a:gd name="T3" fmla="*/ 0 h 113"/>
                  <a:gd name="T4" fmla="*/ 0 w 141"/>
                  <a:gd name="T5" fmla="*/ 87 h 113"/>
                  <a:gd name="T6" fmla="*/ 0 w 141"/>
                  <a:gd name="T7" fmla="*/ 87 h 113"/>
                  <a:gd name="T8" fmla="*/ 0 w 141"/>
                  <a:gd name="T9" fmla="*/ 113 h 113"/>
                  <a:gd name="T10" fmla="*/ 141 w 141"/>
                  <a:gd name="T11" fmla="*/ 113 h 113"/>
                  <a:gd name="T12" fmla="*/ 141 w 141"/>
                  <a:gd name="T13" fmla="*/ 109 h 113"/>
                  <a:gd name="T14" fmla="*/ 141 w 141"/>
                  <a:gd name="T15" fmla="*/ 62 h 113"/>
                  <a:gd name="T16" fmla="*/ 122 w 141"/>
                  <a:gd name="T17" fmla="*/ 18 h 113"/>
                  <a:gd name="T18" fmla="*/ 122 w 141"/>
                  <a:gd name="T19" fmla="*/ 18 h 113"/>
                  <a:gd name="T20" fmla="*/ 117 w 141"/>
                  <a:gd name="T21" fmla="*/ 13 h 113"/>
                  <a:gd name="T22" fmla="*/ 117 w 141"/>
                  <a:gd name="T23" fmla="*/ 13 h 113"/>
                  <a:gd name="T24" fmla="*/ 79 w 141"/>
                  <a:gd name="T2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1" h="113">
                    <a:moveTo>
                      <a:pt x="79" y="0"/>
                    </a:moveTo>
                    <a:cubicBezTo>
                      <a:pt x="82" y="0"/>
                      <a:pt x="85" y="0"/>
                      <a:pt x="88" y="0"/>
                    </a:cubicBezTo>
                    <a:cubicBezTo>
                      <a:pt x="88" y="49"/>
                      <a:pt x="48" y="87"/>
                      <a:pt x="0" y="8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41" y="113"/>
                      <a:pt x="141" y="113"/>
                      <a:pt x="141" y="113"/>
                    </a:cubicBezTo>
                    <a:cubicBezTo>
                      <a:pt x="141" y="109"/>
                      <a:pt x="141" y="109"/>
                      <a:pt x="141" y="109"/>
                    </a:cubicBezTo>
                    <a:cubicBezTo>
                      <a:pt x="141" y="62"/>
                      <a:pt x="141" y="62"/>
                      <a:pt x="141" y="62"/>
                    </a:cubicBezTo>
                    <a:cubicBezTo>
                      <a:pt x="141" y="45"/>
                      <a:pt x="134" y="29"/>
                      <a:pt x="122" y="18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21" y="16"/>
                      <a:pt x="119" y="14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06" y="5"/>
                      <a:pt x="93" y="0"/>
                      <a:pt x="79" y="0"/>
                    </a:cubicBezTo>
                  </a:path>
                </a:pathLst>
              </a:custGeom>
              <a:solidFill>
                <a:srgbClr val="D1C7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23"/>
              <p:cNvSpPr>
                <a:spLocks/>
              </p:cNvSpPr>
              <p:nvPr/>
            </p:nvSpPr>
            <p:spPr bwMode="auto">
              <a:xfrm>
                <a:off x="6823075" y="6335713"/>
                <a:ext cx="96838" cy="101600"/>
              </a:xfrm>
              <a:custGeom>
                <a:avLst/>
                <a:gdLst>
                  <a:gd name="T0" fmla="*/ 26 w 26"/>
                  <a:gd name="T1" fmla="*/ 0 h 27"/>
                  <a:gd name="T2" fmla="*/ 0 w 26"/>
                  <a:gd name="T3" fmla="*/ 3 h 27"/>
                  <a:gd name="T4" fmla="*/ 0 w 26"/>
                  <a:gd name="T5" fmla="*/ 27 h 27"/>
                  <a:gd name="T6" fmla="*/ 0 w 26"/>
                  <a:gd name="T7" fmla="*/ 27 h 27"/>
                  <a:gd name="T8" fmla="*/ 26 w 26"/>
                  <a:gd name="T9" fmla="*/ 27 h 27"/>
                  <a:gd name="T10" fmla="*/ 26 w 26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7">
                    <a:moveTo>
                      <a:pt x="26" y="0"/>
                    </a:moveTo>
                    <a:cubicBezTo>
                      <a:pt x="18" y="2"/>
                      <a:pt x="9" y="3"/>
                      <a:pt x="0" y="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24"/>
              <p:cNvSpPr>
                <a:spLocks/>
              </p:cNvSpPr>
              <p:nvPr/>
            </p:nvSpPr>
            <p:spPr bwMode="auto">
              <a:xfrm>
                <a:off x="7191375" y="5942013"/>
                <a:ext cx="74613" cy="138113"/>
              </a:xfrm>
              <a:custGeom>
                <a:avLst/>
                <a:gdLst>
                  <a:gd name="T0" fmla="*/ 5 w 20"/>
                  <a:gd name="T1" fmla="*/ 0 h 37"/>
                  <a:gd name="T2" fmla="*/ 5 w 20"/>
                  <a:gd name="T3" fmla="*/ 5 h 37"/>
                  <a:gd name="T4" fmla="*/ 0 w 20"/>
                  <a:gd name="T5" fmla="*/ 37 h 37"/>
                  <a:gd name="T6" fmla="*/ 1 w 20"/>
                  <a:gd name="T7" fmla="*/ 37 h 37"/>
                  <a:gd name="T8" fmla="*/ 20 w 20"/>
                  <a:gd name="T9" fmla="*/ 18 h 37"/>
                  <a:gd name="T10" fmla="*/ 6 w 20"/>
                  <a:gd name="T11" fmla="*/ 0 h 37"/>
                  <a:gd name="T12" fmla="*/ 5 w 20"/>
                  <a:gd name="T13" fmla="*/ 0 h 37"/>
                  <a:gd name="T14" fmla="*/ 5 w 20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37">
                    <a:moveTo>
                      <a:pt x="5" y="0"/>
                    </a:moveTo>
                    <a:cubicBezTo>
                      <a:pt x="5" y="2"/>
                      <a:pt x="5" y="3"/>
                      <a:pt x="5" y="5"/>
                    </a:cubicBezTo>
                    <a:cubicBezTo>
                      <a:pt x="5" y="16"/>
                      <a:pt x="4" y="27"/>
                      <a:pt x="0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1" y="37"/>
                      <a:pt x="20" y="29"/>
                      <a:pt x="20" y="18"/>
                    </a:cubicBezTo>
                    <a:cubicBezTo>
                      <a:pt x="20" y="9"/>
                      <a:pt x="14" y="2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25"/>
              <p:cNvSpPr>
                <a:spLocks/>
              </p:cNvSpPr>
              <p:nvPr/>
            </p:nvSpPr>
            <p:spPr bwMode="auto">
              <a:xfrm>
                <a:off x="6823075" y="5749925"/>
                <a:ext cx="387350" cy="596900"/>
              </a:xfrm>
              <a:custGeom>
                <a:avLst/>
                <a:gdLst>
                  <a:gd name="T0" fmla="*/ 0 w 103"/>
                  <a:gd name="T1" fmla="*/ 0 h 159"/>
                  <a:gd name="T2" fmla="*/ 0 w 103"/>
                  <a:gd name="T3" fmla="*/ 0 h 159"/>
                  <a:gd name="T4" fmla="*/ 0 w 103"/>
                  <a:gd name="T5" fmla="*/ 159 h 159"/>
                  <a:gd name="T6" fmla="*/ 26 w 103"/>
                  <a:gd name="T7" fmla="*/ 156 h 159"/>
                  <a:gd name="T8" fmla="*/ 98 w 103"/>
                  <a:gd name="T9" fmla="*/ 88 h 159"/>
                  <a:gd name="T10" fmla="*/ 103 w 103"/>
                  <a:gd name="T11" fmla="*/ 56 h 159"/>
                  <a:gd name="T12" fmla="*/ 103 w 103"/>
                  <a:gd name="T13" fmla="*/ 51 h 159"/>
                  <a:gd name="T14" fmla="*/ 80 w 103"/>
                  <a:gd name="T15" fmla="*/ 39 h 159"/>
                  <a:gd name="T16" fmla="*/ 73 w 103"/>
                  <a:gd name="T17" fmla="*/ 42 h 159"/>
                  <a:gd name="T18" fmla="*/ 73 w 103"/>
                  <a:gd name="T19" fmla="*/ 42 h 159"/>
                  <a:gd name="T20" fmla="*/ 73 w 103"/>
                  <a:gd name="T21" fmla="*/ 45 h 159"/>
                  <a:gd name="T22" fmla="*/ 75 w 103"/>
                  <a:gd name="T23" fmla="*/ 49 h 159"/>
                  <a:gd name="T24" fmla="*/ 80 w 103"/>
                  <a:gd name="T25" fmla="*/ 55 h 159"/>
                  <a:gd name="T26" fmla="*/ 86 w 103"/>
                  <a:gd name="T27" fmla="*/ 64 h 159"/>
                  <a:gd name="T28" fmla="*/ 90 w 103"/>
                  <a:gd name="T29" fmla="*/ 75 h 159"/>
                  <a:gd name="T30" fmla="*/ 90 w 103"/>
                  <a:gd name="T31" fmla="*/ 77 h 159"/>
                  <a:gd name="T32" fmla="*/ 90 w 103"/>
                  <a:gd name="T33" fmla="*/ 77 h 159"/>
                  <a:gd name="T34" fmla="*/ 90 w 103"/>
                  <a:gd name="T35" fmla="*/ 77 h 159"/>
                  <a:gd name="T36" fmla="*/ 90 w 103"/>
                  <a:gd name="T37" fmla="*/ 78 h 159"/>
                  <a:gd name="T38" fmla="*/ 90 w 103"/>
                  <a:gd name="T39" fmla="*/ 78 h 159"/>
                  <a:gd name="T40" fmla="*/ 90 w 103"/>
                  <a:gd name="T41" fmla="*/ 78 h 159"/>
                  <a:gd name="T42" fmla="*/ 90 w 103"/>
                  <a:gd name="T43" fmla="*/ 78 h 159"/>
                  <a:gd name="T44" fmla="*/ 89 w 103"/>
                  <a:gd name="T45" fmla="*/ 81 h 159"/>
                  <a:gd name="T46" fmla="*/ 88 w 103"/>
                  <a:gd name="T47" fmla="*/ 87 h 159"/>
                  <a:gd name="T48" fmla="*/ 81 w 103"/>
                  <a:gd name="T49" fmla="*/ 95 h 159"/>
                  <a:gd name="T50" fmla="*/ 72 w 103"/>
                  <a:gd name="T51" fmla="*/ 99 h 159"/>
                  <a:gd name="T52" fmla="*/ 69 w 103"/>
                  <a:gd name="T53" fmla="*/ 99 h 159"/>
                  <a:gd name="T54" fmla="*/ 63 w 103"/>
                  <a:gd name="T55" fmla="*/ 98 h 159"/>
                  <a:gd name="T56" fmla="*/ 58 w 103"/>
                  <a:gd name="T57" fmla="*/ 93 h 159"/>
                  <a:gd name="T58" fmla="*/ 57 w 103"/>
                  <a:gd name="T59" fmla="*/ 91 h 159"/>
                  <a:gd name="T60" fmla="*/ 57 w 103"/>
                  <a:gd name="T61" fmla="*/ 88 h 159"/>
                  <a:gd name="T62" fmla="*/ 57 w 103"/>
                  <a:gd name="T63" fmla="*/ 85 h 159"/>
                  <a:gd name="T64" fmla="*/ 57 w 103"/>
                  <a:gd name="T65" fmla="*/ 84 h 159"/>
                  <a:gd name="T66" fmla="*/ 57 w 103"/>
                  <a:gd name="T67" fmla="*/ 85 h 159"/>
                  <a:gd name="T68" fmla="*/ 58 w 103"/>
                  <a:gd name="T69" fmla="*/ 88 h 159"/>
                  <a:gd name="T70" fmla="*/ 58 w 103"/>
                  <a:gd name="T71" fmla="*/ 90 h 159"/>
                  <a:gd name="T72" fmla="*/ 60 w 103"/>
                  <a:gd name="T73" fmla="*/ 92 h 159"/>
                  <a:gd name="T74" fmla="*/ 64 w 103"/>
                  <a:gd name="T75" fmla="*/ 95 h 159"/>
                  <a:gd name="T76" fmla="*/ 66 w 103"/>
                  <a:gd name="T77" fmla="*/ 95 h 159"/>
                  <a:gd name="T78" fmla="*/ 71 w 103"/>
                  <a:gd name="T79" fmla="*/ 94 h 159"/>
                  <a:gd name="T80" fmla="*/ 76 w 103"/>
                  <a:gd name="T81" fmla="*/ 90 h 159"/>
                  <a:gd name="T82" fmla="*/ 79 w 103"/>
                  <a:gd name="T83" fmla="*/ 84 h 159"/>
                  <a:gd name="T84" fmla="*/ 79 w 103"/>
                  <a:gd name="T85" fmla="*/ 81 h 159"/>
                  <a:gd name="T86" fmla="*/ 79 w 103"/>
                  <a:gd name="T87" fmla="*/ 78 h 159"/>
                  <a:gd name="T88" fmla="*/ 78 w 103"/>
                  <a:gd name="T89" fmla="*/ 78 h 159"/>
                  <a:gd name="T90" fmla="*/ 78 w 103"/>
                  <a:gd name="T91" fmla="*/ 78 h 159"/>
                  <a:gd name="T92" fmla="*/ 78 w 103"/>
                  <a:gd name="T93" fmla="*/ 78 h 159"/>
                  <a:gd name="T94" fmla="*/ 78 w 103"/>
                  <a:gd name="T95" fmla="*/ 77 h 159"/>
                  <a:gd name="T96" fmla="*/ 78 w 103"/>
                  <a:gd name="T97" fmla="*/ 77 h 159"/>
                  <a:gd name="T98" fmla="*/ 78 w 103"/>
                  <a:gd name="T99" fmla="*/ 78 h 159"/>
                  <a:gd name="T100" fmla="*/ 78 w 103"/>
                  <a:gd name="T101" fmla="*/ 78 h 159"/>
                  <a:gd name="T102" fmla="*/ 78 w 103"/>
                  <a:gd name="T103" fmla="*/ 78 h 159"/>
                  <a:gd name="T104" fmla="*/ 78 w 103"/>
                  <a:gd name="T105" fmla="*/ 78 h 159"/>
                  <a:gd name="T106" fmla="*/ 78 w 103"/>
                  <a:gd name="T107" fmla="*/ 77 h 159"/>
                  <a:gd name="T108" fmla="*/ 75 w 103"/>
                  <a:gd name="T109" fmla="*/ 72 h 159"/>
                  <a:gd name="T110" fmla="*/ 69 w 103"/>
                  <a:gd name="T111" fmla="*/ 67 h 159"/>
                  <a:gd name="T112" fmla="*/ 62 w 103"/>
                  <a:gd name="T113" fmla="*/ 61 h 159"/>
                  <a:gd name="T114" fmla="*/ 55 w 103"/>
                  <a:gd name="T115" fmla="*/ 54 h 159"/>
                  <a:gd name="T116" fmla="*/ 53 w 103"/>
                  <a:gd name="T117" fmla="*/ 49 h 159"/>
                  <a:gd name="T118" fmla="*/ 26 w 103"/>
                  <a:gd name="T119" fmla="*/ 54 h 159"/>
                  <a:gd name="T120" fmla="*/ 0 w 103"/>
                  <a:gd name="T121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3" h="15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9" y="159"/>
                      <a:pt x="18" y="158"/>
                      <a:pt x="26" y="156"/>
                    </a:cubicBezTo>
                    <a:cubicBezTo>
                      <a:pt x="60" y="147"/>
                      <a:pt x="88" y="121"/>
                      <a:pt x="98" y="88"/>
                    </a:cubicBezTo>
                    <a:cubicBezTo>
                      <a:pt x="102" y="78"/>
                      <a:pt x="103" y="67"/>
                      <a:pt x="103" y="56"/>
                    </a:cubicBezTo>
                    <a:cubicBezTo>
                      <a:pt x="103" y="54"/>
                      <a:pt x="103" y="53"/>
                      <a:pt x="103" y="51"/>
                    </a:cubicBezTo>
                    <a:cubicBezTo>
                      <a:pt x="94" y="51"/>
                      <a:pt x="86" y="46"/>
                      <a:pt x="80" y="39"/>
                    </a:cubicBezTo>
                    <a:cubicBezTo>
                      <a:pt x="78" y="40"/>
                      <a:pt x="75" y="41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2" y="43"/>
                      <a:pt x="72" y="43"/>
                      <a:pt x="73" y="45"/>
                    </a:cubicBezTo>
                    <a:cubicBezTo>
                      <a:pt x="73" y="46"/>
                      <a:pt x="74" y="47"/>
                      <a:pt x="75" y="49"/>
                    </a:cubicBezTo>
                    <a:cubicBezTo>
                      <a:pt x="76" y="51"/>
                      <a:pt x="78" y="53"/>
                      <a:pt x="80" y="55"/>
                    </a:cubicBezTo>
                    <a:cubicBezTo>
                      <a:pt x="82" y="58"/>
                      <a:pt x="84" y="60"/>
                      <a:pt x="86" y="64"/>
                    </a:cubicBezTo>
                    <a:cubicBezTo>
                      <a:pt x="88" y="67"/>
                      <a:pt x="89" y="71"/>
                      <a:pt x="90" y="75"/>
                    </a:cubicBezTo>
                    <a:cubicBezTo>
                      <a:pt x="90" y="77"/>
                      <a:pt x="90" y="77"/>
                      <a:pt x="90" y="77"/>
                    </a:cubicBezTo>
                    <a:cubicBezTo>
                      <a:pt x="90" y="77"/>
                      <a:pt x="90" y="77"/>
                      <a:pt x="90" y="77"/>
                    </a:cubicBezTo>
                    <a:cubicBezTo>
                      <a:pt x="90" y="77"/>
                      <a:pt x="90" y="77"/>
                      <a:pt x="90" y="77"/>
                    </a:cubicBezTo>
                    <a:cubicBezTo>
                      <a:pt x="90" y="78"/>
                      <a:pt x="90" y="78"/>
                      <a:pt x="90" y="78"/>
                    </a:cubicBezTo>
                    <a:cubicBezTo>
                      <a:pt x="90" y="78"/>
                      <a:pt x="90" y="78"/>
                      <a:pt x="90" y="78"/>
                    </a:cubicBezTo>
                    <a:cubicBezTo>
                      <a:pt x="90" y="78"/>
                      <a:pt x="90" y="78"/>
                      <a:pt x="90" y="78"/>
                    </a:cubicBezTo>
                    <a:cubicBezTo>
                      <a:pt x="90" y="78"/>
                      <a:pt x="90" y="78"/>
                      <a:pt x="90" y="78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89" y="82"/>
                      <a:pt x="89" y="85"/>
                      <a:pt x="88" y="87"/>
                    </a:cubicBezTo>
                    <a:cubicBezTo>
                      <a:pt x="86" y="90"/>
                      <a:pt x="84" y="93"/>
                      <a:pt x="81" y="95"/>
                    </a:cubicBezTo>
                    <a:cubicBezTo>
                      <a:pt x="78" y="97"/>
                      <a:pt x="75" y="98"/>
                      <a:pt x="72" y="99"/>
                    </a:cubicBezTo>
                    <a:cubicBezTo>
                      <a:pt x="71" y="99"/>
                      <a:pt x="70" y="99"/>
                      <a:pt x="69" y="99"/>
                    </a:cubicBezTo>
                    <a:cubicBezTo>
                      <a:pt x="67" y="99"/>
                      <a:pt x="65" y="99"/>
                      <a:pt x="63" y="98"/>
                    </a:cubicBezTo>
                    <a:cubicBezTo>
                      <a:pt x="61" y="97"/>
                      <a:pt x="59" y="95"/>
                      <a:pt x="58" y="93"/>
                    </a:cubicBezTo>
                    <a:cubicBezTo>
                      <a:pt x="58" y="93"/>
                      <a:pt x="57" y="92"/>
                      <a:pt x="57" y="91"/>
                    </a:cubicBezTo>
                    <a:cubicBezTo>
                      <a:pt x="57" y="90"/>
                      <a:pt x="57" y="89"/>
                      <a:pt x="57" y="88"/>
                    </a:cubicBezTo>
                    <a:cubicBezTo>
                      <a:pt x="56" y="87"/>
                      <a:pt x="57" y="86"/>
                      <a:pt x="57" y="85"/>
                    </a:cubicBezTo>
                    <a:cubicBezTo>
                      <a:pt x="57" y="85"/>
                      <a:pt x="57" y="84"/>
                      <a:pt x="57" y="84"/>
                    </a:cubicBezTo>
                    <a:cubicBezTo>
                      <a:pt x="57" y="84"/>
                      <a:pt x="57" y="85"/>
                      <a:pt x="57" y="85"/>
                    </a:cubicBezTo>
                    <a:cubicBezTo>
                      <a:pt x="57" y="86"/>
                      <a:pt x="57" y="87"/>
                      <a:pt x="58" y="88"/>
                    </a:cubicBezTo>
                    <a:cubicBezTo>
                      <a:pt x="58" y="89"/>
                      <a:pt x="58" y="90"/>
                      <a:pt x="58" y="90"/>
                    </a:cubicBezTo>
                    <a:cubicBezTo>
                      <a:pt x="59" y="91"/>
                      <a:pt x="59" y="92"/>
                      <a:pt x="60" y="92"/>
                    </a:cubicBezTo>
                    <a:cubicBezTo>
                      <a:pt x="61" y="93"/>
                      <a:pt x="62" y="94"/>
                      <a:pt x="64" y="95"/>
                    </a:cubicBezTo>
                    <a:cubicBezTo>
                      <a:pt x="65" y="95"/>
                      <a:pt x="65" y="95"/>
                      <a:pt x="66" y="95"/>
                    </a:cubicBezTo>
                    <a:cubicBezTo>
                      <a:pt x="67" y="95"/>
                      <a:pt x="69" y="94"/>
                      <a:pt x="71" y="94"/>
                    </a:cubicBezTo>
                    <a:cubicBezTo>
                      <a:pt x="73" y="93"/>
                      <a:pt x="74" y="91"/>
                      <a:pt x="76" y="90"/>
                    </a:cubicBezTo>
                    <a:cubicBezTo>
                      <a:pt x="77" y="88"/>
                      <a:pt x="78" y="86"/>
                      <a:pt x="79" y="84"/>
                    </a:cubicBezTo>
                    <a:cubicBezTo>
                      <a:pt x="79" y="82"/>
                      <a:pt x="79" y="82"/>
                      <a:pt x="79" y="81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8" y="77"/>
                      <a:pt x="78" y="78"/>
                      <a:pt x="78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8"/>
                      <a:pt x="78" y="78"/>
                      <a:pt x="78" y="78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8" y="75"/>
                      <a:pt x="76" y="73"/>
                      <a:pt x="75" y="72"/>
                    </a:cubicBezTo>
                    <a:cubicBezTo>
                      <a:pt x="73" y="70"/>
                      <a:pt x="71" y="68"/>
                      <a:pt x="69" y="67"/>
                    </a:cubicBezTo>
                    <a:cubicBezTo>
                      <a:pt x="67" y="65"/>
                      <a:pt x="64" y="63"/>
                      <a:pt x="62" y="61"/>
                    </a:cubicBezTo>
                    <a:cubicBezTo>
                      <a:pt x="60" y="59"/>
                      <a:pt x="57" y="57"/>
                      <a:pt x="55" y="54"/>
                    </a:cubicBezTo>
                    <a:cubicBezTo>
                      <a:pt x="54" y="53"/>
                      <a:pt x="53" y="51"/>
                      <a:pt x="53" y="49"/>
                    </a:cubicBezTo>
                    <a:cubicBezTo>
                      <a:pt x="44" y="51"/>
                      <a:pt x="35" y="53"/>
                      <a:pt x="26" y="54"/>
                    </a:cubicBezTo>
                    <a:cubicBezTo>
                      <a:pt x="26" y="33"/>
                      <a:pt x="0" y="0"/>
                      <a:pt x="0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26"/>
              <p:cNvSpPr>
                <a:spLocks/>
              </p:cNvSpPr>
              <p:nvPr/>
            </p:nvSpPr>
            <p:spPr bwMode="auto">
              <a:xfrm>
                <a:off x="7123113" y="5791200"/>
                <a:ext cx="165100" cy="150813"/>
              </a:xfrm>
              <a:custGeom>
                <a:avLst/>
                <a:gdLst>
                  <a:gd name="T0" fmla="*/ 38 w 44"/>
                  <a:gd name="T1" fmla="*/ 0 h 40"/>
                  <a:gd name="T2" fmla="*/ 0 w 44"/>
                  <a:gd name="T3" fmla="*/ 28 h 40"/>
                  <a:gd name="T4" fmla="*/ 23 w 44"/>
                  <a:gd name="T5" fmla="*/ 40 h 40"/>
                  <a:gd name="T6" fmla="*/ 23 w 44"/>
                  <a:gd name="T7" fmla="*/ 40 h 40"/>
                  <a:gd name="T8" fmla="*/ 24 w 44"/>
                  <a:gd name="T9" fmla="*/ 40 h 40"/>
                  <a:gd name="T10" fmla="*/ 44 w 44"/>
                  <a:gd name="T11" fmla="*/ 40 h 40"/>
                  <a:gd name="T12" fmla="*/ 38 w 4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38" y="0"/>
                    </a:moveTo>
                    <a:cubicBezTo>
                      <a:pt x="29" y="11"/>
                      <a:pt x="16" y="21"/>
                      <a:pt x="0" y="28"/>
                    </a:cubicBezTo>
                    <a:cubicBezTo>
                      <a:pt x="6" y="35"/>
                      <a:pt x="14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3" y="26"/>
                      <a:pt x="41" y="12"/>
                      <a:pt x="38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27"/>
              <p:cNvSpPr>
                <a:spLocks/>
              </p:cNvSpPr>
              <p:nvPr/>
            </p:nvSpPr>
            <p:spPr bwMode="auto">
              <a:xfrm>
                <a:off x="6823075" y="5461000"/>
                <a:ext cx="465138" cy="492125"/>
              </a:xfrm>
              <a:custGeom>
                <a:avLst/>
                <a:gdLst>
                  <a:gd name="T0" fmla="*/ 0 w 124"/>
                  <a:gd name="T1" fmla="*/ 77 h 131"/>
                  <a:gd name="T2" fmla="*/ 26 w 124"/>
                  <a:gd name="T3" fmla="*/ 131 h 131"/>
                  <a:gd name="T4" fmla="*/ 52 w 124"/>
                  <a:gd name="T5" fmla="*/ 122 h 131"/>
                  <a:gd name="T6" fmla="*/ 52 w 124"/>
                  <a:gd name="T7" fmla="*/ 111 h 131"/>
                  <a:gd name="T8" fmla="*/ 52 w 124"/>
                  <a:gd name="T9" fmla="*/ 110 h 131"/>
                  <a:gd name="T10" fmla="*/ 53 w 124"/>
                  <a:gd name="T11" fmla="*/ 108 h 131"/>
                  <a:gd name="T12" fmla="*/ 74 w 124"/>
                  <a:gd name="T13" fmla="*/ 117 h 131"/>
                  <a:gd name="T14" fmla="*/ 73 w 124"/>
                  <a:gd name="T15" fmla="*/ 119 h 131"/>
                  <a:gd name="T16" fmla="*/ 73 w 124"/>
                  <a:gd name="T17" fmla="*/ 119 h 131"/>
                  <a:gd name="T18" fmla="*/ 73 w 124"/>
                  <a:gd name="T19" fmla="*/ 119 h 131"/>
                  <a:gd name="T20" fmla="*/ 73 w 124"/>
                  <a:gd name="T21" fmla="*/ 119 h 131"/>
                  <a:gd name="T22" fmla="*/ 118 w 124"/>
                  <a:gd name="T23" fmla="*/ 88 h 131"/>
                  <a:gd name="T24" fmla="*/ 4 w 124"/>
                  <a:gd name="T25" fmla="*/ 0 h 131"/>
                  <a:gd name="T26" fmla="*/ 4 w 124"/>
                  <a:gd name="T27" fmla="*/ 0 h 131"/>
                  <a:gd name="T28" fmla="*/ 4 w 124"/>
                  <a:gd name="T29" fmla="*/ 0 h 131"/>
                  <a:gd name="T30" fmla="*/ 4 w 124"/>
                  <a:gd name="T31" fmla="*/ 0 h 131"/>
                  <a:gd name="T32" fmla="*/ 3 w 124"/>
                  <a:gd name="T33" fmla="*/ 0 h 131"/>
                  <a:gd name="T34" fmla="*/ 3 w 124"/>
                  <a:gd name="T35" fmla="*/ 0 h 131"/>
                  <a:gd name="T36" fmla="*/ 3 w 124"/>
                  <a:gd name="T37" fmla="*/ 0 h 131"/>
                  <a:gd name="T38" fmla="*/ 3 w 124"/>
                  <a:gd name="T39" fmla="*/ 0 h 131"/>
                  <a:gd name="T40" fmla="*/ 3 w 124"/>
                  <a:gd name="T41" fmla="*/ 0 h 131"/>
                  <a:gd name="T42" fmla="*/ 2 w 124"/>
                  <a:gd name="T43" fmla="*/ 0 h 131"/>
                  <a:gd name="T44" fmla="*/ 2 w 124"/>
                  <a:gd name="T45" fmla="*/ 0 h 131"/>
                  <a:gd name="T46" fmla="*/ 2 w 124"/>
                  <a:gd name="T47" fmla="*/ 0 h 131"/>
                  <a:gd name="T48" fmla="*/ 2 w 124"/>
                  <a:gd name="T49" fmla="*/ 0 h 131"/>
                  <a:gd name="T50" fmla="*/ 2 w 124"/>
                  <a:gd name="T51" fmla="*/ 0 h 131"/>
                  <a:gd name="T52" fmla="*/ 2 w 124"/>
                  <a:gd name="T53" fmla="*/ 0 h 131"/>
                  <a:gd name="T54" fmla="*/ 2 w 124"/>
                  <a:gd name="T55" fmla="*/ 0 h 131"/>
                  <a:gd name="T56" fmla="*/ 2 w 124"/>
                  <a:gd name="T57" fmla="*/ 0 h 131"/>
                  <a:gd name="T58" fmla="*/ 2 w 124"/>
                  <a:gd name="T59" fmla="*/ 0 h 131"/>
                  <a:gd name="T60" fmla="*/ 2 w 124"/>
                  <a:gd name="T61" fmla="*/ 0 h 131"/>
                  <a:gd name="T62" fmla="*/ 2 w 124"/>
                  <a:gd name="T63" fmla="*/ 0 h 131"/>
                  <a:gd name="T64" fmla="*/ 1 w 124"/>
                  <a:gd name="T65" fmla="*/ 0 h 131"/>
                  <a:gd name="T66" fmla="*/ 1 w 124"/>
                  <a:gd name="T67" fmla="*/ 0 h 131"/>
                  <a:gd name="T68" fmla="*/ 1 w 124"/>
                  <a:gd name="T69" fmla="*/ 0 h 131"/>
                  <a:gd name="T70" fmla="*/ 1 w 124"/>
                  <a:gd name="T71" fmla="*/ 0 h 131"/>
                  <a:gd name="T72" fmla="*/ 1 w 124"/>
                  <a:gd name="T73" fmla="*/ 0 h 131"/>
                  <a:gd name="T74" fmla="*/ 1 w 124"/>
                  <a:gd name="T75" fmla="*/ 0 h 131"/>
                  <a:gd name="T76" fmla="*/ 1 w 124"/>
                  <a:gd name="T77" fmla="*/ 0 h 131"/>
                  <a:gd name="T78" fmla="*/ 1 w 124"/>
                  <a:gd name="T79" fmla="*/ 0 h 131"/>
                  <a:gd name="T80" fmla="*/ 1 w 124"/>
                  <a:gd name="T81" fmla="*/ 0 h 131"/>
                  <a:gd name="T82" fmla="*/ 1 w 124"/>
                  <a:gd name="T83" fmla="*/ 0 h 131"/>
                  <a:gd name="T84" fmla="*/ 1 w 124"/>
                  <a:gd name="T85" fmla="*/ 0 h 131"/>
                  <a:gd name="T86" fmla="*/ 1 w 124"/>
                  <a:gd name="T87" fmla="*/ 0 h 131"/>
                  <a:gd name="T88" fmla="*/ 0 w 124"/>
                  <a:gd name="T89" fmla="*/ 0 h 131"/>
                  <a:gd name="T90" fmla="*/ 0 w 124"/>
                  <a:gd name="T9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4" h="131">
                    <a:moveTo>
                      <a:pt x="0" y="0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7"/>
                      <a:pt x="26" y="110"/>
                      <a:pt x="26" y="131"/>
                    </a:cubicBezTo>
                    <a:cubicBezTo>
                      <a:pt x="35" y="130"/>
                      <a:pt x="44" y="128"/>
                      <a:pt x="53" y="126"/>
                    </a:cubicBezTo>
                    <a:cubicBezTo>
                      <a:pt x="52" y="125"/>
                      <a:pt x="52" y="123"/>
                      <a:pt x="52" y="122"/>
                    </a:cubicBezTo>
                    <a:cubicBezTo>
                      <a:pt x="51" y="119"/>
                      <a:pt x="51" y="115"/>
                      <a:pt x="52" y="112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52" y="110"/>
                      <a:pt x="52" y="109"/>
                      <a:pt x="53" y="109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75" y="116"/>
                      <a:pt x="75" y="116"/>
                      <a:pt x="75" y="116"/>
                    </a:cubicBezTo>
                    <a:cubicBezTo>
                      <a:pt x="75" y="116"/>
                      <a:pt x="75" y="116"/>
                      <a:pt x="74" y="117"/>
                    </a:cubicBezTo>
                    <a:cubicBezTo>
                      <a:pt x="74" y="117"/>
                      <a:pt x="74" y="117"/>
                      <a:pt x="74" y="118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75" y="118"/>
                      <a:pt x="78" y="117"/>
                      <a:pt x="80" y="116"/>
                    </a:cubicBezTo>
                    <a:cubicBezTo>
                      <a:pt x="96" y="109"/>
                      <a:pt x="109" y="99"/>
                      <a:pt x="118" y="88"/>
                    </a:cubicBezTo>
                    <a:cubicBezTo>
                      <a:pt x="120" y="85"/>
                      <a:pt x="122" y="82"/>
                      <a:pt x="124" y="79"/>
                    </a:cubicBezTo>
                    <a:cubicBezTo>
                      <a:pt x="103" y="33"/>
                      <a:pt x="57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28"/>
              <p:cNvSpPr>
                <a:spLocks/>
              </p:cNvSpPr>
              <p:nvPr/>
            </p:nvSpPr>
            <p:spPr bwMode="auto">
              <a:xfrm>
                <a:off x="6823075" y="6437313"/>
                <a:ext cx="120650" cy="120650"/>
              </a:xfrm>
              <a:custGeom>
                <a:avLst/>
                <a:gdLst>
                  <a:gd name="T0" fmla="*/ 32 w 32"/>
                  <a:gd name="T1" fmla="*/ 0 h 32"/>
                  <a:gd name="T2" fmla="*/ 26 w 32"/>
                  <a:gd name="T3" fmla="*/ 0 h 32"/>
                  <a:gd name="T4" fmla="*/ 0 w 32"/>
                  <a:gd name="T5" fmla="*/ 0 h 32"/>
                  <a:gd name="T6" fmla="*/ 0 w 32"/>
                  <a:gd name="T7" fmla="*/ 0 h 32"/>
                  <a:gd name="T8" fmla="*/ 0 w 32"/>
                  <a:gd name="T9" fmla="*/ 32 h 32"/>
                  <a:gd name="T10" fmla="*/ 0 w 32"/>
                  <a:gd name="T11" fmla="*/ 32 h 32"/>
                  <a:gd name="T12" fmla="*/ 32 w 32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2">
                    <a:moveTo>
                      <a:pt x="32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8" y="32"/>
                      <a:pt x="32" y="17"/>
                      <a:pt x="32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29"/>
              <p:cNvSpPr>
                <a:spLocks/>
              </p:cNvSpPr>
              <p:nvPr/>
            </p:nvSpPr>
            <p:spPr bwMode="auto">
              <a:xfrm>
                <a:off x="6823075" y="6437313"/>
                <a:ext cx="330200" cy="327025"/>
              </a:xfrm>
              <a:custGeom>
                <a:avLst/>
                <a:gdLst>
                  <a:gd name="T0" fmla="*/ 79 w 88"/>
                  <a:gd name="T1" fmla="*/ 0 h 87"/>
                  <a:gd name="T2" fmla="*/ 67 w 88"/>
                  <a:gd name="T3" fmla="*/ 0 h 87"/>
                  <a:gd name="T4" fmla="*/ 32 w 88"/>
                  <a:gd name="T5" fmla="*/ 0 h 87"/>
                  <a:gd name="T6" fmla="*/ 32 w 88"/>
                  <a:gd name="T7" fmla="*/ 0 h 87"/>
                  <a:gd name="T8" fmla="*/ 0 w 88"/>
                  <a:gd name="T9" fmla="*/ 32 h 87"/>
                  <a:gd name="T10" fmla="*/ 0 w 88"/>
                  <a:gd name="T11" fmla="*/ 32 h 87"/>
                  <a:gd name="T12" fmla="*/ 0 w 88"/>
                  <a:gd name="T13" fmla="*/ 87 h 87"/>
                  <a:gd name="T14" fmla="*/ 0 w 88"/>
                  <a:gd name="T15" fmla="*/ 87 h 87"/>
                  <a:gd name="T16" fmla="*/ 88 w 88"/>
                  <a:gd name="T17" fmla="*/ 0 h 87"/>
                  <a:gd name="T18" fmla="*/ 79 w 88"/>
                  <a:gd name="T19" fmla="*/ 0 h 87"/>
                  <a:gd name="T20" fmla="*/ 79 w 88"/>
                  <a:gd name="T2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87">
                    <a:moveTo>
                      <a:pt x="79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7"/>
                      <a:pt x="18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8" y="87"/>
                      <a:pt x="88" y="49"/>
                      <a:pt x="88" y="0"/>
                    </a:cubicBezTo>
                    <a:cubicBezTo>
                      <a:pt x="85" y="0"/>
                      <a:pt x="82" y="0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</a:path>
                </a:pathLst>
              </a:custGeom>
              <a:solidFill>
                <a:srgbClr val="D04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30"/>
              <p:cNvSpPr>
                <a:spLocks noEditPoints="1"/>
              </p:cNvSpPr>
              <p:nvPr/>
            </p:nvSpPr>
            <p:spPr bwMode="auto">
              <a:xfrm>
                <a:off x="7015163" y="5865813"/>
                <a:ext cx="146050" cy="255588"/>
              </a:xfrm>
              <a:custGeom>
                <a:avLst/>
                <a:gdLst>
                  <a:gd name="T0" fmla="*/ 22 w 39"/>
                  <a:gd name="T1" fmla="*/ 11 h 68"/>
                  <a:gd name="T2" fmla="*/ 22 w 39"/>
                  <a:gd name="T3" fmla="*/ 11 h 68"/>
                  <a:gd name="T4" fmla="*/ 2 w 39"/>
                  <a:gd name="T5" fmla="*/ 1 h 68"/>
                  <a:gd name="T6" fmla="*/ 1 w 39"/>
                  <a:gd name="T7" fmla="*/ 3 h 68"/>
                  <a:gd name="T8" fmla="*/ 1 w 39"/>
                  <a:gd name="T9" fmla="*/ 4 h 68"/>
                  <a:gd name="T10" fmla="*/ 2 w 39"/>
                  <a:gd name="T11" fmla="*/ 18 h 68"/>
                  <a:gd name="T12" fmla="*/ 11 w 39"/>
                  <a:gd name="T13" fmla="*/ 30 h 68"/>
                  <a:gd name="T14" fmla="*/ 24 w 39"/>
                  <a:gd name="T15" fmla="*/ 41 h 68"/>
                  <a:gd name="T16" fmla="*/ 27 w 39"/>
                  <a:gd name="T17" fmla="*/ 47 h 68"/>
                  <a:gd name="T18" fmla="*/ 27 w 39"/>
                  <a:gd name="T19" fmla="*/ 47 h 68"/>
                  <a:gd name="T20" fmla="*/ 27 w 39"/>
                  <a:gd name="T21" fmla="*/ 46 h 68"/>
                  <a:gd name="T22" fmla="*/ 27 w 39"/>
                  <a:gd name="T23" fmla="*/ 47 h 68"/>
                  <a:gd name="T24" fmla="*/ 27 w 39"/>
                  <a:gd name="T25" fmla="*/ 47 h 68"/>
                  <a:gd name="T26" fmla="*/ 28 w 39"/>
                  <a:gd name="T27" fmla="*/ 50 h 68"/>
                  <a:gd name="T28" fmla="*/ 25 w 39"/>
                  <a:gd name="T29" fmla="*/ 59 h 68"/>
                  <a:gd name="T30" fmla="*/ 15 w 39"/>
                  <a:gd name="T31" fmla="*/ 64 h 68"/>
                  <a:gd name="T32" fmla="*/ 9 w 39"/>
                  <a:gd name="T33" fmla="*/ 61 h 68"/>
                  <a:gd name="T34" fmla="*/ 7 w 39"/>
                  <a:gd name="T35" fmla="*/ 57 h 68"/>
                  <a:gd name="T36" fmla="*/ 6 w 39"/>
                  <a:gd name="T37" fmla="*/ 53 h 68"/>
                  <a:gd name="T38" fmla="*/ 6 w 39"/>
                  <a:gd name="T39" fmla="*/ 57 h 68"/>
                  <a:gd name="T40" fmla="*/ 7 w 39"/>
                  <a:gd name="T41" fmla="*/ 62 h 68"/>
                  <a:gd name="T42" fmla="*/ 18 w 39"/>
                  <a:gd name="T43" fmla="*/ 68 h 68"/>
                  <a:gd name="T44" fmla="*/ 30 w 39"/>
                  <a:gd name="T45" fmla="*/ 64 h 68"/>
                  <a:gd name="T46" fmla="*/ 38 w 39"/>
                  <a:gd name="T47" fmla="*/ 50 h 68"/>
                  <a:gd name="T48" fmla="*/ 39 w 39"/>
                  <a:gd name="T49" fmla="*/ 47 h 68"/>
                  <a:gd name="T50" fmla="*/ 39 w 39"/>
                  <a:gd name="T51" fmla="*/ 47 h 68"/>
                  <a:gd name="T52" fmla="*/ 39 w 39"/>
                  <a:gd name="T53" fmla="*/ 46 h 68"/>
                  <a:gd name="T54" fmla="*/ 39 w 39"/>
                  <a:gd name="T55" fmla="*/ 44 h 68"/>
                  <a:gd name="T56" fmla="*/ 29 w 39"/>
                  <a:gd name="T57" fmla="*/ 24 h 68"/>
                  <a:gd name="T58" fmla="*/ 22 w 39"/>
                  <a:gd name="T59" fmla="*/ 14 h 68"/>
                  <a:gd name="T60" fmla="*/ 22 w 39"/>
                  <a:gd name="T61" fmla="*/ 11 h 68"/>
                  <a:gd name="T62" fmla="*/ 22 w 39"/>
                  <a:gd name="T63" fmla="*/ 11 h 68"/>
                  <a:gd name="T64" fmla="*/ 23 w 39"/>
                  <a:gd name="T65" fmla="*/ 10 h 68"/>
                  <a:gd name="T66" fmla="*/ 24 w 39"/>
                  <a:gd name="T67" fmla="*/ 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9" h="68">
                    <a:moveTo>
                      <a:pt x="22" y="11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7"/>
                      <a:pt x="0" y="11"/>
                      <a:pt x="1" y="14"/>
                    </a:cubicBezTo>
                    <a:cubicBezTo>
                      <a:pt x="1" y="15"/>
                      <a:pt x="1" y="17"/>
                      <a:pt x="2" y="18"/>
                    </a:cubicBezTo>
                    <a:cubicBezTo>
                      <a:pt x="2" y="20"/>
                      <a:pt x="3" y="22"/>
                      <a:pt x="4" y="23"/>
                    </a:cubicBezTo>
                    <a:cubicBezTo>
                      <a:pt x="6" y="26"/>
                      <a:pt x="9" y="28"/>
                      <a:pt x="11" y="30"/>
                    </a:cubicBezTo>
                    <a:cubicBezTo>
                      <a:pt x="13" y="32"/>
                      <a:pt x="16" y="34"/>
                      <a:pt x="18" y="36"/>
                    </a:cubicBezTo>
                    <a:cubicBezTo>
                      <a:pt x="20" y="37"/>
                      <a:pt x="22" y="39"/>
                      <a:pt x="24" y="41"/>
                    </a:cubicBezTo>
                    <a:cubicBezTo>
                      <a:pt x="25" y="42"/>
                      <a:pt x="27" y="44"/>
                      <a:pt x="27" y="46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6"/>
                      <a:pt x="27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1"/>
                      <a:pt x="28" y="51"/>
                      <a:pt x="28" y="53"/>
                    </a:cubicBezTo>
                    <a:cubicBezTo>
                      <a:pt x="27" y="55"/>
                      <a:pt x="26" y="57"/>
                      <a:pt x="25" y="59"/>
                    </a:cubicBezTo>
                    <a:cubicBezTo>
                      <a:pt x="23" y="60"/>
                      <a:pt x="22" y="62"/>
                      <a:pt x="20" y="63"/>
                    </a:cubicBezTo>
                    <a:cubicBezTo>
                      <a:pt x="18" y="63"/>
                      <a:pt x="16" y="64"/>
                      <a:pt x="15" y="64"/>
                    </a:cubicBezTo>
                    <a:cubicBezTo>
                      <a:pt x="14" y="64"/>
                      <a:pt x="14" y="64"/>
                      <a:pt x="13" y="64"/>
                    </a:cubicBezTo>
                    <a:cubicBezTo>
                      <a:pt x="11" y="63"/>
                      <a:pt x="10" y="62"/>
                      <a:pt x="9" y="61"/>
                    </a:cubicBezTo>
                    <a:cubicBezTo>
                      <a:pt x="8" y="61"/>
                      <a:pt x="8" y="60"/>
                      <a:pt x="7" y="59"/>
                    </a:cubicBezTo>
                    <a:cubicBezTo>
                      <a:pt x="7" y="59"/>
                      <a:pt x="7" y="58"/>
                      <a:pt x="7" y="57"/>
                    </a:cubicBezTo>
                    <a:cubicBezTo>
                      <a:pt x="6" y="56"/>
                      <a:pt x="6" y="55"/>
                      <a:pt x="6" y="54"/>
                    </a:cubicBezTo>
                    <a:cubicBezTo>
                      <a:pt x="6" y="54"/>
                      <a:pt x="6" y="53"/>
                      <a:pt x="6" y="53"/>
                    </a:cubicBezTo>
                    <a:cubicBezTo>
                      <a:pt x="6" y="53"/>
                      <a:pt x="6" y="54"/>
                      <a:pt x="6" y="54"/>
                    </a:cubicBezTo>
                    <a:cubicBezTo>
                      <a:pt x="6" y="55"/>
                      <a:pt x="5" y="56"/>
                      <a:pt x="6" y="57"/>
                    </a:cubicBezTo>
                    <a:cubicBezTo>
                      <a:pt x="6" y="58"/>
                      <a:pt x="6" y="59"/>
                      <a:pt x="6" y="60"/>
                    </a:cubicBezTo>
                    <a:cubicBezTo>
                      <a:pt x="6" y="61"/>
                      <a:pt x="7" y="62"/>
                      <a:pt x="7" y="62"/>
                    </a:cubicBezTo>
                    <a:cubicBezTo>
                      <a:pt x="8" y="64"/>
                      <a:pt x="10" y="66"/>
                      <a:pt x="12" y="67"/>
                    </a:cubicBezTo>
                    <a:cubicBezTo>
                      <a:pt x="14" y="68"/>
                      <a:pt x="16" y="68"/>
                      <a:pt x="18" y="68"/>
                    </a:cubicBezTo>
                    <a:cubicBezTo>
                      <a:pt x="19" y="68"/>
                      <a:pt x="20" y="68"/>
                      <a:pt x="21" y="68"/>
                    </a:cubicBezTo>
                    <a:cubicBezTo>
                      <a:pt x="24" y="67"/>
                      <a:pt x="27" y="66"/>
                      <a:pt x="30" y="64"/>
                    </a:cubicBezTo>
                    <a:cubicBezTo>
                      <a:pt x="33" y="62"/>
                      <a:pt x="35" y="59"/>
                      <a:pt x="37" y="56"/>
                    </a:cubicBezTo>
                    <a:cubicBezTo>
                      <a:pt x="38" y="54"/>
                      <a:pt x="38" y="51"/>
                      <a:pt x="38" y="50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0"/>
                      <a:pt x="37" y="36"/>
                      <a:pt x="35" y="33"/>
                    </a:cubicBezTo>
                    <a:cubicBezTo>
                      <a:pt x="33" y="29"/>
                      <a:pt x="31" y="27"/>
                      <a:pt x="29" y="24"/>
                    </a:cubicBezTo>
                    <a:cubicBezTo>
                      <a:pt x="27" y="22"/>
                      <a:pt x="25" y="20"/>
                      <a:pt x="24" y="18"/>
                    </a:cubicBezTo>
                    <a:cubicBezTo>
                      <a:pt x="23" y="16"/>
                      <a:pt x="22" y="15"/>
                      <a:pt x="22" y="14"/>
                    </a:cubicBezTo>
                    <a:cubicBezTo>
                      <a:pt x="21" y="12"/>
                      <a:pt x="21" y="12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8" name="组合 387"/>
            <p:cNvGrpSpPr/>
            <p:nvPr/>
          </p:nvGrpSpPr>
          <p:grpSpPr>
            <a:xfrm>
              <a:off x="7615238" y="4983163"/>
              <a:ext cx="1398588" cy="1535113"/>
              <a:chOff x="7615238" y="5326063"/>
              <a:chExt cx="1398588" cy="1535113"/>
            </a:xfrm>
          </p:grpSpPr>
          <p:sp>
            <p:nvSpPr>
              <p:cNvPr id="135" name="Freeform 331"/>
              <p:cNvSpPr>
                <a:spLocks/>
              </p:cNvSpPr>
              <p:nvPr/>
            </p:nvSpPr>
            <p:spPr bwMode="auto">
              <a:xfrm>
                <a:off x="7988300" y="5326063"/>
                <a:ext cx="657225" cy="457200"/>
              </a:xfrm>
              <a:custGeom>
                <a:avLst/>
                <a:gdLst>
                  <a:gd name="T0" fmla="*/ 175 w 175"/>
                  <a:gd name="T1" fmla="*/ 122 h 122"/>
                  <a:gd name="T2" fmla="*/ 145 w 175"/>
                  <a:gd name="T3" fmla="*/ 33 h 122"/>
                  <a:gd name="T4" fmla="*/ 87 w 175"/>
                  <a:gd name="T5" fmla="*/ 0 h 122"/>
                  <a:gd name="T6" fmla="*/ 29 w 175"/>
                  <a:gd name="T7" fmla="*/ 33 h 122"/>
                  <a:gd name="T8" fmla="*/ 0 w 175"/>
                  <a:gd name="T9" fmla="*/ 122 h 122"/>
                  <a:gd name="T10" fmla="*/ 175 w 175"/>
                  <a:gd name="T1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122">
                    <a:moveTo>
                      <a:pt x="175" y="122"/>
                    </a:moveTo>
                    <a:cubicBezTo>
                      <a:pt x="145" y="33"/>
                      <a:pt x="145" y="33"/>
                      <a:pt x="145" y="33"/>
                    </a:cubicBezTo>
                    <a:cubicBezTo>
                      <a:pt x="145" y="33"/>
                      <a:pt x="141" y="0"/>
                      <a:pt x="87" y="0"/>
                    </a:cubicBezTo>
                    <a:cubicBezTo>
                      <a:pt x="33" y="0"/>
                      <a:pt x="29" y="33"/>
                      <a:pt x="29" y="33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175" y="122"/>
                      <a:pt x="175" y="122"/>
                      <a:pt x="175" y="122"/>
                    </a:cubicBezTo>
                  </a:path>
                </a:pathLst>
              </a:custGeom>
              <a:solidFill>
                <a:srgbClr val="D44D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32"/>
              <p:cNvSpPr>
                <a:spLocks/>
              </p:cNvSpPr>
              <p:nvPr/>
            </p:nvSpPr>
            <p:spPr bwMode="auto">
              <a:xfrm>
                <a:off x="7615238" y="5667375"/>
                <a:ext cx="1398588" cy="585788"/>
              </a:xfrm>
              <a:custGeom>
                <a:avLst/>
                <a:gdLst>
                  <a:gd name="T0" fmla="*/ 254 w 372"/>
                  <a:gd name="T1" fmla="*/ 156 h 156"/>
                  <a:gd name="T2" fmla="*/ 361 w 372"/>
                  <a:gd name="T3" fmla="*/ 81 h 156"/>
                  <a:gd name="T4" fmla="*/ 293 w 372"/>
                  <a:gd name="T5" fmla="*/ 7 h 156"/>
                  <a:gd name="T6" fmla="*/ 186 w 372"/>
                  <a:gd name="T7" fmla="*/ 23 h 156"/>
                  <a:gd name="T8" fmla="*/ 186 w 372"/>
                  <a:gd name="T9" fmla="*/ 23 h 156"/>
                  <a:gd name="T10" fmla="*/ 79 w 372"/>
                  <a:gd name="T11" fmla="*/ 7 h 156"/>
                  <a:gd name="T12" fmla="*/ 11 w 372"/>
                  <a:gd name="T13" fmla="*/ 81 h 156"/>
                  <a:gd name="T14" fmla="*/ 118 w 372"/>
                  <a:gd name="T15" fmla="*/ 156 h 156"/>
                  <a:gd name="T16" fmla="*/ 254 w 372"/>
                  <a:gd name="T17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2" h="156">
                    <a:moveTo>
                      <a:pt x="254" y="156"/>
                    </a:moveTo>
                    <a:cubicBezTo>
                      <a:pt x="254" y="156"/>
                      <a:pt x="351" y="152"/>
                      <a:pt x="361" y="81"/>
                    </a:cubicBezTo>
                    <a:cubicBezTo>
                      <a:pt x="372" y="11"/>
                      <a:pt x="312" y="0"/>
                      <a:pt x="293" y="7"/>
                    </a:cubicBezTo>
                    <a:cubicBezTo>
                      <a:pt x="275" y="15"/>
                      <a:pt x="232" y="23"/>
                      <a:pt x="186" y="23"/>
                    </a:cubicBezTo>
                    <a:cubicBezTo>
                      <a:pt x="186" y="23"/>
                      <a:pt x="186" y="23"/>
                      <a:pt x="186" y="23"/>
                    </a:cubicBezTo>
                    <a:cubicBezTo>
                      <a:pt x="141" y="23"/>
                      <a:pt x="98" y="15"/>
                      <a:pt x="79" y="7"/>
                    </a:cubicBezTo>
                    <a:cubicBezTo>
                      <a:pt x="60" y="0"/>
                      <a:pt x="0" y="11"/>
                      <a:pt x="11" y="81"/>
                    </a:cubicBezTo>
                    <a:cubicBezTo>
                      <a:pt x="22" y="152"/>
                      <a:pt x="118" y="156"/>
                      <a:pt x="118" y="156"/>
                    </a:cubicBezTo>
                    <a:cubicBezTo>
                      <a:pt x="254" y="156"/>
                      <a:pt x="254" y="156"/>
                      <a:pt x="254" y="156"/>
                    </a:cubicBezTo>
                  </a:path>
                </a:pathLst>
              </a:custGeom>
              <a:solidFill>
                <a:srgbClr val="FE5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333"/>
              <p:cNvSpPr>
                <a:spLocks noChangeArrowheads="1"/>
              </p:cNvSpPr>
              <p:nvPr/>
            </p:nvSpPr>
            <p:spPr bwMode="auto">
              <a:xfrm>
                <a:off x="8216900" y="6264275"/>
                <a:ext cx="195263" cy="266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334"/>
              <p:cNvSpPr>
                <a:spLocks noChangeArrowheads="1"/>
              </p:cNvSpPr>
              <p:nvPr/>
            </p:nvSpPr>
            <p:spPr bwMode="auto">
              <a:xfrm>
                <a:off x="8216900" y="6264275"/>
                <a:ext cx="195263" cy="266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Oval 335"/>
              <p:cNvSpPr>
                <a:spLocks noChangeArrowheads="1"/>
              </p:cNvSpPr>
              <p:nvPr/>
            </p:nvSpPr>
            <p:spPr bwMode="auto">
              <a:xfrm>
                <a:off x="7875588" y="5937250"/>
                <a:ext cx="141288" cy="142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Oval 336"/>
              <p:cNvSpPr>
                <a:spLocks noChangeArrowheads="1"/>
              </p:cNvSpPr>
              <p:nvPr/>
            </p:nvSpPr>
            <p:spPr bwMode="auto">
              <a:xfrm>
                <a:off x="8615363" y="5937250"/>
                <a:ext cx="142875" cy="142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37"/>
              <p:cNvSpPr>
                <a:spLocks/>
              </p:cNvSpPr>
              <p:nvPr/>
            </p:nvSpPr>
            <p:spPr bwMode="auto">
              <a:xfrm>
                <a:off x="8167688" y="6437313"/>
                <a:ext cx="296863" cy="146050"/>
              </a:xfrm>
              <a:custGeom>
                <a:avLst/>
                <a:gdLst>
                  <a:gd name="T0" fmla="*/ 39 w 79"/>
                  <a:gd name="T1" fmla="*/ 39 h 39"/>
                  <a:gd name="T2" fmla="*/ 79 w 79"/>
                  <a:gd name="T3" fmla="*/ 0 h 39"/>
                  <a:gd name="T4" fmla="*/ 39 w 79"/>
                  <a:gd name="T5" fmla="*/ 0 h 39"/>
                  <a:gd name="T6" fmla="*/ 0 w 79"/>
                  <a:gd name="T7" fmla="*/ 0 h 39"/>
                  <a:gd name="T8" fmla="*/ 39 w 7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39">
                    <a:moveTo>
                      <a:pt x="39" y="39"/>
                    </a:moveTo>
                    <a:cubicBezTo>
                      <a:pt x="58" y="6"/>
                      <a:pt x="79" y="0"/>
                      <a:pt x="7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1" y="6"/>
                      <a:pt x="39" y="3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38"/>
              <p:cNvSpPr>
                <a:spLocks/>
              </p:cNvSpPr>
              <p:nvPr/>
            </p:nvSpPr>
            <p:spPr bwMode="auto">
              <a:xfrm>
                <a:off x="7788275" y="6437313"/>
                <a:ext cx="1055688" cy="423863"/>
              </a:xfrm>
              <a:custGeom>
                <a:avLst/>
                <a:gdLst>
                  <a:gd name="T0" fmla="*/ 262 w 281"/>
                  <a:gd name="T1" fmla="*/ 18 h 113"/>
                  <a:gd name="T2" fmla="*/ 218 w 281"/>
                  <a:gd name="T3" fmla="*/ 0 h 113"/>
                  <a:gd name="T4" fmla="*/ 180 w 281"/>
                  <a:gd name="T5" fmla="*/ 0 h 113"/>
                  <a:gd name="T6" fmla="*/ 140 w 281"/>
                  <a:gd name="T7" fmla="*/ 39 h 113"/>
                  <a:gd name="T8" fmla="*/ 101 w 281"/>
                  <a:gd name="T9" fmla="*/ 0 h 113"/>
                  <a:gd name="T10" fmla="*/ 62 w 281"/>
                  <a:gd name="T11" fmla="*/ 0 h 113"/>
                  <a:gd name="T12" fmla="*/ 18 w 281"/>
                  <a:gd name="T13" fmla="*/ 18 h 113"/>
                  <a:gd name="T14" fmla="*/ 0 w 281"/>
                  <a:gd name="T15" fmla="*/ 62 h 113"/>
                  <a:gd name="T16" fmla="*/ 0 w 281"/>
                  <a:gd name="T17" fmla="*/ 109 h 113"/>
                  <a:gd name="T18" fmla="*/ 0 w 281"/>
                  <a:gd name="T19" fmla="*/ 113 h 113"/>
                  <a:gd name="T20" fmla="*/ 281 w 281"/>
                  <a:gd name="T21" fmla="*/ 113 h 113"/>
                  <a:gd name="T22" fmla="*/ 281 w 281"/>
                  <a:gd name="T23" fmla="*/ 109 h 113"/>
                  <a:gd name="T24" fmla="*/ 281 w 281"/>
                  <a:gd name="T25" fmla="*/ 62 h 113"/>
                  <a:gd name="T26" fmla="*/ 262 w 281"/>
                  <a:gd name="T27" fmla="*/ 1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1" h="113">
                    <a:moveTo>
                      <a:pt x="262" y="18"/>
                    </a:moveTo>
                    <a:cubicBezTo>
                      <a:pt x="251" y="7"/>
                      <a:pt x="236" y="0"/>
                      <a:pt x="218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0"/>
                      <a:pt x="159" y="6"/>
                      <a:pt x="140" y="39"/>
                    </a:cubicBezTo>
                    <a:cubicBezTo>
                      <a:pt x="122" y="6"/>
                      <a:pt x="101" y="0"/>
                      <a:pt x="101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5" y="0"/>
                      <a:pt x="29" y="7"/>
                      <a:pt x="18" y="18"/>
                    </a:cubicBezTo>
                    <a:cubicBezTo>
                      <a:pt x="7" y="29"/>
                      <a:pt x="0" y="45"/>
                      <a:pt x="0" y="62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281" y="113"/>
                      <a:pt x="281" y="113"/>
                      <a:pt x="281" y="113"/>
                    </a:cubicBezTo>
                    <a:cubicBezTo>
                      <a:pt x="281" y="109"/>
                      <a:pt x="281" y="109"/>
                      <a:pt x="281" y="109"/>
                    </a:cubicBezTo>
                    <a:cubicBezTo>
                      <a:pt x="281" y="62"/>
                      <a:pt x="281" y="62"/>
                      <a:pt x="281" y="62"/>
                    </a:cubicBezTo>
                    <a:cubicBezTo>
                      <a:pt x="281" y="45"/>
                      <a:pt x="274" y="29"/>
                      <a:pt x="262" y="18"/>
                    </a:cubicBezTo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39"/>
              <p:cNvSpPr>
                <a:spLocks/>
              </p:cNvSpPr>
              <p:nvPr/>
            </p:nvSpPr>
            <p:spPr bwMode="auto">
              <a:xfrm>
                <a:off x="8074025" y="6437313"/>
                <a:ext cx="239713" cy="252413"/>
              </a:xfrm>
              <a:custGeom>
                <a:avLst/>
                <a:gdLst>
                  <a:gd name="T0" fmla="*/ 64 w 64"/>
                  <a:gd name="T1" fmla="*/ 39 h 67"/>
                  <a:gd name="T2" fmla="*/ 29 w 64"/>
                  <a:gd name="T3" fmla="*/ 61 h 67"/>
                  <a:gd name="T4" fmla="*/ 21 w 64"/>
                  <a:gd name="T5" fmla="*/ 61 h 67"/>
                  <a:gd name="T6" fmla="*/ 0 w 64"/>
                  <a:gd name="T7" fmla="*/ 0 h 67"/>
                  <a:gd name="T8" fmla="*/ 25 w 64"/>
                  <a:gd name="T9" fmla="*/ 0 h 67"/>
                  <a:gd name="T10" fmla="*/ 64 w 64"/>
                  <a:gd name="T11" fmla="*/ 3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67">
                    <a:moveTo>
                      <a:pt x="64" y="39"/>
                    </a:moveTo>
                    <a:cubicBezTo>
                      <a:pt x="64" y="39"/>
                      <a:pt x="40" y="45"/>
                      <a:pt x="29" y="61"/>
                    </a:cubicBezTo>
                    <a:cubicBezTo>
                      <a:pt x="26" y="67"/>
                      <a:pt x="23" y="67"/>
                      <a:pt x="21" y="6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46" y="6"/>
                      <a:pt x="64" y="39"/>
                    </a:cubicBezTo>
                  </a:path>
                </a:pathLst>
              </a:custGeom>
              <a:solidFill>
                <a:srgbClr val="F9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40"/>
              <p:cNvSpPr>
                <a:spLocks/>
              </p:cNvSpPr>
              <p:nvPr/>
            </p:nvSpPr>
            <p:spPr bwMode="auto">
              <a:xfrm>
                <a:off x="8313738" y="6437313"/>
                <a:ext cx="241300" cy="252413"/>
              </a:xfrm>
              <a:custGeom>
                <a:avLst/>
                <a:gdLst>
                  <a:gd name="T0" fmla="*/ 0 w 64"/>
                  <a:gd name="T1" fmla="*/ 39 h 67"/>
                  <a:gd name="T2" fmla="*/ 35 w 64"/>
                  <a:gd name="T3" fmla="*/ 61 h 67"/>
                  <a:gd name="T4" fmla="*/ 44 w 64"/>
                  <a:gd name="T5" fmla="*/ 61 h 67"/>
                  <a:gd name="T6" fmla="*/ 64 w 64"/>
                  <a:gd name="T7" fmla="*/ 0 h 67"/>
                  <a:gd name="T8" fmla="*/ 40 w 64"/>
                  <a:gd name="T9" fmla="*/ 0 h 67"/>
                  <a:gd name="T10" fmla="*/ 0 w 64"/>
                  <a:gd name="T11" fmla="*/ 3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67">
                    <a:moveTo>
                      <a:pt x="0" y="39"/>
                    </a:moveTo>
                    <a:cubicBezTo>
                      <a:pt x="0" y="39"/>
                      <a:pt x="24" y="45"/>
                      <a:pt x="35" y="61"/>
                    </a:cubicBezTo>
                    <a:cubicBezTo>
                      <a:pt x="39" y="67"/>
                      <a:pt x="41" y="67"/>
                      <a:pt x="44" y="61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19" y="6"/>
                      <a:pt x="0" y="39"/>
                    </a:cubicBezTo>
                  </a:path>
                </a:pathLst>
              </a:custGeom>
              <a:solidFill>
                <a:srgbClr val="F9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41"/>
              <p:cNvSpPr>
                <a:spLocks/>
              </p:cNvSpPr>
              <p:nvPr/>
            </p:nvSpPr>
            <p:spPr bwMode="auto">
              <a:xfrm>
                <a:off x="7927975" y="5813425"/>
                <a:ext cx="773113" cy="533400"/>
              </a:xfrm>
              <a:custGeom>
                <a:avLst/>
                <a:gdLst>
                  <a:gd name="T0" fmla="*/ 1 w 206"/>
                  <a:gd name="T1" fmla="*/ 21 h 142"/>
                  <a:gd name="T2" fmla="*/ 0 w 206"/>
                  <a:gd name="T3" fmla="*/ 39 h 142"/>
                  <a:gd name="T4" fmla="*/ 103 w 206"/>
                  <a:gd name="T5" fmla="*/ 142 h 142"/>
                  <a:gd name="T6" fmla="*/ 206 w 206"/>
                  <a:gd name="T7" fmla="*/ 39 h 142"/>
                  <a:gd name="T8" fmla="*/ 205 w 206"/>
                  <a:gd name="T9" fmla="*/ 21 h 142"/>
                  <a:gd name="T10" fmla="*/ 103 w 206"/>
                  <a:gd name="T11" fmla="*/ 0 h 142"/>
                  <a:gd name="T12" fmla="*/ 1 w 206"/>
                  <a:gd name="T13" fmla="*/ 2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42">
                    <a:moveTo>
                      <a:pt x="1" y="21"/>
                    </a:moveTo>
                    <a:cubicBezTo>
                      <a:pt x="0" y="27"/>
                      <a:pt x="0" y="33"/>
                      <a:pt x="0" y="39"/>
                    </a:cubicBezTo>
                    <a:cubicBezTo>
                      <a:pt x="0" y="96"/>
                      <a:pt x="46" y="142"/>
                      <a:pt x="103" y="142"/>
                    </a:cubicBezTo>
                    <a:cubicBezTo>
                      <a:pt x="160" y="142"/>
                      <a:pt x="206" y="96"/>
                      <a:pt x="206" y="39"/>
                    </a:cubicBezTo>
                    <a:cubicBezTo>
                      <a:pt x="206" y="33"/>
                      <a:pt x="206" y="27"/>
                      <a:pt x="205" y="21"/>
                    </a:cubicBezTo>
                    <a:cubicBezTo>
                      <a:pt x="178" y="8"/>
                      <a:pt x="142" y="0"/>
                      <a:pt x="103" y="0"/>
                    </a:cubicBezTo>
                    <a:cubicBezTo>
                      <a:pt x="64" y="0"/>
                      <a:pt x="29" y="8"/>
                      <a:pt x="1" y="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42"/>
              <p:cNvSpPr>
                <a:spLocks/>
              </p:cNvSpPr>
              <p:nvPr/>
            </p:nvSpPr>
            <p:spPr bwMode="auto">
              <a:xfrm>
                <a:off x="8115300" y="5983288"/>
                <a:ext cx="401638" cy="280988"/>
              </a:xfrm>
              <a:custGeom>
                <a:avLst/>
                <a:gdLst>
                  <a:gd name="T0" fmla="*/ 53 w 107"/>
                  <a:gd name="T1" fmla="*/ 48 h 75"/>
                  <a:gd name="T2" fmla="*/ 93 w 107"/>
                  <a:gd name="T3" fmla="*/ 75 h 75"/>
                  <a:gd name="T4" fmla="*/ 90 w 107"/>
                  <a:gd name="T5" fmla="*/ 20 h 75"/>
                  <a:gd name="T6" fmla="*/ 53 w 107"/>
                  <a:gd name="T7" fmla="*/ 16 h 75"/>
                  <a:gd name="T8" fmla="*/ 16 w 107"/>
                  <a:gd name="T9" fmla="*/ 20 h 75"/>
                  <a:gd name="T10" fmla="*/ 14 w 107"/>
                  <a:gd name="T11" fmla="*/ 75 h 75"/>
                  <a:gd name="T12" fmla="*/ 53 w 107"/>
                  <a:gd name="T13" fmla="*/ 48 h 75"/>
                  <a:gd name="T14" fmla="*/ 53 w 107"/>
                  <a:gd name="T15" fmla="*/ 4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" h="75">
                    <a:moveTo>
                      <a:pt x="53" y="48"/>
                    </a:moveTo>
                    <a:cubicBezTo>
                      <a:pt x="53" y="48"/>
                      <a:pt x="71" y="74"/>
                      <a:pt x="93" y="75"/>
                    </a:cubicBezTo>
                    <a:cubicBezTo>
                      <a:pt x="93" y="75"/>
                      <a:pt x="107" y="41"/>
                      <a:pt x="90" y="20"/>
                    </a:cubicBezTo>
                    <a:cubicBezTo>
                      <a:pt x="74" y="0"/>
                      <a:pt x="53" y="16"/>
                      <a:pt x="53" y="16"/>
                    </a:cubicBezTo>
                    <a:cubicBezTo>
                      <a:pt x="53" y="16"/>
                      <a:pt x="33" y="0"/>
                      <a:pt x="16" y="20"/>
                    </a:cubicBezTo>
                    <a:cubicBezTo>
                      <a:pt x="0" y="41"/>
                      <a:pt x="14" y="75"/>
                      <a:pt x="14" y="75"/>
                    </a:cubicBezTo>
                    <a:cubicBezTo>
                      <a:pt x="35" y="74"/>
                      <a:pt x="53" y="48"/>
                      <a:pt x="53" y="48"/>
                    </a:cubicBezTo>
                    <a:cubicBezTo>
                      <a:pt x="53" y="48"/>
                      <a:pt x="53" y="48"/>
                      <a:pt x="53" y="48"/>
                    </a:cubicBezTo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43"/>
              <p:cNvSpPr>
                <a:spLocks noEditPoints="1"/>
              </p:cNvSpPr>
              <p:nvPr/>
            </p:nvSpPr>
            <p:spPr bwMode="auto">
              <a:xfrm>
                <a:off x="8313738" y="5326063"/>
                <a:ext cx="658813" cy="927100"/>
              </a:xfrm>
              <a:custGeom>
                <a:avLst/>
                <a:gdLst>
                  <a:gd name="T0" fmla="*/ 175 w 175"/>
                  <a:gd name="T1" fmla="*/ 172 h 247"/>
                  <a:gd name="T2" fmla="*/ 68 w 175"/>
                  <a:gd name="T3" fmla="*/ 247 h 247"/>
                  <a:gd name="T4" fmla="*/ 68 w 175"/>
                  <a:gd name="T5" fmla="*/ 247 h 247"/>
                  <a:gd name="T6" fmla="*/ 175 w 175"/>
                  <a:gd name="T7" fmla="*/ 172 h 247"/>
                  <a:gd name="T8" fmla="*/ 106 w 175"/>
                  <a:gd name="T9" fmla="*/ 99 h 247"/>
                  <a:gd name="T10" fmla="*/ 106 w 175"/>
                  <a:gd name="T11" fmla="*/ 99 h 247"/>
                  <a:gd name="T12" fmla="*/ 106 w 175"/>
                  <a:gd name="T13" fmla="*/ 99 h 247"/>
                  <a:gd name="T14" fmla="*/ 106 w 175"/>
                  <a:gd name="T15" fmla="*/ 99 h 247"/>
                  <a:gd name="T16" fmla="*/ 106 w 175"/>
                  <a:gd name="T17" fmla="*/ 99 h 247"/>
                  <a:gd name="T18" fmla="*/ 106 w 175"/>
                  <a:gd name="T19" fmla="*/ 99 h 247"/>
                  <a:gd name="T20" fmla="*/ 0 w 175"/>
                  <a:gd name="T21" fmla="*/ 0 h 247"/>
                  <a:gd name="T22" fmla="*/ 0 w 175"/>
                  <a:gd name="T23" fmla="*/ 0 h 247"/>
                  <a:gd name="T24" fmla="*/ 58 w 175"/>
                  <a:gd name="T25" fmla="*/ 33 h 247"/>
                  <a:gd name="T26" fmla="*/ 82 w 175"/>
                  <a:gd name="T27" fmla="*/ 105 h 247"/>
                  <a:gd name="T28" fmla="*/ 106 w 175"/>
                  <a:gd name="T29" fmla="*/ 99 h 247"/>
                  <a:gd name="T30" fmla="*/ 82 w 175"/>
                  <a:gd name="T31" fmla="*/ 105 h 247"/>
                  <a:gd name="T32" fmla="*/ 58 w 175"/>
                  <a:gd name="T33" fmla="*/ 33 h 247"/>
                  <a:gd name="T34" fmla="*/ 0 w 175"/>
                  <a:gd name="T35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5" h="247">
                    <a:moveTo>
                      <a:pt x="175" y="172"/>
                    </a:moveTo>
                    <a:cubicBezTo>
                      <a:pt x="165" y="242"/>
                      <a:pt x="71" y="247"/>
                      <a:pt x="68" y="247"/>
                    </a:cubicBezTo>
                    <a:cubicBezTo>
                      <a:pt x="68" y="247"/>
                      <a:pt x="68" y="247"/>
                      <a:pt x="68" y="247"/>
                    </a:cubicBezTo>
                    <a:cubicBezTo>
                      <a:pt x="71" y="247"/>
                      <a:pt x="165" y="242"/>
                      <a:pt x="175" y="172"/>
                    </a:cubicBezTo>
                    <a:moveTo>
                      <a:pt x="106" y="99"/>
                    </a:moveTo>
                    <a:cubicBezTo>
                      <a:pt x="106" y="99"/>
                      <a:pt x="106" y="99"/>
                      <a:pt x="106" y="99"/>
                    </a:cubicBezTo>
                    <a:cubicBezTo>
                      <a:pt x="106" y="99"/>
                      <a:pt x="106" y="99"/>
                      <a:pt x="106" y="99"/>
                    </a:cubicBezTo>
                    <a:moveTo>
                      <a:pt x="106" y="99"/>
                    </a:moveTo>
                    <a:cubicBezTo>
                      <a:pt x="106" y="99"/>
                      <a:pt x="106" y="99"/>
                      <a:pt x="106" y="99"/>
                    </a:cubicBezTo>
                    <a:cubicBezTo>
                      <a:pt x="106" y="99"/>
                      <a:pt x="106" y="99"/>
                      <a:pt x="106" y="99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4" y="0"/>
                      <a:pt x="58" y="33"/>
                      <a:pt x="58" y="33"/>
                    </a:cubicBezTo>
                    <a:cubicBezTo>
                      <a:pt x="82" y="105"/>
                      <a:pt x="82" y="105"/>
                      <a:pt x="82" y="105"/>
                    </a:cubicBezTo>
                    <a:cubicBezTo>
                      <a:pt x="92" y="103"/>
                      <a:pt x="100" y="101"/>
                      <a:pt x="106" y="99"/>
                    </a:cubicBezTo>
                    <a:cubicBezTo>
                      <a:pt x="100" y="101"/>
                      <a:pt x="92" y="103"/>
                      <a:pt x="82" y="105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3"/>
                      <a:pt x="54" y="0"/>
                      <a:pt x="0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44"/>
              <p:cNvSpPr>
                <a:spLocks/>
              </p:cNvSpPr>
              <p:nvPr/>
            </p:nvSpPr>
            <p:spPr bwMode="auto">
              <a:xfrm>
                <a:off x="8313738" y="5326063"/>
                <a:ext cx="307975" cy="427038"/>
              </a:xfrm>
              <a:custGeom>
                <a:avLst/>
                <a:gdLst>
                  <a:gd name="T0" fmla="*/ 0 w 82"/>
                  <a:gd name="T1" fmla="*/ 0 h 114"/>
                  <a:gd name="T2" fmla="*/ 0 w 82"/>
                  <a:gd name="T3" fmla="*/ 114 h 114"/>
                  <a:gd name="T4" fmla="*/ 82 w 82"/>
                  <a:gd name="T5" fmla="*/ 105 h 114"/>
                  <a:gd name="T6" fmla="*/ 58 w 82"/>
                  <a:gd name="T7" fmla="*/ 33 h 114"/>
                  <a:gd name="T8" fmla="*/ 0 w 82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14">
                    <a:moveTo>
                      <a:pt x="0" y="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31" y="114"/>
                      <a:pt x="60" y="110"/>
                      <a:pt x="82" y="105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3"/>
                      <a:pt x="54" y="0"/>
                      <a:pt x="0" y="0"/>
                    </a:cubicBezTo>
                  </a:path>
                </a:pathLst>
              </a:custGeom>
              <a:solidFill>
                <a:srgbClr val="AE4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45"/>
              <p:cNvSpPr>
                <a:spLocks/>
              </p:cNvSpPr>
              <p:nvPr/>
            </p:nvSpPr>
            <p:spPr bwMode="auto">
              <a:xfrm>
                <a:off x="8313738" y="5689600"/>
                <a:ext cx="665163" cy="563563"/>
              </a:xfrm>
              <a:custGeom>
                <a:avLst/>
                <a:gdLst>
                  <a:gd name="T0" fmla="*/ 120 w 177"/>
                  <a:gd name="T1" fmla="*/ 0 h 150"/>
                  <a:gd name="T2" fmla="*/ 107 w 177"/>
                  <a:gd name="T3" fmla="*/ 1 h 150"/>
                  <a:gd name="T4" fmla="*/ 107 w 177"/>
                  <a:gd name="T5" fmla="*/ 1 h 150"/>
                  <a:gd name="T6" fmla="*/ 106 w 177"/>
                  <a:gd name="T7" fmla="*/ 2 h 150"/>
                  <a:gd name="T8" fmla="*/ 106 w 177"/>
                  <a:gd name="T9" fmla="*/ 2 h 150"/>
                  <a:gd name="T10" fmla="*/ 106 w 177"/>
                  <a:gd name="T11" fmla="*/ 2 h 150"/>
                  <a:gd name="T12" fmla="*/ 106 w 177"/>
                  <a:gd name="T13" fmla="*/ 2 h 150"/>
                  <a:gd name="T14" fmla="*/ 106 w 177"/>
                  <a:gd name="T15" fmla="*/ 2 h 150"/>
                  <a:gd name="T16" fmla="*/ 82 w 177"/>
                  <a:gd name="T17" fmla="*/ 8 h 150"/>
                  <a:gd name="T18" fmla="*/ 0 w 177"/>
                  <a:gd name="T19" fmla="*/ 17 h 150"/>
                  <a:gd name="T20" fmla="*/ 0 w 177"/>
                  <a:gd name="T21" fmla="*/ 33 h 150"/>
                  <a:gd name="T22" fmla="*/ 102 w 177"/>
                  <a:gd name="T23" fmla="*/ 54 h 150"/>
                  <a:gd name="T24" fmla="*/ 103 w 177"/>
                  <a:gd name="T25" fmla="*/ 67 h 150"/>
                  <a:gd name="T26" fmla="*/ 118 w 177"/>
                  <a:gd name="T27" fmla="*/ 85 h 150"/>
                  <a:gd name="T28" fmla="*/ 99 w 177"/>
                  <a:gd name="T29" fmla="*/ 104 h 150"/>
                  <a:gd name="T30" fmla="*/ 98 w 177"/>
                  <a:gd name="T31" fmla="*/ 104 h 150"/>
                  <a:gd name="T32" fmla="*/ 68 w 177"/>
                  <a:gd name="T33" fmla="*/ 150 h 150"/>
                  <a:gd name="T34" fmla="*/ 175 w 177"/>
                  <a:gd name="T35" fmla="*/ 75 h 150"/>
                  <a:gd name="T36" fmla="*/ 175 w 177"/>
                  <a:gd name="T37" fmla="*/ 75 h 150"/>
                  <a:gd name="T38" fmla="*/ 177 w 177"/>
                  <a:gd name="T39" fmla="*/ 59 h 150"/>
                  <a:gd name="T40" fmla="*/ 120 w 177"/>
                  <a:gd name="T4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7" h="150">
                    <a:moveTo>
                      <a:pt x="120" y="0"/>
                    </a:moveTo>
                    <a:cubicBezTo>
                      <a:pt x="115" y="0"/>
                      <a:pt x="110" y="0"/>
                      <a:pt x="107" y="1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07" y="2"/>
                      <a:pt x="107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0" y="4"/>
                      <a:pt x="92" y="6"/>
                      <a:pt x="82" y="8"/>
                    </a:cubicBezTo>
                    <a:cubicBezTo>
                      <a:pt x="60" y="13"/>
                      <a:pt x="31" y="17"/>
                      <a:pt x="0" y="17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39" y="33"/>
                      <a:pt x="75" y="41"/>
                      <a:pt x="102" y="54"/>
                    </a:cubicBezTo>
                    <a:cubicBezTo>
                      <a:pt x="102" y="58"/>
                      <a:pt x="103" y="63"/>
                      <a:pt x="103" y="67"/>
                    </a:cubicBezTo>
                    <a:cubicBezTo>
                      <a:pt x="111" y="69"/>
                      <a:pt x="118" y="76"/>
                      <a:pt x="118" y="85"/>
                    </a:cubicBezTo>
                    <a:cubicBezTo>
                      <a:pt x="118" y="96"/>
                      <a:pt x="109" y="104"/>
                      <a:pt x="99" y="104"/>
                    </a:cubicBezTo>
                    <a:cubicBezTo>
                      <a:pt x="99" y="104"/>
                      <a:pt x="98" y="104"/>
                      <a:pt x="98" y="104"/>
                    </a:cubicBezTo>
                    <a:cubicBezTo>
                      <a:pt x="93" y="122"/>
                      <a:pt x="82" y="138"/>
                      <a:pt x="68" y="150"/>
                    </a:cubicBezTo>
                    <a:cubicBezTo>
                      <a:pt x="71" y="150"/>
                      <a:pt x="165" y="145"/>
                      <a:pt x="175" y="75"/>
                    </a:cubicBezTo>
                    <a:cubicBezTo>
                      <a:pt x="175" y="75"/>
                      <a:pt x="175" y="75"/>
                      <a:pt x="175" y="75"/>
                    </a:cubicBezTo>
                    <a:cubicBezTo>
                      <a:pt x="176" y="70"/>
                      <a:pt x="177" y="64"/>
                      <a:pt x="177" y="59"/>
                    </a:cubicBezTo>
                    <a:cubicBezTo>
                      <a:pt x="177" y="14"/>
                      <a:pt x="142" y="0"/>
                      <a:pt x="120" y="0"/>
                    </a:cubicBezTo>
                  </a:path>
                </a:pathLst>
              </a:custGeom>
              <a:solidFill>
                <a:srgbClr val="D04C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46"/>
              <p:cNvSpPr>
                <a:spLocks/>
              </p:cNvSpPr>
              <p:nvPr/>
            </p:nvSpPr>
            <p:spPr bwMode="auto">
              <a:xfrm>
                <a:off x="8682038" y="5942013"/>
                <a:ext cx="76200" cy="138113"/>
              </a:xfrm>
              <a:custGeom>
                <a:avLst/>
                <a:gdLst>
                  <a:gd name="T0" fmla="*/ 5 w 20"/>
                  <a:gd name="T1" fmla="*/ 0 h 37"/>
                  <a:gd name="T2" fmla="*/ 5 w 20"/>
                  <a:gd name="T3" fmla="*/ 5 h 37"/>
                  <a:gd name="T4" fmla="*/ 0 w 20"/>
                  <a:gd name="T5" fmla="*/ 37 h 37"/>
                  <a:gd name="T6" fmla="*/ 1 w 20"/>
                  <a:gd name="T7" fmla="*/ 37 h 37"/>
                  <a:gd name="T8" fmla="*/ 20 w 20"/>
                  <a:gd name="T9" fmla="*/ 18 h 37"/>
                  <a:gd name="T10" fmla="*/ 5 w 20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7">
                    <a:moveTo>
                      <a:pt x="5" y="0"/>
                    </a:moveTo>
                    <a:cubicBezTo>
                      <a:pt x="5" y="2"/>
                      <a:pt x="5" y="3"/>
                      <a:pt x="5" y="5"/>
                    </a:cubicBezTo>
                    <a:cubicBezTo>
                      <a:pt x="5" y="16"/>
                      <a:pt x="4" y="27"/>
                      <a:pt x="0" y="37"/>
                    </a:cubicBezTo>
                    <a:cubicBezTo>
                      <a:pt x="0" y="37"/>
                      <a:pt x="1" y="37"/>
                      <a:pt x="1" y="37"/>
                    </a:cubicBezTo>
                    <a:cubicBezTo>
                      <a:pt x="11" y="37"/>
                      <a:pt x="20" y="29"/>
                      <a:pt x="20" y="18"/>
                    </a:cubicBezTo>
                    <a:cubicBezTo>
                      <a:pt x="20" y="9"/>
                      <a:pt x="13" y="2"/>
                      <a:pt x="5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47"/>
              <p:cNvSpPr>
                <a:spLocks/>
              </p:cNvSpPr>
              <p:nvPr/>
            </p:nvSpPr>
            <p:spPr bwMode="auto">
              <a:xfrm>
                <a:off x="8313738" y="6335713"/>
                <a:ext cx="98425" cy="101600"/>
              </a:xfrm>
              <a:custGeom>
                <a:avLst/>
                <a:gdLst>
                  <a:gd name="T0" fmla="*/ 26 w 26"/>
                  <a:gd name="T1" fmla="*/ 0 h 27"/>
                  <a:gd name="T2" fmla="*/ 0 w 26"/>
                  <a:gd name="T3" fmla="*/ 3 h 27"/>
                  <a:gd name="T4" fmla="*/ 0 w 26"/>
                  <a:gd name="T5" fmla="*/ 27 h 27"/>
                  <a:gd name="T6" fmla="*/ 26 w 26"/>
                  <a:gd name="T7" fmla="*/ 27 h 27"/>
                  <a:gd name="T8" fmla="*/ 26 w 26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26" y="0"/>
                    </a:moveTo>
                    <a:cubicBezTo>
                      <a:pt x="18" y="2"/>
                      <a:pt x="9" y="3"/>
                      <a:pt x="0" y="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48"/>
              <p:cNvSpPr>
                <a:spLocks/>
              </p:cNvSpPr>
              <p:nvPr/>
            </p:nvSpPr>
            <p:spPr bwMode="auto">
              <a:xfrm>
                <a:off x="8313738" y="6437313"/>
                <a:ext cx="150813" cy="146050"/>
              </a:xfrm>
              <a:custGeom>
                <a:avLst/>
                <a:gdLst>
                  <a:gd name="T0" fmla="*/ 40 w 40"/>
                  <a:gd name="T1" fmla="*/ 0 h 39"/>
                  <a:gd name="T2" fmla="*/ 26 w 40"/>
                  <a:gd name="T3" fmla="*/ 0 h 39"/>
                  <a:gd name="T4" fmla="*/ 0 w 40"/>
                  <a:gd name="T5" fmla="*/ 0 h 39"/>
                  <a:gd name="T6" fmla="*/ 0 w 40"/>
                  <a:gd name="T7" fmla="*/ 39 h 39"/>
                  <a:gd name="T8" fmla="*/ 4 w 40"/>
                  <a:gd name="T9" fmla="*/ 32 h 39"/>
                  <a:gd name="T10" fmla="*/ 4 w 40"/>
                  <a:gd name="T11" fmla="*/ 32 h 39"/>
                  <a:gd name="T12" fmla="*/ 4 w 40"/>
                  <a:gd name="T13" fmla="*/ 32 h 39"/>
                  <a:gd name="T14" fmla="*/ 4 w 40"/>
                  <a:gd name="T15" fmla="*/ 32 h 39"/>
                  <a:gd name="T16" fmla="*/ 4 w 40"/>
                  <a:gd name="T17" fmla="*/ 32 h 39"/>
                  <a:gd name="T18" fmla="*/ 4 w 40"/>
                  <a:gd name="T19" fmla="*/ 32 h 39"/>
                  <a:gd name="T20" fmla="*/ 4 w 40"/>
                  <a:gd name="T21" fmla="*/ 32 h 39"/>
                  <a:gd name="T22" fmla="*/ 40 w 40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39">
                    <a:moveTo>
                      <a:pt x="40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7"/>
                      <a:pt x="3" y="34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2" y="5"/>
                      <a:pt x="40" y="0"/>
                      <a:pt x="40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49"/>
              <p:cNvSpPr>
                <a:spLocks noEditPoints="1"/>
              </p:cNvSpPr>
              <p:nvPr/>
            </p:nvSpPr>
            <p:spPr bwMode="auto">
              <a:xfrm>
                <a:off x="8313738" y="6437313"/>
                <a:ext cx="530225" cy="423863"/>
              </a:xfrm>
              <a:custGeom>
                <a:avLst/>
                <a:gdLst>
                  <a:gd name="T0" fmla="*/ 4 w 141"/>
                  <a:gd name="T1" fmla="*/ 32 h 113"/>
                  <a:gd name="T2" fmla="*/ 0 w 141"/>
                  <a:gd name="T3" fmla="*/ 39 h 113"/>
                  <a:gd name="T4" fmla="*/ 0 w 141"/>
                  <a:gd name="T5" fmla="*/ 39 h 113"/>
                  <a:gd name="T6" fmla="*/ 4 w 141"/>
                  <a:gd name="T7" fmla="*/ 32 h 113"/>
                  <a:gd name="T8" fmla="*/ 4 w 141"/>
                  <a:gd name="T9" fmla="*/ 32 h 113"/>
                  <a:gd name="T10" fmla="*/ 4 w 141"/>
                  <a:gd name="T11" fmla="*/ 32 h 113"/>
                  <a:gd name="T12" fmla="*/ 4 w 141"/>
                  <a:gd name="T13" fmla="*/ 32 h 113"/>
                  <a:gd name="T14" fmla="*/ 4 w 141"/>
                  <a:gd name="T15" fmla="*/ 32 h 113"/>
                  <a:gd name="T16" fmla="*/ 4 w 141"/>
                  <a:gd name="T17" fmla="*/ 32 h 113"/>
                  <a:gd name="T18" fmla="*/ 4 w 141"/>
                  <a:gd name="T19" fmla="*/ 32 h 113"/>
                  <a:gd name="T20" fmla="*/ 4 w 141"/>
                  <a:gd name="T21" fmla="*/ 32 h 113"/>
                  <a:gd name="T22" fmla="*/ 4 w 141"/>
                  <a:gd name="T23" fmla="*/ 32 h 113"/>
                  <a:gd name="T24" fmla="*/ 4 w 141"/>
                  <a:gd name="T25" fmla="*/ 32 h 113"/>
                  <a:gd name="T26" fmla="*/ 78 w 141"/>
                  <a:gd name="T27" fmla="*/ 0 h 113"/>
                  <a:gd name="T28" fmla="*/ 64 w 141"/>
                  <a:gd name="T29" fmla="*/ 0 h 113"/>
                  <a:gd name="T30" fmla="*/ 44 w 141"/>
                  <a:gd name="T31" fmla="*/ 61 h 113"/>
                  <a:gd name="T32" fmla="*/ 40 w 141"/>
                  <a:gd name="T33" fmla="*/ 66 h 113"/>
                  <a:gd name="T34" fmla="*/ 35 w 141"/>
                  <a:gd name="T35" fmla="*/ 61 h 113"/>
                  <a:gd name="T36" fmla="*/ 0 w 141"/>
                  <a:gd name="T37" fmla="*/ 39 h 113"/>
                  <a:gd name="T38" fmla="*/ 0 w 141"/>
                  <a:gd name="T39" fmla="*/ 113 h 113"/>
                  <a:gd name="T40" fmla="*/ 141 w 141"/>
                  <a:gd name="T41" fmla="*/ 113 h 113"/>
                  <a:gd name="T42" fmla="*/ 141 w 141"/>
                  <a:gd name="T43" fmla="*/ 109 h 113"/>
                  <a:gd name="T44" fmla="*/ 141 w 141"/>
                  <a:gd name="T45" fmla="*/ 62 h 113"/>
                  <a:gd name="T46" fmla="*/ 122 w 141"/>
                  <a:gd name="T47" fmla="*/ 18 h 113"/>
                  <a:gd name="T48" fmla="*/ 78 w 141"/>
                  <a:gd name="T4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1" h="113">
                    <a:moveTo>
                      <a:pt x="4" y="32"/>
                    </a:moveTo>
                    <a:cubicBezTo>
                      <a:pt x="3" y="34"/>
                      <a:pt x="1" y="37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7"/>
                      <a:pt x="3" y="34"/>
                      <a:pt x="4" y="32"/>
                    </a:cubicBezTo>
                    <a:moveTo>
                      <a:pt x="4" y="32"/>
                    </a:move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moveTo>
                      <a:pt x="4" y="32"/>
                    </a:move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moveTo>
                      <a:pt x="4" y="32"/>
                    </a:move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moveTo>
                      <a:pt x="78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3" y="64"/>
                      <a:pt x="41" y="66"/>
                      <a:pt x="40" y="66"/>
                    </a:cubicBezTo>
                    <a:cubicBezTo>
                      <a:pt x="38" y="66"/>
                      <a:pt x="37" y="64"/>
                      <a:pt x="35" y="61"/>
                    </a:cubicBezTo>
                    <a:cubicBezTo>
                      <a:pt x="24" y="46"/>
                      <a:pt x="0" y="39"/>
                      <a:pt x="0" y="39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41" y="113"/>
                      <a:pt x="141" y="113"/>
                      <a:pt x="141" y="113"/>
                    </a:cubicBezTo>
                    <a:cubicBezTo>
                      <a:pt x="141" y="109"/>
                      <a:pt x="141" y="109"/>
                      <a:pt x="141" y="109"/>
                    </a:cubicBezTo>
                    <a:cubicBezTo>
                      <a:pt x="141" y="62"/>
                      <a:pt x="141" y="62"/>
                      <a:pt x="141" y="62"/>
                    </a:cubicBezTo>
                    <a:cubicBezTo>
                      <a:pt x="141" y="45"/>
                      <a:pt x="134" y="29"/>
                      <a:pt x="122" y="18"/>
                    </a:cubicBezTo>
                    <a:cubicBezTo>
                      <a:pt x="111" y="7"/>
                      <a:pt x="96" y="0"/>
                      <a:pt x="78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50"/>
              <p:cNvSpPr>
                <a:spLocks/>
              </p:cNvSpPr>
              <p:nvPr/>
            </p:nvSpPr>
            <p:spPr bwMode="auto">
              <a:xfrm>
                <a:off x="8313738" y="6437313"/>
                <a:ext cx="241300" cy="247650"/>
              </a:xfrm>
              <a:custGeom>
                <a:avLst/>
                <a:gdLst>
                  <a:gd name="T0" fmla="*/ 64 w 64"/>
                  <a:gd name="T1" fmla="*/ 0 h 66"/>
                  <a:gd name="T2" fmla="*/ 40 w 64"/>
                  <a:gd name="T3" fmla="*/ 0 h 66"/>
                  <a:gd name="T4" fmla="*/ 40 w 64"/>
                  <a:gd name="T5" fmla="*/ 0 h 66"/>
                  <a:gd name="T6" fmla="*/ 4 w 64"/>
                  <a:gd name="T7" fmla="*/ 32 h 66"/>
                  <a:gd name="T8" fmla="*/ 4 w 64"/>
                  <a:gd name="T9" fmla="*/ 32 h 66"/>
                  <a:gd name="T10" fmla="*/ 4 w 64"/>
                  <a:gd name="T11" fmla="*/ 32 h 66"/>
                  <a:gd name="T12" fmla="*/ 4 w 64"/>
                  <a:gd name="T13" fmla="*/ 32 h 66"/>
                  <a:gd name="T14" fmla="*/ 4 w 64"/>
                  <a:gd name="T15" fmla="*/ 32 h 66"/>
                  <a:gd name="T16" fmla="*/ 4 w 64"/>
                  <a:gd name="T17" fmla="*/ 32 h 66"/>
                  <a:gd name="T18" fmla="*/ 4 w 64"/>
                  <a:gd name="T19" fmla="*/ 32 h 66"/>
                  <a:gd name="T20" fmla="*/ 0 w 64"/>
                  <a:gd name="T21" fmla="*/ 39 h 66"/>
                  <a:gd name="T22" fmla="*/ 0 w 64"/>
                  <a:gd name="T23" fmla="*/ 39 h 66"/>
                  <a:gd name="T24" fmla="*/ 35 w 64"/>
                  <a:gd name="T25" fmla="*/ 61 h 66"/>
                  <a:gd name="T26" fmla="*/ 40 w 64"/>
                  <a:gd name="T27" fmla="*/ 66 h 66"/>
                  <a:gd name="T28" fmla="*/ 44 w 64"/>
                  <a:gd name="T29" fmla="*/ 61 h 66"/>
                  <a:gd name="T30" fmla="*/ 64 w 64"/>
                  <a:gd name="T3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66">
                    <a:moveTo>
                      <a:pt x="64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22" y="5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3" y="34"/>
                      <a:pt x="1" y="37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24" y="46"/>
                      <a:pt x="35" y="61"/>
                    </a:cubicBezTo>
                    <a:cubicBezTo>
                      <a:pt x="37" y="64"/>
                      <a:pt x="38" y="66"/>
                      <a:pt x="40" y="66"/>
                    </a:cubicBezTo>
                    <a:cubicBezTo>
                      <a:pt x="41" y="66"/>
                      <a:pt x="43" y="64"/>
                      <a:pt x="44" y="61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solidFill>
                <a:srgbClr val="CC92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51"/>
              <p:cNvSpPr>
                <a:spLocks/>
              </p:cNvSpPr>
              <p:nvPr/>
            </p:nvSpPr>
            <p:spPr bwMode="auto">
              <a:xfrm>
                <a:off x="8313738" y="5813425"/>
                <a:ext cx="387350" cy="533400"/>
              </a:xfrm>
              <a:custGeom>
                <a:avLst/>
                <a:gdLst>
                  <a:gd name="T0" fmla="*/ 0 w 103"/>
                  <a:gd name="T1" fmla="*/ 0 h 142"/>
                  <a:gd name="T2" fmla="*/ 0 w 103"/>
                  <a:gd name="T3" fmla="*/ 60 h 142"/>
                  <a:gd name="T4" fmla="*/ 18 w 103"/>
                  <a:gd name="T5" fmla="*/ 55 h 142"/>
                  <a:gd name="T6" fmla="*/ 37 w 103"/>
                  <a:gd name="T7" fmla="*/ 65 h 142"/>
                  <a:gd name="T8" fmla="*/ 40 w 103"/>
                  <a:gd name="T9" fmla="*/ 120 h 142"/>
                  <a:gd name="T10" fmla="*/ 0 w 103"/>
                  <a:gd name="T11" fmla="*/ 93 h 142"/>
                  <a:gd name="T12" fmla="*/ 0 w 103"/>
                  <a:gd name="T13" fmla="*/ 142 h 142"/>
                  <a:gd name="T14" fmla="*/ 26 w 103"/>
                  <a:gd name="T15" fmla="*/ 139 h 142"/>
                  <a:gd name="T16" fmla="*/ 26 w 103"/>
                  <a:gd name="T17" fmla="*/ 139 h 142"/>
                  <a:gd name="T18" fmla="*/ 26 w 103"/>
                  <a:gd name="T19" fmla="*/ 139 h 142"/>
                  <a:gd name="T20" fmla="*/ 68 w 103"/>
                  <a:gd name="T21" fmla="*/ 117 h 142"/>
                  <a:gd name="T22" fmla="*/ 68 w 103"/>
                  <a:gd name="T23" fmla="*/ 117 h 142"/>
                  <a:gd name="T24" fmla="*/ 68 w 103"/>
                  <a:gd name="T25" fmla="*/ 117 h 142"/>
                  <a:gd name="T26" fmla="*/ 98 w 103"/>
                  <a:gd name="T27" fmla="*/ 71 h 142"/>
                  <a:gd name="T28" fmla="*/ 103 w 103"/>
                  <a:gd name="T29" fmla="*/ 39 h 142"/>
                  <a:gd name="T30" fmla="*/ 103 w 103"/>
                  <a:gd name="T31" fmla="*/ 34 h 142"/>
                  <a:gd name="T32" fmla="*/ 102 w 103"/>
                  <a:gd name="T33" fmla="*/ 21 h 142"/>
                  <a:gd name="T34" fmla="*/ 0 w 103"/>
                  <a:gd name="T3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" h="142">
                    <a:moveTo>
                      <a:pt x="0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8" y="55"/>
                      <a:pt x="18" y="55"/>
                    </a:cubicBezTo>
                    <a:cubicBezTo>
                      <a:pt x="24" y="55"/>
                      <a:pt x="31" y="57"/>
                      <a:pt x="37" y="65"/>
                    </a:cubicBezTo>
                    <a:cubicBezTo>
                      <a:pt x="54" y="86"/>
                      <a:pt x="40" y="120"/>
                      <a:pt x="40" y="120"/>
                    </a:cubicBezTo>
                    <a:cubicBezTo>
                      <a:pt x="18" y="119"/>
                      <a:pt x="1" y="93"/>
                      <a:pt x="0" y="93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9" y="142"/>
                      <a:pt x="18" y="141"/>
                      <a:pt x="26" y="139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42" y="135"/>
                      <a:pt x="56" y="127"/>
                      <a:pt x="68" y="117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82" y="105"/>
                      <a:pt x="93" y="89"/>
                      <a:pt x="98" y="71"/>
                    </a:cubicBezTo>
                    <a:cubicBezTo>
                      <a:pt x="102" y="61"/>
                      <a:pt x="103" y="50"/>
                      <a:pt x="103" y="39"/>
                    </a:cubicBezTo>
                    <a:cubicBezTo>
                      <a:pt x="103" y="37"/>
                      <a:pt x="103" y="36"/>
                      <a:pt x="103" y="34"/>
                    </a:cubicBezTo>
                    <a:cubicBezTo>
                      <a:pt x="103" y="30"/>
                      <a:pt x="102" y="25"/>
                      <a:pt x="102" y="21"/>
                    </a:cubicBezTo>
                    <a:cubicBezTo>
                      <a:pt x="75" y="8"/>
                      <a:pt x="39" y="0"/>
                      <a:pt x="0" y="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52"/>
              <p:cNvSpPr>
                <a:spLocks noEditPoints="1"/>
              </p:cNvSpPr>
              <p:nvPr/>
            </p:nvSpPr>
            <p:spPr bwMode="auto">
              <a:xfrm>
                <a:off x="8313738" y="6019800"/>
                <a:ext cx="203200" cy="244475"/>
              </a:xfrm>
              <a:custGeom>
                <a:avLst/>
                <a:gdLst>
                  <a:gd name="T0" fmla="*/ 0 w 54"/>
                  <a:gd name="T1" fmla="*/ 38 h 65"/>
                  <a:gd name="T2" fmla="*/ 0 w 54"/>
                  <a:gd name="T3" fmla="*/ 38 h 65"/>
                  <a:gd name="T4" fmla="*/ 18 w 54"/>
                  <a:gd name="T5" fmla="*/ 0 h 65"/>
                  <a:gd name="T6" fmla="*/ 0 w 54"/>
                  <a:gd name="T7" fmla="*/ 5 h 65"/>
                  <a:gd name="T8" fmla="*/ 0 w 54"/>
                  <a:gd name="T9" fmla="*/ 38 h 65"/>
                  <a:gd name="T10" fmla="*/ 40 w 54"/>
                  <a:gd name="T11" fmla="*/ 65 h 65"/>
                  <a:gd name="T12" fmla="*/ 37 w 54"/>
                  <a:gd name="T13" fmla="*/ 10 h 65"/>
                  <a:gd name="T14" fmla="*/ 18 w 54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5">
                    <a:moveTo>
                      <a:pt x="0" y="38"/>
                    </a:moveTo>
                    <a:cubicBezTo>
                      <a:pt x="0" y="38"/>
                      <a:pt x="0" y="38"/>
                      <a:pt x="0" y="38"/>
                    </a:cubicBezTo>
                    <a:moveTo>
                      <a:pt x="18" y="0"/>
                    </a:moveTo>
                    <a:cubicBezTo>
                      <a:pt x="8" y="0"/>
                      <a:pt x="0" y="5"/>
                      <a:pt x="0" y="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38"/>
                      <a:pt x="18" y="64"/>
                      <a:pt x="40" y="65"/>
                    </a:cubicBezTo>
                    <a:cubicBezTo>
                      <a:pt x="40" y="65"/>
                      <a:pt x="54" y="31"/>
                      <a:pt x="37" y="10"/>
                    </a:cubicBezTo>
                    <a:cubicBezTo>
                      <a:pt x="31" y="2"/>
                      <a:pt x="24" y="0"/>
                      <a:pt x="18" y="0"/>
                    </a:cubicBezTo>
                  </a:path>
                </a:pathLst>
              </a:custGeom>
              <a:solidFill>
                <a:srgbClr val="5F4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0" name="组合 389"/>
            <p:cNvGrpSpPr/>
            <p:nvPr/>
          </p:nvGrpSpPr>
          <p:grpSpPr>
            <a:xfrm>
              <a:off x="1685132" y="840637"/>
              <a:ext cx="8919370" cy="4062357"/>
              <a:chOff x="1770062" y="1681162"/>
              <a:chExt cx="7073901" cy="3221832"/>
            </a:xfrm>
          </p:grpSpPr>
          <p:grpSp>
            <p:nvGrpSpPr>
              <p:cNvPr id="375" name="组合 374"/>
              <p:cNvGrpSpPr/>
              <p:nvPr/>
            </p:nvGrpSpPr>
            <p:grpSpPr>
              <a:xfrm>
                <a:off x="1770062" y="3498056"/>
                <a:ext cx="1055688" cy="1404938"/>
                <a:chOff x="4805363" y="347663"/>
                <a:chExt cx="1055688" cy="1404938"/>
              </a:xfrm>
            </p:grpSpPr>
            <p:sp>
              <p:nvSpPr>
                <p:cNvPr id="197" name="Oval 32"/>
                <p:cNvSpPr>
                  <a:spLocks noChangeArrowheads="1"/>
                </p:cNvSpPr>
                <p:nvPr/>
              </p:nvSpPr>
              <p:spPr bwMode="auto">
                <a:xfrm>
                  <a:off x="4910138" y="347663"/>
                  <a:ext cx="846138" cy="835025"/>
                </a:xfrm>
                <a:prstGeom prst="ellipse">
                  <a:avLst/>
                </a:pr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Rectangle 33"/>
                <p:cNvSpPr>
                  <a:spLocks noChangeArrowheads="1"/>
                </p:cNvSpPr>
                <p:nvPr/>
              </p:nvSpPr>
              <p:spPr bwMode="auto">
                <a:xfrm>
                  <a:off x="5237163" y="1155700"/>
                  <a:ext cx="192088" cy="266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Rectangle 34"/>
                <p:cNvSpPr>
                  <a:spLocks noChangeArrowheads="1"/>
                </p:cNvSpPr>
                <p:nvPr/>
              </p:nvSpPr>
              <p:spPr bwMode="auto">
                <a:xfrm>
                  <a:off x="5237163" y="1155700"/>
                  <a:ext cx="192088" cy="266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Oval 35"/>
                <p:cNvSpPr>
                  <a:spLocks noChangeArrowheads="1"/>
                </p:cNvSpPr>
                <p:nvPr/>
              </p:nvSpPr>
              <p:spPr bwMode="auto">
                <a:xfrm>
                  <a:off x="4891088" y="828675"/>
                  <a:ext cx="142875" cy="1397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Oval 36"/>
                <p:cNvSpPr>
                  <a:spLocks noChangeArrowheads="1"/>
                </p:cNvSpPr>
                <p:nvPr/>
              </p:nvSpPr>
              <p:spPr bwMode="auto">
                <a:xfrm>
                  <a:off x="5632450" y="828675"/>
                  <a:ext cx="142875" cy="1397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Oval 37"/>
                <p:cNvSpPr>
                  <a:spLocks noChangeArrowheads="1"/>
                </p:cNvSpPr>
                <p:nvPr/>
              </p:nvSpPr>
              <p:spPr bwMode="auto">
                <a:xfrm>
                  <a:off x="4945063" y="460375"/>
                  <a:ext cx="776288" cy="777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38"/>
                <p:cNvSpPr>
                  <a:spLocks/>
                </p:cNvSpPr>
                <p:nvPr/>
              </p:nvSpPr>
              <p:spPr bwMode="auto">
                <a:xfrm>
                  <a:off x="5105400" y="1325563"/>
                  <a:ext cx="455613" cy="228600"/>
                </a:xfrm>
                <a:custGeom>
                  <a:avLst/>
                  <a:gdLst>
                    <a:gd name="T0" fmla="*/ 60 w 121"/>
                    <a:gd name="T1" fmla="*/ 61 h 61"/>
                    <a:gd name="T2" fmla="*/ 121 w 121"/>
                    <a:gd name="T3" fmla="*/ 0 h 61"/>
                    <a:gd name="T4" fmla="*/ 60 w 121"/>
                    <a:gd name="T5" fmla="*/ 0 h 61"/>
                    <a:gd name="T6" fmla="*/ 0 w 121"/>
                    <a:gd name="T7" fmla="*/ 0 h 61"/>
                    <a:gd name="T8" fmla="*/ 60 w 121"/>
                    <a:gd name="T9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61">
                      <a:moveTo>
                        <a:pt x="60" y="61"/>
                      </a:moveTo>
                      <a:cubicBezTo>
                        <a:pt x="94" y="61"/>
                        <a:pt x="121" y="33"/>
                        <a:pt x="121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3"/>
                        <a:pt x="27" y="61"/>
                        <a:pt x="60" y="61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39"/>
                <p:cNvSpPr>
                  <a:spLocks/>
                </p:cNvSpPr>
                <p:nvPr/>
              </p:nvSpPr>
              <p:spPr bwMode="auto">
                <a:xfrm>
                  <a:off x="4805363" y="1325563"/>
                  <a:ext cx="1055688" cy="427038"/>
                </a:xfrm>
                <a:custGeom>
                  <a:avLst/>
                  <a:gdLst>
                    <a:gd name="T0" fmla="*/ 263 w 281"/>
                    <a:gd name="T1" fmla="*/ 18 h 114"/>
                    <a:gd name="T2" fmla="*/ 219 w 281"/>
                    <a:gd name="T3" fmla="*/ 0 h 114"/>
                    <a:gd name="T4" fmla="*/ 201 w 281"/>
                    <a:gd name="T5" fmla="*/ 0 h 114"/>
                    <a:gd name="T6" fmla="*/ 140 w 281"/>
                    <a:gd name="T7" fmla="*/ 61 h 114"/>
                    <a:gd name="T8" fmla="*/ 80 w 281"/>
                    <a:gd name="T9" fmla="*/ 0 h 114"/>
                    <a:gd name="T10" fmla="*/ 62 w 281"/>
                    <a:gd name="T11" fmla="*/ 0 h 114"/>
                    <a:gd name="T12" fmla="*/ 18 w 281"/>
                    <a:gd name="T13" fmla="*/ 18 h 114"/>
                    <a:gd name="T14" fmla="*/ 0 w 281"/>
                    <a:gd name="T15" fmla="*/ 62 h 114"/>
                    <a:gd name="T16" fmla="*/ 0 w 281"/>
                    <a:gd name="T17" fmla="*/ 110 h 114"/>
                    <a:gd name="T18" fmla="*/ 0 w 281"/>
                    <a:gd name="T19" fmla="*/ 114 h 114"/>
                    <a:gd name="T20" fmla="*/ 281 w 281"/>
                    <a:gd name="T21" fmla="*/ 114 h 114"/>
                    <a:gd name="T22" fmla="*/ 281 w 281"/>
                    <a:gd name="T23" fmla="*/ 110 h 114"/>
                    <a:gd name="T24" fmla="*/ 281 w 281"/>
                    <a:gd name="T25" fmla="*/ 62 h 114"/>
                    <a:gd name="T26" fmla="*/ 263 w 281"/>
                    <a:gd name="T27" fmla="*/ 18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1" h="114">
                      <a:moveTo>
                        <a:pt x="263" y="18"/>
                      </a:moveTo>
                      <a:cubicBezTo>
                        <a:pt x="251" y="7"/>
                        <a:pt x="236" y="0"/>
                        <a:pt x="219" y="0"/>
                      </a:cubicBezTo>
                      <a:cubicBezTo>
                        <a:pt x="201" y="0"/>
                        <a:pt x="201" y="0"/>
                        <a:pt x="201" y="0"/>
                      </a:cubicBezTo>
                      <a:cubicBezTo>
                        <a:pt x="201" y="33"/>
                        <a:pt x="174" y="61"/>
                        <a:pt x="140" y="61"/>
                      </a:cubicBezTo>
                      <a:cubicBezTo>
                        <a:pt x="107" y="61"/>
                        <a:pt x="80" y="33"/>
                        <a:pt x="80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5" y="0"/>
                        <a:pt x="29" y="7"/>
                        <a:pt x="18" y="18"/>
                      </a:cubicBezTo>
                      <a:cubicBezTo>
                        <a:pt x="7" y="29"/>
                        <a:pt x="0" y="45"/>
                        <a:pt x="0" y="62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281" y="114"/>
                        <a:pt x="281" y="114"/>
                        <a:pt x="281" y="114"/>
                      </a:cubicBezTo>
                      <a:cubicBezTo>
                        <a:pt x="281" y="110"/>
                        <a:pt x="281" y="110"/>
                        <a:pt x="281" y="110"/>
                      </a:cubicBezTo>
                      <a:cubicBezTo>
                        <a:pt x="281" y="62"/>
                        <a:pt x="281" y="62"/>
                        <a:pt x="281" y="62"/>
                      </a:cubicBezTo>
                      <a:cubicBezTo>
                        <a:pt x="281" y="45"/>
                        <a:pt x="274" y="29"/>
                        <a:pt x="263" y="18"/>
                      </a:cubicBezTo>
                    </a:path>
                  </a:pathLst>
                </a:custGeom>
                <a:solidFill>
                  <a:srgbClr val="F9B1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40"/>
                <p:cNvSpPr>
                  <a:spLocks/>
                </p:cNvSpPr>
                <p:nvPr/>
              </p:nvSpPr>
              <p:spPr bwMode="auto">
                <a:xfrm>
                  <a:off x="4910138" y="347663"/>
                  <a:ext cx="846138" cy="455613"/>
                </a:xfrm>
                <a:custGeom>
                  <a:avLst/>
                  <a:gdLst>
                    <a:gd name="T0" fmla="*/ 112 w 225"/>
                    <a:gd name="T1" fmla="*/ 0 h 121"/>
                    <a:gd name="T2" fmla="*/ 0 w 225"/>
                    <a:gd name="T3" fmla="*/ 111 h 121"/>
                    <a:gd name="T4" fmla="*/ 0 w 225"/>
                    <a:gd name="T5" fmla="*/ 121 h 121"/>
                    <a:gd name="T6" fmla="*/ 112 w 225"/>
                    <a:gd name="T7" fmla="*/ 71 h 121"/>
                    <a:gd name="T8" fmla="*/ 225 w 225"/>
                    <a:gd name="T9" fmla="*/ 121 h 121"/>
                    <a:gd name="T10" fmla="*/ 225 w 225"/>
                    <a:gd name="T11" fmla="*/ 111 h 121"/>
                    <a:gd name="T12" fmla="*/ 112 w 225"/>
                    <a:gd name="T13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5" h="121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14"/>
                        <a:pt x="0" y="118"/>
                        <a:pt x="0" y="121"/>
                      </a:cubicBezTo>
                      <a:cubicBezTo>
                        <a:pt x="93" y="108"/>
                        <a:pt x="112" y="71"/>
                        <a:pt x="112" y="71"/>
                      </a:cubicBezTo>
                      <a:cubicBezTo>
                        <a:pt x="112" y="71"/>
                        <a:pt x="132" y="108"/>
                        <a:pt x="225" y="121"/>
                      </a:cubicBezTo>
                      <a:cubicBezTo>
                        <a:pt x="225" y="118"/>
                        <a:pt x="225" y="114"/>
                        <a:pt x="225" y="111"/>
                      </a:cubicBezTo>
                      <a:cubicBezTo>
                        <a:pt x="225" y="50"/>
                        <a:pt x="175" y="0"/>
                        <a:pt x="112" y="0"/>
                      </a:cubicBezTo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41"/>
                <p:cNvSpPr>
                  <a:spLocks noEditPoints="1"/>
                </p:cNvSpPr>
                <p:nvPr/>
              </p:nvSpPr>
              <p:spPr bwMode="auto">
                <a:xfrm>
                  <a:off x="5330825" y="347663"/>
                  <a:ext cx="444500" cy="549275"/>
                </a:xfrm>
                <a:custGeom>
                  <a:avLst/>
                  <a:gdLst>
                    <a:gd name="T0" fmla="*/ 118 w 118"/>
                    <a:gd name="T1" fmla="*/ 146 h 146"/>
                    <a:gd name="T2" fmla="*/ 118 w 118"/>
                    <a:gd name="T3" fmla="*/ 146 h 146"/>
                    <a:gd name="T4" fmla="*/ 118 w 118"/>
                    <a:gd name="T5" fmla="*/ 146 h 146"/>
                    <a:gd name="T6" fmla="*/ 118 w 118"/>
                    <a:gd name="T7" fmla="*/ 146 h 146"/>
                    <a:gd name="T8" fmla="*/ 118 w 118"/>
                    <a:gd name="T9" fmla="*/ 146 h 146"/>
                    <a:gd name="T10" fmla="*/ 118 w 118"/>
                    <a:gd name="T11" fmla="*/ 146 h 146"/>
                    <a:gd name="T12" fmla="*/ 113 w 118"/>
                    <a:gd name="T13" fmla="*/ 111 h 146"/>
                    <a:gd name="T14" fmla="*/ 113 w 118"/>
                    <a:gd name="T15" fmla="*/ 111 h 146"/>
                    <a:gd name="T16" fmla="*/ 113 w 118"/>
                    <a:gd name="T17" fmla="*/ 111 h 146"/>
                    <a:gd name="T18" fmla="*/ 0 w 118"/>
                    <a:gd name="T19" fmla="*/ 0 h 146"/>
                    <a:gd name="T20" fmla="*/ 0 w 118"/>
                    <a:gd name="T21" fmla="*/ 0 h 146"/>
                    <a:gd name="T22" fmla="*/ 0 w 118"/>
                    <a:gd name="T23" fmla="*/ 0 h 146"/>
                    <a:gd name="T24" fmla="*/ 0 w 118"/>
                    <a:gd name="T25" fmla="*/ 0 h 146"/>
                    <a:gd name="T26" fmla="*/ 0 w 118"/>
                    <a:gd name="T27" fmla="*/ 0 h 146"/>
                    <a:gd name="T28" fmla="*/ 113 w 118"/>
                    <a:gd name="T29" fmla="*/ 111 h 146"/>
                    <a:gd name="T30" fmla="*/ 113 w 118"/>
                    <a:gd name="T31" fmla="*/ 111 h 146"/>
                    <a:gd name="T32" fmla="*/ 0 w 118"/>
                    <a:gd name="T33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8" h="146">
                      <a:moveTo>
                        <a:pt x="118" y="146"/>
                      </a:moveTo>
                      <a:cubicBezTo>
                        <a:pt x="118" y="146"/>
                        <a:pt x="118" y="146"/>
                        <a:pt x="118" y="146"/>
                      </a:cubicBezTo>
                      <a:cubicBezTo>
                        <a:pt x="118" y="146"/>
                        <a:pt x="118" y="146"/>
                        <a:pt x="118" y="146"/>
                      </a:cubicBezTo>
                      <a:moveTo>
                        <a:pt x="118" y="146"/>
                      </a:moveTo>
                      <a:cubicBezTo>
                        <a:pt x="118" y="146"/>
                        <a:pt x="118" y="146"/>
                        <a:pt x="118" y="146"/>
                      </a:cubicBezTo>
                      <a:cubicBezTo>
                        <a:pt x="118" y="146"/>
                        <a:pt x="118" y="146"/>
                        <a:pt x="118" y="146"/>
                      </a:cubicBezTo>
                      <a:moveTo>
                        <a:pt x="113" y="111"/>
                      </a:move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3" y="0"/>
                        <a:pt x="113" y="50"/>
                        <a:pt x="113" y="111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13" y="50"/>
                        <a:pt x="63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42"/>
                <p:cNvSpPr>
                  <a:spLocks noEditPoints="1"/>
                </p:cNvSpPr>
                <p:nvPr/>
              </p:nvSpPr>
              <p:spPr bwMode="auto">
                <a:xfrm>
                  <a:off x="5330825" y="347663"/>
                  <a:ext cx="425450" cy="620713"/>
                </a:xfrm>
                <a:custGeom>
                  <a:avLst/>
                  <a:gdLst>
                    <a:gd name="T0" fmla="*/ 99 w 113"/>
                    <a:gd name="T1" fmla="*/ 165 h 165"/>
                    <a:gd name="T2" fmla="*/ 99 w 113"/>
                    <a:gd name="T3" fmla="*/ 165 h 165"/>
                    <a:gd name="T4" fmla="*/ 99 w 113"/>
                    <a:gd name="T5" fmla="*/ 165 h 165"/>
                    <a:gd name="T6" fmla="*/ 99 w 113"/>
                    <a:gd name="T7" fmla="*/ 165 h 165"/>
                    <a:gd name="T8" fmla="*/ 0 w 113"/>
                    <a:gd name="T9" fmla="*/ 0 h 165"/>
                    <a:gd name="T10" fmla="*/ 0 w 113"/>
                    <a:gd name="T11" fmla="*/ 0 h 165"/>
                    <a:gd name="T12" fmla="*/ 113 w 113"/>
                    <a:gd name="T13" fmla="*/ 111 h 165"/>
                    <a:gd name="T14" fmla="*/ 113 w 113"/>
                    <a:gd name="T15" fmla="*/ 121 h 165"/>
                    <a:gd name="T16" fmla="*/ 103 w 113"/>
                    <a:gd name="T17" fmla="*/ 119 h 165"/>
                    <a:gd name="T18" fmla="*/ 103 w 113"/>
                    <a:gd name="T19" fmla="*/ 128 h 165"/>
                    <a:gd name="T20" fmla="*/ 111 w 113"/>
                    <a:gd name="T21" fmla="*/ 132 h 165"/>
                    <a:gd name="T22" fmla="*/ 113 w 113"/>
                    <a:gd name="T23" fmla="*/ 111 h 165"/>
                    <a:gd name="T24" fmla="*/ 113 w 113"/>
                    <a:gd name="T25" fmla="*/ 111 h 165"/>
                    <a:gd name="T26" fmla="*/ 113 w 113"/>
                    <a:gd name="T27" fmla="*/ 111 h 165"/>
                    <a:gd name="T28" fmla="*/ 0 w 113"/>
                    <a:gd name="T2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3" h="165">
                      <a:moveTo>
                        <a:pt x="99" y="165"/>
                      </a:moveTo>
                      <a:cubicBezTo>
                        <a:pt x="99" y="165"/>
                        <a:pt x="99" y="165"/>
                        <a:pt x="99" y="165"/>
                      </a:cubicBezTo>
                      <a:cubicBezTo>
                        <a:pt x="99" y="165"/>
                        <a:pt x="99" y="165"/>
                        <a:pt x="99" y="165"/>
                      </a:cubicBezTo>
                      <a:cubicBezTo>
                        <a:pt x="99" y="165"/>
                        <a:pt x="99" y="165"/>
                        <a:pt x="99" y="165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3" y="0"/>
                        <a:pt x="113" y="50"/>
                        <a:pt x="113" y="111"/>
                      </a:cubicBezTo>
                      <a:cubicBezTo>
                        <a:pt x="113" y="114"/>
                        <a:pt x="113" y="118"/>
                        <a:pt x="113" y="121"/>
                      </a:cubicBezTo>
                      <a:cubicBezTo>
                        <a:pt x="109" y="120"/>
                        <a:pt x="106" y="120"/>
                        <a:pt x="103" y="119"/>
                      </a:cubicBezTo>
                      <a:cubicBezTo>
                        <a:pt x="103" y="122"/>
                        <a:pt x="103" y="125"/>
                        <a:pt x="103" y="128"/>
                      </a:cubicBezTo>
                      <a:cubicBezTo>
                        <a:pt x="106" y="129"/>
                        <a:pt x="109" y="130"/>
                        <a:pt x="111" y="132"/>
                      </a:cubicBezTo>
                      <a:cubicBezTo>
                        <a:pt x="112" y="125"/>
                        <a:pt x="113" y="118"/>
                        <a:pt x="113" y="111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13" y="50"/>
                        <a:pt x="63" y="0"/>
                        <a:pt x="0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43"/>
                <p:cNvSpPr>
                  <a:spLocks/>
                </p:cNvSpPr>
                <p:nvPr/>
              </p:nvSpPr>
              <p:spPr bwMode="auto">
                <a:xfrm>
                  <a:off x="5703888" y="828675"/>
                  <a:ext cx="71438" cy="139700"/>
                </a:xfrm>
                <a:custGeom>
                  <a:avLst/>
                  <a:gdLst>
                    <a:gd name="T0" fmla="*/ 4 w 19"/>
                    <a:gd name="T1" fmla="*/ 0 h 37"/>
                    <a:gd name="T2" fmla="*/ 5 w 19"/>
                    <a:gd name="T3" fmla="*/ 6 h 37"/>
                    <a:gd name="T4" fmla="*/ 0 w 19"/>
                    <a:gd name="T5" fmla="*/ 37 h 37"/>
                    <a:gd name="T6" fmla="*/ 0 w 19"/>
                    <a:gd name="T7" fmla="*/ 37 h 37"/>
                    <a:gd name="T8" fmla="*/ 0 w 19"/>
                    <a:gd name="T9" fmla="*/ 37 h 37"/>
                    <a:gd name="T10" fmla="*/ 0 w 19"/>
                    <a:gd name="T11" fmla="*/ 37 h 37"/>
                    <a:gd name="T12" fmla="*/ 19 w 19"/>
                    <a:gd name="T13" fmla="*/ 18 h 37"/>
                    <a:gd name="T14" fmla="*/ 19 w 19"/>
                    <a:gd name="T15" fmla="*/ 18 h 37"/>
                    <a:gd name="T16" fmla="*/ 19 w 19"/>
                    <a:gd name="T17" fmla="*/ 18 h 37"/>
                    <a:gd name="T18" fmla="*/ 19 w 19"/>
                    <a:gd name="T19" fmla="*/ 18 h 37"/>
                    <a:gd name="T20" fmla="*/ 19 w 19"/>
                    <a:gd name="T21" fmla="*/ 18 h 37"/>
                    <a:gd name="T22" fmla="*/ 19 w 19"/>
                    <a:gd name="T23" fmla="*/ 18 h 37"/>
                    <a:gd name="T24" fmla="*/ 12 w 19"/>
                    <a:gd name="T25" fmla="*/ 4 h 37"/>
                    <a:gd name="T26" fmla="*/ 12 w 19"/>
                    <a:gd name="T27" fmla="*/ 4 h 37"/>
                    <a:gd name="T28" fmla="*/ 4 w 19"/>
                    <a:gd name="T2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37">
                      <a:moveTo>
                        <a:pt x="4" y="0"/>
                      </a:moveTo>
                      <a:cubicBezTo>
                        <a:pt x="5" y="2"/>
                        <a:pt x="5" y="4"/>
                        <a:pt x="5" y="6"/>
                      </a:cubicBezTo>
                      <a:cubicBezTo>
                        <a:pt x="5" y="17"/>
                        <a:pt x="3" y="2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0" y="37"/>
                        <a:pt x="19" y="2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3"/>
                        <a:pt x="16" y="7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0" y="2"/>
                        <a:pt x="7" y="1"/>
                        <a:pt x="4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44"/>
                <p:cNvSpPr>
                  <a:spLocks/>
                </p:cNvSpPr>
                <p:nvPr/>
              </p:nvSpPr>
              <p:spPr bwMode="auto">
                <a:xfrm>
                  <a:off x="5330825" y="1223963"/>
                  <a:ext cx="98425" cy="101600"/>
                </a:xfrm>
                <a:custGeom>
                  <a:avLst/>
                  <a:gdLst>
                    <a:gd name="T0" fmla="*/ 26 w 26"/>
                    <a:gd name="T1" fmla="*/ 0 h 27"/>
                    <a:gd name="T2" fmla="*/ 0 w 26"/>
                    <a:gd name="T3" fmla="*/ 4 h 27"/>
                    <a:gd name="T4" fmla="*/ 0 w 26"/>
                    <a:gd name="T5" fmla="*/ 27 h 27"/>
                    <a:gd name="T6" fmla="*/ 0 w 26"/>
                    <a:gd name="T7" fmla="*/ 27 h 27"/>
                    <a:gd name="T8" fmla="*/ 26 w 26"/>
                    <a:gd name="T9" fmla="*/ 27 h 27"/>
                    <a:gd name="T10" fmla="*/ 26 w 26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27">
                      <a:moveTo>
                        <a:pt x="26" y="0"/>
                      </a:moveTo>
                      <a:cubicBezTo>
                        <a:pt x="18" y="3"/>
                        <a:pt x="9" y="4"/>
                        <a:pt x="0" y="4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6" y="0"/>
                        <a:pt x="26" y="0"/>
                        <a:pt x="26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45"/>
                <p:cNvSpPr>
                  <a:spLocks/>
                </p:cNvSpPr>
                <p:nvPr/>
              </p:nvSpPr>
              <p:spPr bwMode="auto">
                <a:xfrm>
                  <a:off x="5330825" y="614363"/>
                  <a:ext cx="390525" cy="623888"/>
                </a:xfrm>
                <a:custGeom>
                  <a:avLst/>
                  <a:gdLst>
                    <a:gd name="T0" fmla="*/ 0 w 104"/>
                    <a:gd name="T1" fmla="*/ 0 h 166"/>
                    <a:gd name="T2" fmla="*/ 0 w 104"/>
                    <a:gd name="T3" fmla="*/ 0 h 166"/>
                    <a:gd name="T4" fmla="*/ 0 w 104"/>
                    <a:gd name="T5" fmla="*/ 166 h 166"/>
                    <a:gd name="T6" fmla="*/ 26 w 104"/>
                    <a:gd name="T7" fmla="*/ 162 h 166"/>
                    <a:gd name="T8" fmla="*/ 26 w 104"/>
                    <a:gd name="T9" fmla="*/ 162 h 166"/>
                    <a:gd name="T10" fmla="*/ 26 w 104"/>
                    <a:gd name="T11" fmla="*/ 162 h 166"/>
                    <a:gd name="T12" fmla="*/ 99 w 104"/>
                    <a:gd name="T13" fmla="*/ 95 h 166"/>
                    <a:gd name="T14" fmla="*/ 99 w 104"/>
                    <a:gd name="T15" fmla="*/ 94 h 166"/>
                    <a:gd name="T16" fmla="*/ 99 w 104"/>
                    <a:gd name="T17" fmla="*/ 94 h 166"/>
                    <a:gd name="T18" fmla="*/ 104 w 104"/>
                    <a:gd name="T19" fmla="*/ 63 h 166"/>
                    <a:gd name="T20" fmla="*/ 103 w 104"/>
                    <a:gd name="T21" fmla="*/ 57 h 166"/>
                    <a:gd name="T22" fmla="*/ 103 w 104"/>
                    <a:gd name="T23" fmla="*/ 48 h 166"/>
                    <a:gd name="T24" fmla="*/ 0 w 104"/>
                    <a:gd name="T25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4" h="166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66"/>
                        <a:pt x="0" y="166"/>
                        <a:pt x="0" y="166"/>
                      </a:cubicBezTo>
                      <a:cubicBezTo>
                        <a:pt x="9" y="166"/>
                        <a:pt x="18" y="165"/>
                        <a:pt x="26" y="162"/>
                      </a:cubicBezTo>
                      <a:cubicBezTo>
                        <a:pt x="26" y="162"/>
                        <a:pt x="26" y="162"/>
                        <a:pt x="26" y="162"/>
                      </a:cubicBezTo>
                      <a:cubicBezTo>
                        <a:pt x="26" y="162"/>
                        <a:pt x="26" y="162"/>
                        <a:pt x="26" y="162"/>
                      </a:cubicBezTo>
                      <a:cubicBezTo>
                        <a:pt x="60" y="154"/>
                        <a:pt x="88" y="128"/>
                        <a:pt x="99" y="95"/>
                      </a:cubicBezTo>
                      <a:cubicBezTo>
                        <a:pt x="99" y="94"/>
                        <a:pt x="99" y="94"/>
                        <a:pt x="99" y="94"/>
                      </a:cubicBezTo>
                      <a:cubicBezTo>
                        <a:pt x="99" y="94"/>
                        <a:pt x="99" y="94"/>
                        <a:pt x="99" y="94"/>
                      </a:cubicBezTo>
                      <a:cubicBezTo>
                        <a:pt x="102" y="84"/>
                        <a:pt x="104" y="74"/>
                        <a:pt x="104" y="63"/>
                      </a:cubicBezTo>
                      <a:cubicBezTo>
                        <a:pt x="104" y="61"/>
                        <a:pt x="104" y="59"/>
                        <a:pt x="103" y="57"/>
                      </a:cubicBezTo>
                      <a:cubicBezTo>
                        <a:pt x="103" y="54"/>
                        <a:pt x="103" y="51"/>
                        <a:pt x="103" y="48"/>
                      </a:cubicBezTo>
                      <a:cubicBezTo>
                        <a:pt x="19" y="34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46"/>
                <p:cNvSpPr>
                  <a:spLocks/>
                </p:cNvSpPr>
                <p:nvPr/>
              </p:nvSpPr>
              <p:spPr bwMode="auto">
                <a:xfrm>
                  <a:off x="5330825" y="1325563"/>
                  <a:ext cx="230188" cy="228600"/>
                </a:xfrm>
                <a:custGeom>
                  <a:avLst/>
                  <a:gdLst>
                    <a:gd name="T0" fmla="*/ 61 w 61"/>
                    <a:gd name="T1" fmla="*/ 0 h 61"/>
                    <a:gd name="T2" fmla="*/ 26 w 61"/>
                    <a:gd name="T3" fmla="*/ 0 h 61"/>
                    <a:gd name="T4" fmla="*/ 0 w 61"/>
                    <a:gd name="T5" fmla="*/ 0 h 61"/>
                    <a:gd name="T6" fmla="*/ 0 w 61"/>
                    <a:gd name="T7" fmla="*/ 0 h 61"/>
                    <a:gd name="T8" fmla="*/ 0 w 61"/>
                    <a:gd name="T9" fmla="*/ 61 h 61"/>
                    <a:gd name="T10" fmla="*/ 0 w 61"/>
                    <a:gd name="T11" fmla="*/ 61 h 61"/>
                    <a:gd name="T12" fmla="*/ 61 w 61"/>
                    <a:gd name="T13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61">
                      <a:moveTo>
                        <a:pt x="61" y="0"/>
                      </a:move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34" y="61"/>
                        <a:pt x="61" y="33"/>
                        <a:pt x="61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47"/>
                <p:cNvSpPr>
                  <a:spLocks/>
                </p:cNvSpPr>
                <p:nvPr/>
              </p:nvSpPr>
              <p:spPr bwMode="auto">
                <a:xfrm>
                  <a:off x="5330825" y="1325563"/>
                  <a:ext cx="530225" cy="427038"/>
                </a:xfrm>
                <a:custGeom>
                  <a:avLst/>
                  <a:gdLst>
                    <a:gd name="T0" fmla="*/ 79 w 141"/>
                    <a:gd name="T1" fmla="*/ 0 h 114"/>
                    <a:gd name="T2" fmla="*/ 61 w 141"/>
                    <a:gd name="T3" fmla="*/ 0 h 114"/>
                    <a:gd name="T4" fmla="*/ 61 w 141"/>
                    <a:gd name="T5" fmla="*/ 0 h 114"/>
                    <a:gd name="T6" fmla="*/ 0 w 141"/>
                    <a:gd name="T7" fmla="*/ 61 h 114"/>
                    <a:gd name="T8" fmla="*/ 0 w 141"/>
                    <a:gd name="T9" fmla="*/ 61 h 114"/>
                    <a:gd name="T10" fmla="*/ 0 w 141"/>
                    <a:gd name="T11" fmla="*/ 114 h 114"/>
                    <a:gd name="T12" fmla="*/ 141 w 141"/>
                    <a:gd name="T13" fmla="*/ 114 h 114"/>
                    <a:gd name="T14" fmla="*/ 141 w 141"/>
                    <a:gd name="T15" fmla="*/ 110 h 114"/>
                    <a:gd name="T16" fmla="*/ 141 w 141"/>
                    <a:gd name="T17" fmla="*/ 62 h 114"/>
                    <a:gd name="T18" fmla="*/ 123 w 141"/>
                    <a:gd name="T19" fmla="*/ 18 h 114"/>
                    <a:gd name="T20" fmla="*/ 79 w 141"/>
                    <a:gd name="T21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1" h="114">
                      <a:moveTo>
                        <a:pt x="79" y="0"/>
                      </a:move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61" y="33"/>
                        <a:pt x="34" y="61"/>
                        <a:pt x="0" y="61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141" y="114"/>
                        <a:pt x="141" y="114"/>
                        <a:pt x="141" y="114"/>
                      </a:cubicBezTo>
                      <a:cubicBezTo>
                        <a:pt x="141" y="110"/>
                        <a:pt x="141" y="110"/>
                        <a:pt x="141" y="110"/>
                      </a:cubicBezTo>
                      <a:cubicBezTo>
                        <a:pt x="141" y="62"/>
                        <a:pt x="141" y="62"/>
                        <a:pt x="141" y="62"/>
                      </a:cubicBezTo>
                      <a:cubicBezTo>
                        <a:pt x="141" y="45"/>
                        <a:pt x="134" y="29"/>
                        <a:pt x="123" y="18"/>
                      </a:cubicBezTo>
                      <a:cubicBezTo>
                        <a:pt x="111" y="7"/>
                        <a:pt x="96" y="0"/>
                        <a:pt x="79" y="0"/>
                      </a:cubicBezTo>
                    </a:path>
                  </a:pathLst>
                </a:custGeom>
                <a:solidFill>
                  <a:srgbClr val="CC92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48"/>
                <p:cNvSpPr>
                  <a:spLocks/>
                </p:cNvSpPr>
                <p:nvPr/>
              </p:nvSpPr>
              <p:spPr bwMode="auto">
                <a:xfrm>
                  <a:off x="5330825" y="347663"/>
                  <a:ext cx="425450" cy="455613"/>
                </a:xfrm>
                <a:custGeom>
                  <a:avLst/>
                  <a:gdLst>
                    <a:gd name="T0" fmla="*/ 0 w 113"/>
                    <a:gd name="T1" fmla="*/ 0 h 121"/>
                    <a:gd name="T2" fmla="*/ 0 w 113"/>
                    <a:gd name="T3" fmla="*/ 0 h 121"/>
                    <a:gd name="T4" fmla="*/ 0 w 113"/>
                    <a:gd name="T5" fmla="*/ 71 h 121"/>
                    <a:gd name="T6" fmla="*/ 0 w 113"/>
                    <a:gd name="T7" fmla="*/ 71 h 121"/>
                    <a:gd name="T8" fmla="*/ 103 w 113"/>
                    <a:gd name="T9" fmla="*/ 119 h 121"/>
                    <a:gd name="T10" fmla="*/ 113 w 113"/>
                    <a:gd name="T11" fmla="*/ 121 h 121"/>
                    <a:gd name="T12" fmla="*/ 113 w 113"/>
                    <a:gd name="T13" fmla="*/ 111 h 121"/>
                    <a:gd name="T14" fmla="*/ 0 w 113"/>
                    <a:gd name="T15" fmla="*/ 0 h 121"/>
                    <a:gd name="T16" fmla="*/ 0 w 113"/>
                    <a:gd name="T17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3" h="12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19" y="105"/>
                        <a:pt x="103" y="119"/>
                      </a:cubicBezTo>
                      <a:cubicBezTo>
                        <a:pt x="106" y="120"/>
                        <a:pt x="109" y="120"/>
                        <a:pt x="113" y="121"/>
                      </a:cubicBezTo>
                      <a:cubicBezTo>
                        <a:pt x="113" y="118"/>
                        <a:pt x="113" y="114"/>
                        <a:pt x="113" y="111"/>
                      </a:cubicBezTo>
                      <a:cubicBezTo>
                        <a:pt x="113" y="50"/>
                        <a:pt x="63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4" name="组合 373"/>
              <p:cNvGrpSpPr/>
              <p:nvPr/>
            </p:nvGrpSpPr>
            <p:grpSpPr>
              <a:xfrm>
                <a:off x="1831181" y="1681162"/>
                <a:ext cx="1055688" cy="1404938"/>
                <a:chOff x="3314700" y="347663"/>
                <a:chExt cx="1055688" cy="1404938"/>
              </a:xfrm>
            </p:grpSpPr>
            <p:sp>
              <p:nvSpPr>
                <p:cNvPr id="214" name="Freeform 49"/>
                <p:cNvSpPr>
                  <a:spLocks/>
                </p:cNvSpPr>
                <p:nvPr/>
              </p:nvSpPr>
              <p:spPr bwMode="auto">
                <a:xfrm>
                  <a:off x="3328988" y="347663"/>
                  <a:ext cx="1025525" cy="1066800"/>
                </a:xfrm>
                <a:custGeom>
                  <a:avLst/>
                  <a:gdLst>
                    <a:gd name="T0" fmla="*/ 137 w 273"/>
                    <a:gd name="T1" fmla="*/ 0 h 284"/>
                    <a:gd name="T2" fmla="*/ 0 w 273"/>
                    <a:gd name="T3" fmla="*/ 137 h 284"/>
                    <a:gd name="T4" fmla="*/ 0 w 273"/>
                    <a:gd name="T5" fmla="*/ 220 h 284"/>
                    <a:gd name="T6" fmla="*/ 137 w 273"/>
                    <a:gd name="T7" fmla="*/ 284 h 284"/>
                    <a:gd name="T8" fmla="*/ 273 w 273"/>
                    <a:gd name="T9" fmla="*/ 220 h 284"/>
                    <a:gd name="T10" fmla="*/ 273 w 273"/>
                    <a:gd name="T11" fmla="*/ 137 h 284"/>
                    <a:gd name="T12" fmla="*/ 137 w 273"/>
                    <a:gd name="T13" fmla="*/ 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3" h="284">
                      <a:moveTo>
                        <a:pt x="137" y="0"/>
                      </a:moveTo>
                      <a:cubicBezTo>
                        <a:pt x="61" y="0"/>
                        <a:pt x="0" y="61"/>
                        <a:pt x="0" y="137"/>
                      </a:cubicBezTo>
                      <a:cubicBezTo>
                        <a:pt x="0" y="220"/>
                        <a:pt x="0" y="220"/>
                        <a:pt x="0" y="220"/>
                      </a:cubicBezTo>
                      <a:cubicBezTo>
                        <a:pt x="137" y="284"/>
                        <a:pt x="137" y="284"/>
                        <a:pt x="137" y="284"/>
                      </a:cubicBezTo>
                      <a:cubicBezTo>
                        <a:pt x="273" y="220"/>
                        <a:pt x="273" y="220"/>
                        <a:pt x="273" y="220"/>
                      </a:cubicBezTo>
                      <a:cubicBezTo>
                        <a:pt x="273" y="137"/>
                        <a:pt x="273" y="137"/>
                        <a:pt x="273" y="137"/>
                      </a:cubicBezTo>
                      <a:cubicBezTo>
                        <a:pt x="273" y="61"/>
                        <a:pt x="212" y="0"/>
                        <a:pt x="137" y="0"/>
                      </a:cubicBezTo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Rectangle 50"/>
                <p:cNvSpPr>
                  <a:spLocks noChangeArrowheads="1"/>
                </p:cNvSpPr>
                <p:nvPr/>
              </p:nvSpPr>
              <p:spPr bwMode="auto">
                <a:xfrm>
                  <a:off x="3746500" y="1155700"/>
                  <a:ext cx="190500" cy="266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Rectangle 51"/>
                <p:cNvSpPr>
                  <a:spLocks noChangeArrowheads="1"/>
                </p:cNvSpPr>
                <p:nvPr/>
              </p:nvSpPr>
              <p:spPr bwMode="auto">
                <a:xfrm>
                  <a:off x="3746500" y="1155700"/>
                  <a:ext cx="190500" cy="266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Oval 52"/>
                <p:cNvSpPr>
                  <a:spLocks noChangeArrowheads="1"/>
                </p:cNvSpPr>
                <p:nvPr/>
              </p:nvSpPr>
              <p:spPr bwMode="auto">
                <a:xfrm>
                  <a:off x="3400425" y="828675"/>
                  <a:ext cx="142875" cy="1397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Oval 53"/>
                <p:cNvSpPr>
                  <a:spLocks noChangeArrowheads="1"/>
                </p:cNvSpPr>
                <p:nvPr/>
              </p:nvSpPr>
              <p:spPr bwMode="auto">
                <a:xfrm>
                  <a:off x="4140200" y="828675"/>
                  <a:ext cx="142875" cy="1397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Oval 54"/>
                <p:cNvSpPr>
                  <a:spLocks noChangeArrowheads="1"/>
                </p:cNvSpPr>
                <p:nvPr/>
              </p:nvSpPr>
              <p:spPr bwMode="auto">
                <a:xfrm>
                  <a:off x="3452813" y="460375"/>
                  <a:ext cx="777875" cy="777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55"/>
                <p:cNvSpPr>
                  <a:spLocks/>
                </p:cNvSpPr>
                <p:nvPr/>
              </p:nvSpPr>
              <p:spPr bwMode="auto">
                <a:xfrm>
                  <a:off x="3694113" y="1325563"/>
                  <a:ext cx="295275" cy="296863"/>
                </a:xfrm>
                <a:custGeom>
                  <a:avLst/>
                  <a:gdLst>
                    <a:gd name="T0" fmla="*/ 186 w 186"/>
                    <a:gd name="T1" fmla="*/ 0 h 187"/>
                    <a:gd name="T2" fmla="*/ 94 w 186"/>
                    <a:gd name="T3" fmla="*/ 187 h 187"/>
                    <a:gd name="T4" fmla="*/ 0 w 186"/>
                    <a:gd name="T5" fmla="*/ 0 h 187"/>
                    <a:gd name="T6" fmla="*/ 186 w 186"/>
                    <a:gd name="T7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6" h="187">
                      <a:moveTo>
                        <a:pt x="186" y="0"/>
                      </a:moveTo>
                      <a:lnTo>
                        <a:pt x="94" y="187"/>
                      </a:lnTo>
                      <a:lnTo>
                        <a:pt x="0" y="0"/>
                      </a:lnTo>
                      <a:lnTo>
                        <a:pt x="18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56"/>
                <p:cNvSpPr>
                  <a:spLocks/>
                </p:cNvSpPr>
                <p:nvPr/>
              </p:nvSpPr>
              <p:spPr bwMode="auto">
                <a:xfrm>
                  <a:off x="3694113" y="1325563"/>
                  <a:ext cx="295275" cy="296863"/>
                </a:xfrm>
                <a:custGeom>
                  <a:avLst/>
                  <a:gdLst>
                    <a:gd name="T0" fmla="*/ 186 w 186"/>
                    <a:gd name="T1" fmla="*/ 0 h 187"/>
                    <a:gd name="T2" fmla="*/ 94 w 186"/>
                    <a:gd name="T3" fmla="*/ 187 h 187"/>
                    <a:gd name="T4" fmla="*/ 0 w 186"/>
                    <a:gd name="T5" fmla="*/ 0 h 187"/>
                    <a:gd name="T6" fmla="*/ 186 w 186"/>
                    <a:gd name="T7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6" h="187">
                      <a:moveTo>
                        <a:pt x="186" y="0"/>
                      </a:moveTo>
                      <a:lnTo>
                        <a:pt x="94" y="187"/>
                      </a:lnTo>
                      <a:lnTo>
                        <a:pt x="0" y="0"/>
                      </a:lnTo>
                      <a:lnTo>
                        <a:pt x="186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Freeform 57"/>
                <p:cNvSpPr>
                  <a:spLocks/>
                </p:cNvSpPr>
                <p:nvPr/>
              </p:nvSpPr>
              <p:spPr bwMode="auto">
                <a:xfrm>
                  <a:off x="3314700" y="1325563"/>
                  <a:ext cx="1055688" cy="427038"/>
                </a:xfrm>
                <a:custGeom>
                  <a:avLst/>
                  <a:gdLst>
                    <a:gd name="T0" fmla="*/ 263 w 281"/>
                    <a:gd name="T1" fmla="*/ 18 h 114"/>
                    <a:gd name="T2" fmla="*/ 219 w 281"/>
                    <a:gd name="T3" fmla="*/ 0 h 114"/>
                    <a:gd name="T4" fmla="*/ 207 w 281"/>
                    <a:gd name="T5" fmla="*/ 0 h 114"/>
                    <a:gd name="T6" fmla="*/ 180 w 281"/>
                    <a:gd name="T7" fmla="*/ 0 h 114"/>
                    <a:gd name="T8" fmla="*/ 141 w 281"/>
                    <a:gd name="T9" fmla="*/ 79 h 114"/>
                    <a:gd name="T10" fmla="*/ 101 w 281"/>
                    <a:gd name="T11" fmla="*/ 0 h 114"/>
                    <a:gd name="T12" fmla="*/ 74 w 281"/>
                    <a:gd name="T13" fmla="*/ 0 h 114"/>
                    <a:gd name="T14" fmla="*/ 62 w 281"/>
                    <a:gd name="T15" fmla="*/ 0 h 114"/>
                    <a:gd name="T16" fmla="*/ 18 w 281"/>
                    <a:gd name="T17" fmla="*/ 18 h 114"/>
                    <a:gd name="T18" fmla="*/ 0 w 281"/>
                    <a:gd name="T19" fmla="*/ 62 h 114"/>
                    <a:gd name="T20" fmla="*/ 0 w 281"/>
                    <a:gd name="T21" fmla="*/ 110 h 114"/>
                    <a:gd name="T22" fmla="*/ 0 w 281"/>
                    <a:gd name="T23" fmla="*/ 114 h 114"/>
                    <a:gd name="T24" fmla="*/ 281 w 281"/>
                    <a:gd name="T25" fmla="*/ 114 h 114"/>
                    <a:gd name="T26" fmla="*/ 281 w 281"/>
                    <a:gd name="T27" fmla="*/ 110 h 114"/>
                    <a:gd name="T28" fmla="*/ 281 w 281"/>
                    <a:gd name="T29" fmla="*/ 62 h 114"/>
                    <a:gd name="T30" fmla="*/ 263 w 281"/>
                    <a:gd name="T31" fmla="*/ 18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1" h="114">
                      <a:moveTo>
                        <a:pt x="263" y="18"/>
                      </a:moveTo>
                      <a:cubicBezTo>
                        <a:pt x="252" y="7"/>
                        <a:pt x="236" y="0"/>
                        <a:pt x="219" y="0"/>
                      </a:cubicBezTo>
                      <a:cubicBezTo>
                        <a:pt x="207" y="0"/>
                        <a:pt x="207" y="0"/>
                        <a:pt x="207" y="0"/>
                      </a:cubicBezTo>
                      <a:cubicBezTo>
                        <a:pt x="180" y="0"/>
                        <a:pt x="180" y="0"/>
                        <a:pt x="180" y="0"/>
                      </a:cubicBezTo>
                      <a:cubicBezTo>
                        <a:pt x="141" y="79"/>
                        <a:pt x="141" y="79"/>
                        <a:pt x="141" y="79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5" y="0"/>
                        <a:pt x="30" y="7"/>
                        <a:pt x="18" y="18"/>
                      </a:cubicBezTo>
                      <a:cubicBezTo>
                        <a:pt x="7" y="29"/>
                        <a:pt x="0" y="45"/>
                        <a:pt x="0" y="62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281" y="114"/>
                        <a:pt x="281" y="114"/>
                        <a:pt x="281" y="114"/>
                      </a:cubicBezTo>
                      <a:cubicBezTo>
                        <a:pt x="281" y="110"/>
                        <a:pt x="281" y="110"/>
                        <a:pt x="281" y="110"/>
                      </a:cubicBezTo>
                      <a:cubicBezTo>
                        <a:pt x="281" y="62"/>
                        <a:pt x="281" y="62"/>
                        <a:pt x="281" y="62"/>
                      </a:cubicBezTo>
                      <a:cubicBezTo>
                        <a:pt x="281" y="45"/>
                        <a:pt x="274" y="29"/>
                        <a:pt x="263" y="18"/>
                      </a:cubicBezTo>
                    </a:path>
                  </a:pathLst>
                </a:custGeom>
                <a:solidFill>
                  <a:srgbClr val="FE5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Freeform 58"/>
                <p:cNvSpPr>
                  <a:spLocks/>
                </p:cNvSpPr>
                <p:nvPr/>
              </p:nvSpPr>
              <p:spPr bwMode="auto">
                <a:xfrm>
                  <a:off x="3332163" y="347663"/>
                  <a:ext cx="1022350" cy="481013"/>
                </a:xfrm>
                <a:custGeom>
                  <a:avLst/>
                  <a:gdLst>
                    <a:gd name="T0" fmla="*/ 136 w 272"/>
                    <a:gd name="T1" fmla="*/ 0 h 128"/>
                    <a:gd name="T2" fmla="*/ 136 w 272"/>
                    <a:gd name="T3" fmla="*/ 0 h 128"/>
                    <a:gd name="T4" fmla="*/ 135 w 272"/>
                    <a:gd name="T5" fmla="*/ 0 h 128"/>
                    <a:gd name="T6" fmla="*/ 0 w 272"/>
                    <a:gd name="T7" fmla="*/ 128 h 128"/>
                    <a:gd name="T8" fmla="*/ 32 w 272"/>
                    <a:gd name="T9" fmla="*/ 128 h 128"/>
                    <a:gd name="T10" fmla="*/ 136 w 272"/>
                    <a:gd name="T11" fmla="*/ 71 h 128"/>
                    <a:gd name="T12" fmla="*/ 239 w 272"/>
                    <a:gd name="T13" fmla="*/ 128 h 128"/>
                    <a:gd name="T14" fmla="*/ 272 w 272"/>
                    <a:gd name="T15" fmla="*/ 128 h 128"/>
                    <a:gd name="T16" fmla="*/ 136 w 272"/>
                    <a:gd name="T17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2" h="128">
                      <a:moveTo>
                        <a:pt x="136" y="0"/>
                      </a:move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35" y="0"/>
                        <a:pt x="135" y="0"/>
                        <a:pt x="135" y="0"/>
                      </a:cubicBezTo>
                      <a:cubicBezTo>
                        <a:pt x="63" y="0"/>
                        <a:pt x="4" y="57"/>
                        <a:pt x="0" y="128"/>
                      </a:cubicBezTo>
                      <a:cubicBezTo>
                        <a:pt x="32" y="128"/>
                        <a:pt x="32" y="128"/>
                        <a:pt x="32" y="128"/>
                      </a:cubicBezTo>
                      <a:cubicBezTo>
                        <a:pt x="92" y="128"/>
                        <a:pt x="136" y="71"/>
                        <a:pt x="136" y="71"/>
                      </a:cubicBezTo>
                      <a:cubicBezTo>
                        <a:pt x="136" y="71"/>
                        <a:pt x="179" y="128"/>
                        <a:pt x="239" y="128"/>
                      </a:cubicBezTo>
                      <a:cubicBezTo>
                        <a:pt x="272" y="128"/>
                        <a:pt x="272" y="128"/>
                        <a:pt x="272" y="128"/>
                      </a:cubicBezTo>
                      <a:cubicBezTo>
                        <a:pt x="267" y="57"/>
                        <a:pt x="208" y="0"/>
                        <a:pt x="136" y="0"/>
                      </a:cubicBezTo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4" name="Freeform 59"/>
                <p:cNvSpPr>
                  <a:spLocks noEditPoints="1"/>
                </p:cNvSpPr>
                <p:nvPr/>
              </p:nvSpPr>
              <p:spPr bwMode="auto">
                <a:xfrm>
                  <a:off x="3843338" y="347663"/>
                  <a:ext cx="511175" cy="508000"/>
                </a:xfrm>
                <a:custGeom>
                  <a:avLst/>
                  <a:gdLst>
                    <a:gd name="T0" fmla="*/ 136 w 136"/>
                    <a:gd name="T1" fmla="*/ 134 h 135"/>
                    <a:gd name="T2" fmla="*/ 136 w 136"/>
                    <a:gd name="T3" fmla="*/ 131 h 135"/>
                    <a:gd name="T4" fmla="*/ 136 w 136"/>
                    <a:gd name="T5" fmla="*/ 131 h 135"/>
                    <a:gd name="T6" fmla="*/ 136 w 136"/>
                    <a:gd name="T7" fmla="*/ 130 h 135"/>
                    <a:gd name="T8" fmla="*/ 135 w 136"/>
                    <a:gd name="T9" fmla="*/ 126 h 135"/>
                    <a:gd name="T10" fmla="*/ 135 w 136"/>
                    <a:gd name="T11" fmla="*/ 125 h 135"/>
                    <a:gd name="T12" fmla="*/ 8 w 136"/>
                    <a:gd name="T13" fmla="*/ 0 h 135"/>
                    <a:gd name="T14" fmla="*/ 7 w 136"/>
                    <a:gd name="T15" fmla="*/ 0 h 135"/>
                    <a:gd name="T16" fmla="*/ 7 w 136"/>
                    <a:gd name="T17" fmla="*/ 0 h 135"/>
                    <a:gd name="T18" fmla="*/ 7 w 136"/>
                    <a:gd name="T19" fmla="*/ 0 h 135"/>
                    <a:gd name="T20" fmla="*/ 7 w 136"/>
                    <a:gd name="T21" fmla="*/ 0 h 135"/>
                    <a:gd name="T22" fmla="*/ 7 w 136"/>
                    <a:gd name="T23" fmla="*/ 0 h 135"/>
                    <a:gd name="T24" fmla="*/ 6 w 136"/>
                    <a:gd name="T25" fmla="*/ 0 h 135"/>
                    <a:gd name="T26" fmla="*/ 6 w 136"/>
                    <a:gd name="T27" fmla="*/ 0 h 135"/>
                    <a:gd name="T28" fmla="*/ 6 w 136"/>
                    <a:gd name="T29" fmla="*/ 0 h 135"/>
                    <a:gd name="T30" fmla="*/ 6 w 136"/>
                    <a:gd name="T31" fmla="*/ 0 h 135"/>
                    <a:gd name="T32" fmla="*/ 6 w 136"/>
                    <a:gd name="T33" fmla="*/ 0 h 135"/>
                    <a:gd name="T34" fmla="*/ 5 w 136"/>
                    <a:gd name="T35" fmla="*/ 0 h 135"/>
                    <a:gd name="T36" fmla="*/ 5 w 136"/>
                    <a:gd name="T37" fmla="*/ 0 h 135"/>
                    <a:gd name="T38" fmla="*/ 5 w 136"/>
                    <a:gd name="T39" fmla="*/ 0 h 135"/>
                    <a:gd name="T40" fmla="*/ 5 w 136"/>
                    <a:gd name="T41" fmla="*/ 0 h 135"/>
                    <a:gd name="T42" fmla="*/ 4 w 136"/>
                    <a:gd name="T43" fmla="*/ 0 h 135"/>
                    <a:gd name="T44" fmla="*/ 4 w 136"/>
                    <a:gd name="T45" fmla="*/ 0 h 135"/>
                    <a:gd name="T46" fmla="*/ 4 w 136"/>
                    <a:gd name="T47" fmla="*/ 0 h 135"/>
                    <a:gd name="T48" fmla="*/ 4 w 136"/>
                    <a:gd name="T49" fmla="*/ 0 h 135"/>
                    <a:gd name="T50" fmla="*/ 4 w 136"/>
                    <a:gd name="T51" fmla="*/ 0 h 135"/>
                    <a:gd name="T52" fmla="*/ 3 w 136"/>
                    <a:gd name="T53" fmla="*/ 0 h 135"/>
                    <a:gd name="T54" fmla="*/ 3 w 136"/>
                    <a:gd name="T55" fmla="*/ 0 h 135"/>
                    <a:gd name="T56" fmla="*/ 3 w 136"/>
                    <a:gd name="T57" fmla="*/ 0 h 135"/>
                    <a:gd name="T58" fmla="*/ 3 w 136"/>
                    <a:gd name="T59" fmla="*/ 0 h 135"/>
                    <a:gd name="T60" fmla="*/ 2 w 136"/>
                    <a:gd name="T61" fmla="*/ 0 h 135"/>
                    <a:gd name="T62" fmla="*/ 2 w 136"/>
                    <a:gd name="T63" fmla="*/ 0 h 135"/>
                    <a:gd name="T64" fmla="*/ 2 w 136"/>
                    <a:gd name="T65" fmla="*/ 0 h 135"/>
                    <a:gd name="T66" fmla="*/ 2 w 136"/>
                    <a:gd name="T67" fmla="*/ 0 h 135"/>
                    <a:gd name="T68" fmla="*/ 2 w 136"/>
                    <a:gd name="T69" fmla="*/ 0 h 135"/>
                    <a:gd name="T70" fmla="*/ 1 w 136"/>
                    <a:gd name="T71" fmla="*/ 0 h 135"/>
                    <a:gd name="T72" fmla="*/ 1 w 136"/>
                    <a:gd name="T73" fmla="*/ 0 h 135"/>
                    <a:gd name="T74" fmla="*/ 1 w 136"/>
                    <a:gd name="T75" fmla="*/ 0 h 135"/>
                    <a:gd name="T76" fmla="*/ 1 w 136"/>
                    <a:gd name="T77" fmla="*/ 0 h 135"/>
                    <a:gd name="T78" fmla="*/ 0 w 136"/>
                    <a:gd name="T79" fmla="*/ 0 h 135"/>
                    <a:gd name="T80" fmla="*/ 0 w 136"/>
                    <a:gd name="T81" fmla="*/ 0 h 135"/>
                    <a:gd name="T82" fmla="*/ 0 w 136"/>
                    <a:gd name="T83" fmla="*/ 0 h 135"/>
                    <a:gd name="T84" fmla="*/ 0 w 136"/>
                    <a:gd name="T85" fmla="*/ 0 h 135"/>
                    <a:gd name="T86" fmla="*/ 0 w 136"/>
                    <a:gd name="T8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6" h="135">
                      <a:moveTo>
                        <a:pt x="136" y="134"/>
                      </a:moveTo>
                      <a:cubicBezTo>
                        <a:pt x="136" y="134"/>
                        <a:pt x="136" y="135"/>
                        <a:pt x="136" y="135"/>
                      </a:cubicBezTo>
                      <a:cubicBezTo>
                        <a:pt x="136" y="135"/>
                        <a:pt x="136" y="134"/>
                        <a:pt x="136" y="134"/>
                      </a:cubicBezTo>
                      <a:moveTo>
                        <a:pt x="136" y="131"/>
                      </a:moveTo>
                      <a:cubicBezTo>
                        <a:pt x="136" y="132"/>
                        <a:pt x="136" y="133"/>
                        <a:pt x="136" y="134"/>
                      </a:cubicBezTo>
                      <a:cubicBezTo>
                        <a:pt x="136" y="133"/>
                        <a:pt x="136" y="132"/>
                        <a:pt x="136" y="131"/>
                      </a:cubicBezTo>
                      <a:moveTo>
                        <a:pt x="136" y="131"/>
                      </a:moveTo>
                      <a:cubicBezTo>
                        <a:pt x="136" y="131"/>
                        <a:pt x="136" y="131"/>
                        <a:pt x="136" y="131"/>
                      </a:cubicBezTo>
                      <a:cubicBezTo>
                        <a:pt x="136" y="131"/>
                        <a:pt x="136" y="131"/>
                        <a:pt x="136" y="131"/>
                      </a:cubicBezTo>
                      <a:moveTo>
                        <a:pt x="136" y="130"/>
                      </a:moveTo>
                      <a:cubicBezTo>
                        <a:pt x="136" y="130"/>
                        <a:pt x="136" y="130"/>
                        <a:pt x="136" y="130"/>
                      </a:cubicBezTo>
                      <a:cubicBezTo>
                        <a:pt x="136" y="130"/>
                        <a:pt x="136" y="130"/>
                        <a:pt x="136" y="130"/>
                      </a:cubicBezTo>
                      <a:moveTo>
                        <a:pt x="135" y="126"/>
                      </a:moveTo>
                      <a:cubicBezTo>
                        <a:pt x="135" y="126"/>
                        <a:pt x="135" y="126"/>
                        <a:pt x="135" y="126"/>
                      </a:cubicBezTo>
                      <a:cubicBezTo>
                        <a:pt x="135" y="126"/>
                        <a:pt x="135" y="126"/>
                        <a:pt x="135" y="126"/>
                      </a:cubicBezTo>
                      <a:moveTo>
                        <a:pt x="135" y="125"/>
                      </a:moveTo>
                      <a:cubicBezTo>
                        <a:pt x="135" y="125"/>
                        <a:pt x="135" y="125"/>
                        <a:pt x="135" y="125"/>
                      </a:cubicBezTo>
                      <a:cubicBezTo>
                        <a:pt x="135" y="125"/>
                        <a:pt x="135" y="125"/>
                        <a:pt x="135" y="125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5" name="Freeform 60"/>
                <p:cNvSpPr>
                  <a:spLocks/>
                </p:cNvSpPr>
                <p:nvPr/>
              </p:nvSpPr>
              <p:spPr bwMode="auto">
                <a:xfrm>
                  <a:off x="3843338" y="347663"/>
                  <a:ext cx="511175" cy="977900"/>
                </a:xfrm>
                <a:custGeom>
                  <a:avLst/>
                  <a:gdLst>
                    <a:gd name="T0" fmla="*/ 0 w 136"/>
                    <a:gd name="T1" fmla="*/ 0 h 260"/>
                    <a:gd name="T2" fmla="*/ 136 w 136"/>
                    <a:gd name="T3" fmla="*/ 128 h 260"/>
                    <a:gd name="T4" fmla="*/ 117 w 136"/>
                    <a:gd name="T5" fmla="*/ 146 h 260"/>
                    <a:gd name="T6" fmla="*/ 98 w 136"/>
                    <a:gd name="T7" fmla="*/ 165 h 260"/>
                    <a:gd name="T8" fmla="*/ 25 w 136"/>
                    <a:gd name="T9" fmla="*/ 260 h 260"/>
                    <a:gd name="T10" fmla="*/ 52 w 136"/>
                    <a:gd name="T11" fmla="*/ 260 h 260"/>
                    <a:gd name="T12" fmla="*/ 136 w 136"/>
                    <a:gd name="T13" fmla="*/ 220 h 260"/>
                    <a:gd name="T14" fmla="*/ 136 w 136"/>
                    <a:gd name="T15" fmla="*/ 137 h 260"/>
                    <a:gd name="T16" fmla="*/ 136 w 136"/>
                    <a:gd name="T17" fmla="*/ 134 h 260"/>
                    <a:gd name="T18" fmla="*/ 136 w 136"/>
                    <a:gd name="T19" fmla="*/ 131 h 260"/>
                    <a:gd name="T20" fmla="*/ 136 w 136"/>
                    <a:gd name="T21" fmla="*/ 131 h 260"/>
                    <a:gd name="T22" fmla="*/ 136 w 136"/>
                    <a:gd name="T23" fmla="*/ 130 h 260"/>
                    <a:gd name="T24" fmla="*/ 135 w 136"/>
                    <a:gd name="T25" fmla="*/ 126 h 260"/>
                    <a:gd name="T26" fmla="*/ 135 w 136"/>
                    <a:gd name="T27" fmla="*/ 125 h 260"/>
                    <a:gd name="T28" fmla="*/ 8 w 136"/>
                    <a:gd name="T29" fmla="*/ 0 h 260"/>
                    <a:gd name="T30" fmla="*/ 7 w 136"/>
                    <a:gd name="T31" fmla="*/ 0 h 260"/>
                    <a:gd name="T32" fmla="*/ 7 w 136"/>
                    <a:gd name="T33" fmla="*/ 0 h 260"/>
                    <a:gd name="T34" fmla="*/ 7 w 136"/>
                    <a:gd name="T35" fmla="*/ 0 h 260"/>
                    <a:gd name="T36" fmla="*/ 7 w 136"/>
                    <a:gd name="T37" fmla="*/ 0 h 260"/>
                    <a:gd name="T38" fmla="*/ 7 w 136"/>
                    <a:gd name="T39" fmla="*/ 0 h 260"/>
                    <a:gd name="T40" fmla="*/ 6 w 136"/>
                    <a:gd name="T41" fmla="*/ 0 h 260"/>
                    <a:gd name="T42" fmla="*/ 6 w 136"/>
                    <a:gd name="T43" fmla="*/ 0 h 260"/>
                    <a:gd name="T44" fmla="*/ 6 w 136"/>
                    <a:gd name="T45" fmla="*/ 0 h 260"/>
                    <a:gd name="T46" fmla="*/ 6 w 136"/>
                    <a:gd name="T47" fmla="*/ 0 h 260"/>
                    <a:gd name="T48" fmla="*/ 6 w 136"/>
                    <a:gd name="T49" fmla="*/ 0 h 260"/>
                    <a:gd name="T50" fmla="*/ 5 w 136"/>
                    <a:gd name="T51" fmla="*/ 0 h 260"/>
                    <a:gd name="T52" fmla="*/ 5 w 136"/>
                    <a:gd name="T53" fmla="*/ 0 h 260"/>
                    <a:gd name="T54" fmla="*/ 5 w 136"/>
                    <a:gd name="T55" fmla="*/ 0 h 260"/>
                    <a:gd name="T56" fmla="*/ 5 w 136"/>
                    <a:gd name="T57" fmla="*/ 0 h 260"/>
                    <a:gd name="T58" fmla="*/ 4 w 136"/>
                    <a:gd name="T59" fmla="*/ 0 h 260"/>
                    <a:gd name="T60" fmla="*/ 4 w 136"/>
                    <a:gd name="T61" fmla="*/ 0 h 260"/>
                    <a:gd name="T62" fmla="*/ 4 w 136"/>
                    <a:gd name="T63" fmla="*/ 0 h 260"/>
                    <a:gd name="T64" fmla="*/ 4 w 136"/>
                    <a:gd name="T65" fmla="*/ 0 h 260"/>
                    <a:gd name="T66" fmla="*/ 4 w 136"/>
                    <a:gd name="T67" fmla="*/ 0 h 260"/>
                    <a:gd name="T68" fmla="*/ 3 w 136"/>
                    <a:gd name="T69" fmla="*/ 0 h 260"/>
                    <a:gd name="T70" fmla="*/ 3 w 136"/>
                    <a:gd name="T71" fmla="*/ 0 h 260"/>
                    <a:gd name="T72" fmla="*/ 3 w 136"/>
                    <a:gd name="T73" fmla="*/ 0 h 260"/>
                    <a:gd name="T74" fmla="*/ 3 w 136"/>
                    <a:gd name="T75" fmla="*/ 0 h 260"/>
                    <a:gd name="T76" fmla="*/ 2 w 136"/>
                    <a:gd name="T77" fmla="*/ 0 h 260"/>
                    <a:gd name="T78" fmla="*/ 2 w 136"/>
                    <a:gd name="T79" fmla="*/ 0 h 260"/>
                    <a:gd name="T80" fmla="*/ 2 w 136"/>
                    <a:gd name="T81" fmla="*/ 0 h 260"/>
                    <a:gd name="T82" fmla="*/ 2 w 136"/>
                    <a:gd name="T83" fmla="*/ 0 h 260"/>
                    <a:gd name="T84" fmla="*/ 2 w 136"/>
                    <a:gd name="T85" fmla="*/ 0 h 260"/>
                    <a:gd name="T86" fmla="*/ 1 w 136"/>
                    <a:gd name="T87" fmla="*/ 0 h 260"/>
                    <a:gd name="T88" fmla="*/ 1 w 136"/>
                    <a:gd name="T89" fmla="*/ 0 h 260"/>
                    <a:gd name="T90" fmla="*/ 1 w 136"/>
                    <a:gd name="T91" fmla="*/ 0 h 260"/>
                    <a:gd name="T92" fmla="*/ 1 w 136"/>
                    <a:gd name="T93" fmla="*/ 0 h 260"/>
                    <a:gd name="T94" fmla="*/ 0 w 136"/>
                    <a:gd name="T95" fmla="*/ 0 h 260"/>
                    <a:gd name="T96" fmla="*/ 0 w 136"/>
                    <a:gd name="T97" fmla="*/ 0 h 260"/>
                    <a:gd name="T98" fmla="*/ 0 w 136"/>
                    <a:gd name="T99" fmla="*/ 0 h 260"/>
                    <a:gd name="T100" fmla="*/ 0 w 136"/>
                    <a:gd name="T101" fmla="*/ 0 h 260"/>
                    <a:gd name="T102" fmla="*/ 0 w 136"/>
                    <a:gd name="T103" fmla="*/ 0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36" h="26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2" y="0"/>
                        <a:pt x="131" y="57"/>
                        <a:pt x="136" y="128"/>
                      </a:cubicBezTo>
                      <a:cubicBezTo>
                        <a:pt x="103" y="128"/>
                        <a:pt x="103" y="128"/>
                        <a:pt x="103" y="128"/>
                      </a:cubicBezTo>
                      <a:cubicBezTo>
                        <a:pt x="111" y="130"/>
                        <a:pt x="117" y="138"/>
                        <a:pt x="117" y="146"/>
                      </a:cubicBezTo>
                      <a:cubicBezTo>
                        <a:pt x="117" y="157"/>
                        <a:pt x="109" y="165"/>
                        <a:pt x="98" y="165"/>
                      </a:cubicBezTo>
                      <a:cubicBezTo>
                        <a:pt x="98" y="165"/>
                        <a:pt x="98" y="165"/>
                        <a:pt x="98" y="165"/>
                      </a:cubicBezTo>
                      <a:cubicBezTo>
                        <a:pt x="87" y="199"/>
                        <a:pt x="60" y="225"/>
                        <a:pt x="25" y="233"/>
                      </a:cubicBezTo>
                      <a:cubicBezTo>
                        <a:pt x="25" y="260"/>
                        <a:pt x="25" y="260"/>
                        <a:pt x="25" y="260"/>
                      </a:cubicBezTo>
                      <a:cubicBezTo>
                        <a:pt x="39" y="260"/>
                        <a:pt x="39" y="260"/>
                        <a:pt x="39" y="260"/>
                      </a:cubicBezTo>
                      <a:cubicBezTo>
                        <a:pt x="52" y="260"/>
                        <a:pt x="52" y="260"/>
                        <a:pt x="52" y="260"/>
                      </a:cubicBezTo>
                      <a:cubicBezTo>
                        <a:pt x="52" y="260"/>
                        <a:pt x="52" y="260"/>
                        <a:pt x="52" y="260"/>
                      </a:cubicBezTo>
                      <a:cubicBezTo>
                        <a:pt x="136" y="220"/>
                        <a:pt x="136" y="220"/>
                        <a:pt x="136" y="220"/>
                      </a:cubicBezTo>
                      <a:cubicBezTo>
                        <a:pt x="136" y="137"/>
                        <a:pt x="136" y="137"/>
                        <a:pt x="136" y="137"/>
                      </a:cubicBezTo>
                      <a:cubicBezTo>
                        <a:pt x="136" y="137"/>
                        <a:pt x="136" y="137"/>
                        <a:pt x="136" y="137"/>
                      </a:cubicBezTo>
                      <a:cubicBezTo>
                        <a:pt x="136" y="136"/>
                        <a:pt x="136" y="135"/>
                        <a:pt x="136" y="135"/>
                      </a:cubicBezTo>
                      <a:cubicBezTo>
                        <a:pt x="136" y="135"/>
                        <a:pt x="136" y="134"/>
                        <a:pt x="136" y="134"/>
                      </a:cubicBezTo>
                      <a:cubicBezTo>
                        <a:pt x="136" y="134"/>
                        <a:pt x="136" y="134"/>
                        <a:pt x="136" y="134"/>
                      </a:cubicBezTo>
                      <a:cubicBezTo>
                        <a:pt x="136" y="133"/>
                        <a:pt x="136" y="132"/>
                        <a:pt x="136" y="131"/>
                      </a:cubicBezTo>
                      <a:cubicBezTo>
                        <a:pt x="136" y="131"/>
                        <a:pt x="136" y="131"/>
                        <a:pt x="136" y="131"/>
                      </a:cubicBezTo>
                      <a:cubicBezTo>
                        <a:pt x="136" y="131"/>
                        <a:pt x="136" y="131"/>
                        <a:pt x="136" y="131"/>
                      </a:cubicBezTo>
                      <a:cubicBezTo>
                        <a:pt x="136" y="131"/>
                        <a:pt x="136" y="130"/>
                        <a:pt x="136" y="130"/>
                      </a:cubicBezTo>
                      <a:cubicBezTo>
                        <a:pt x="136" y="130"/>
                        <a:pt x="136" y="130"/>
                        <a:pt x="136" y="130"/>
                      </a:cubicBezTo>
                      <a:cubicBezTo>
                        <a:pt x="136" y="128"/>
                        <a:pt x="136" y="127"/>
                        <a:pt x="135" y="126"/>
                      </a:cubicBezTo>
                      <a:cubicBezTo>
                        <a:pt x="135" y="126"/>
                        <a:pt x="135" y="126"/>
                        <a:pt x="135" y="126"/>
                      </a:cubicBezTo>
                      <a:cubicBezTo>
                        <a:pt x="135" y="126"/>
                        <a:pt x="135" y="126"/>
                        <a:pt x="135" y="125"/>
                      </a:cubicBezTo>
                      <a:cubicBezTo>
                        <a:pt x="135" y="125"/>
                        <a:pt x="135" y="125"/>
                        <a:pt x="135" y="125"/>
                      </a:cubicBezTo>
                      <a:cubicBezTo>
                        <a:pt x="130" y="58"/>
                        <a:pt x="76" y="5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6" name="Freeform 61"/>
                <p:cNvSpPr>
                  <a:spLocks/>
                </p:cNvSpPr>
                <p:nvPr/>
              </p:nvSpPr>
              <p:spPr bwMode="auto">
                <a:xfrm>
                  <a:off x="3843338" y="1223963"/>
                  <a:ext cx="93663" cy="101600"/>
                </a:xfrm>
                <a:custGeom>
                  <a:avLst/>
                  <a:gdLst>
                    <a:gd name="T0" fmla="*/ 25 w 25"/>
                    <a:gd name="T1" fmla="*/ 0 h 27"/>
                    <a:gd name="T2" fmla="*/ 0 w 25"/>
                    <a:gd name="T3" fmla="*/ 4 h 27"/>
                    <a:gd name="T4" fmla="*/ 0 w 25"/>
                    <a:gd name="T5" fmla="*/ 27 h 27"/>
                    <a:gd name="T6" fmla="*/ 25 w 25"/>
                    <a:gd name="T7" fmla="*/ 27 h 27"/>
                    <a:gd name="T8" fmla="*/ 25 w 25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7">
                      <a:moveTo>
                        <a:pt x="25" y="0"/>
                      </a:moveTo>
                      <a:cubicBezTo>
                        <a:pt x="17" y="3"/>
                        <a:pt x="8" y="4"/>
                        <a:pt x="0" y="4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0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7" name="Freeform 62"/>
                <p:cNvSpPr>
                  <a:spLocks/>
                </p:cNvSpPr>
                <p:nvPr/>
              </p:nvSpPr>
              <p:spPr bwMode="auto">
                <a:xfrm>
                  <a:off x="4211638" y="828675"/>
                  <a:ext cx="71438" cy="139700"/>
                </a:xfrm>
                <a:custGeom>
                  <a:avLst/>
                  <a:gdLst>
                    <a:gd name="T0" fmla="*/ 5 w 19"/>
                    <a:gd name="T1" fmla="*/ 0 h 37"/>
                    <a:gd name="T2" fmla="*/ 5 w 19"/>
                    <a:gd name="T3" fmla="*/ 6 h 37"/>
                    <a:gd name="T4" fmla="*/ 0 w 19"/>
                    <a:gd name="T5" fmla="*/ 37 h 37"/>
                    <a:gd name="T6" fmla="*/ 0 w 19"/>
                    <a:gd name="T7" fmla="*/ 37 h 37"/>
                    <a:gd name="T8" fmla="*/ 19 w 19"/>
                    <a:gd name="T9" fmla="*/ 18 h 37"/>
                    <a:gd name="T10" fmla="*/ 5 w 19"/>
                    <a:gd name="T11" fmla="*/ 0 h 37"/>
                    <a:gd name="T12" fmla="*/ 5 w 19"/>
                    <a:gd name="T13" fmla="*/ 0 h 37"/>
                    <a:gd name="T14" fmla="*/ 5 w 19"/>
                    <a:gd name="T1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37">
                      <a:moveTo>
                        <a:pt x="5" y="0"/>
                      </a:moveTo>
                      <a:cubicBezTo>
                        <a:pt x="5" y="2"/>
                        <a:pt x="5" y="4"/>
                        <a:pt x="5" y="6"/>
                      </a:cubicBezTo>
                      <a:cubicBezTo>
                        <a:pt x="5" y="17"/>
                        <a:pt x="3" y="2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1" y="37"/>
                        <a:pt x="19" y="29"/>
                        <a:pt x="19" y="18"/>
                      </a:cubicBezTo>
                      <a:cubicBezTo>
                        <a:pt x="19" y="10"/>
                        <a:pt x="13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8" name="Freeform 63"/>
                <p:cNvSpPr>
                  <a:spLocks/>
                </p:cNvSpPr>
                <p:nvPr/>
              </p:nvSpPr>
              <p:spPr bwMode="auto">
                <a:xfrm>
                  <a:off x="3843338" y="614363"/>
                  <a:ext cx="387350" cy="623888"/>
                </a:xfrm>
                <a:custGeom>
                  <a:avLst/>
                  <a:gdLst>
                    <a:gd name="T0" fmla="*/ 0 w 103"/>
                    <a:gd name="T1" fmla="*/ 0 h 166"/>
                    <a:gd name="T2" fmla="*/ 0 w 103"/>
                    <a:gd name="T3" fmla="*/ 166 h 166"/>
                    <a:gd name="T4" fmla="*/ 25 w 103"/>
                    <a:gd name="T5" fmla="*/ 162 h 166"/>
                    <a:gd name="T6" fmla="*/ 98 w 103"/>
                    <a:gd name="T7" fmla="*/ 94 h 166"/>
                    <a:gd name="T8" fmla="*/ 103 w 103"/>
                    <a:gd name="T9" fmla="*/ 63 h 166"/>
                    <a:gd name="T10" fmla="*/ 103 w 103"/>
                    <a:gd name="T11" fmla="*/ 57 h 166"/>
                    <a:gd name="T12" fmla="*/ 0 w 103"/>
                    <a:gd name="T13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" h="166">
                      <a:moveTo>
                        <a:pt x="0" y="0"/>
                      </a:moveTo>
                      <a:cubicBezTo>
                        <a:pt x="0" y="166"/>
                        <a:pt x="0" y="166"/>
                        <a:pt x="0" y="166"/>
                      </a:cubicBezTo>
                      <a:cubicBezTo>
                        <a:pt x="8" y="166"/>
                        <a:pt x="17" y="165"/>
                        <a:pt x="25" y="162"/>
                      </a:cubicBezTo>
                      <a:cubicBezTo>
                        <a:pt x="60" y="154"/>
                        <a:pt x="87" y="128"/>
                        <a:pt x="98" y="94"/>
                      </a:cubicBezTo>
                      <a:cubicBezTo>
                        <a:pt x="101" y="84"/>
                        <a:pt x="103" y="74"/>
                        <a:pt x="103" y="63"/>
                      </a:cubicBezTo>
                      <a:cubicBezTo>
                        <a:pt x="103" y="61"/>
                        <a:pt x="103" y="59"/>
                        <a:pt x="103" y="57"/>
                      </a:cubicBezTo>
                      <a:cubicBezTo>
                        <a:pt x="44" y="57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Freeform 64"/>
                <p:cNvSpPr>
                  <a:spLocks/>
                </p:cNvSpPr>
                <p:nvPr/>
              </p:nvSpPr>
              <p:spPr bwMode="auto">
                <a:xfrm>
                  <a:off x="3843338" y="1325563"/>
                  <a:ext cx="146050" cy="296863"/>
                </a:xfrm>
                <a:custGeom>
                  <a:avLst/>
                  <a:gdLst>
                    <a:gd name="T0" fmla="*/ 92 w 92"/>
                    <a:gd name="T1" fmla="*/ 0 h 187"/>
                    <a:gd name="T2" fmla="*/ 59 w 92"/>
                    <a:gd name="T3" fmla="*/ 0 h 187"/>
                    <a:gd name="T4" fmla="*/ 0 w 92"/>
                    <a:gd name="T5" fmla="*/ 0 h 187"/>
                    <a:gd name="T6" fmla="*/ 0 w 92"/>
                    <a:gd name="T7" fmla="*/ 187 h 187"/>
                    <a:gd name="T8" fmla="*/ 92 w 92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187">
                      <a:moveTo>
                        <a:pt x="92" y="0"/>
                      </a:moveTo>
                      <a:lnTo>
                        <a:pt x="59" y="0"/>
                      </a:lnTo>
                      <a:lnTo>
                        <a:pt x="0" y="0"/>
                      </a:lnTo>
                      <a:lnTo>
                        <a:pt x="0" y="187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65"/>
                <p:cNvSpPr>
                  <a:spLocks/>
                </p:cNvSpPr>
                <p:nvPr/>
              </p:nvSpPr>
              <p:spPr bwMode="auto">
                <a:xfrm>
                  <a:off x="3843338" y="1325563"/>
                  <a:ext cx="146050" cy="296863"/>
                </a:xfrm>
                <a:custGeom>
                  <a:avLst/>
                  <a:gdLst>
                    <a:gd name="T0" fmla="*/ 92 w 92"/>
                    <a:gd name="T1" fmla="*/ 0 h 187"/>
                    <a:gd name="T2" fmla="*/ 59 w 92"/>
                    <a:gd name="T3" fmla="*/ 0 h 187"/>
                    <a:gd name="T4" fmla="*/ 0 w 92"/>
                    <a:gd name="T5" fmla="*/ 0 h 187"/>
                    <a:gd name="T6" fmla="*/ 0 w 92"/>
                    <a:gd name="T7" fmla="*/ 187 h 187"/>
                    <a:gd name="T8" fmla="*/ 92 w 92"/>
                    <a:gd name="T9" fmla="*/ 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187">
                      <a:moveTo>
                        <a:pt x="92" y="0"/>
                      </a:moveTo>
                      <a:lnTo>
                        <a:pt x="59" y="0"/>
                      </a:lnTo>
                      <a:lnTo>
                        <a:pt x="0" y="0"/>
                      </a:lnTo>
                      <a:lnTo>
                        <a:pt x="0" y="187"/>
                      </a:lnTo>
                      <a:lnTo>
                        <a:pt x="9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66"/>
                <p:cNvSpPr>
                  <a:spLocks/>
                </p:cNvSpPr>
                <p:nvPr/>
              </p:nvSpPr>
              <p:spPr bwMode="auto">
                <a:xfrm>
                  <a:off x="3843338" y="1325563"/>
                  <a:ext cx="527050" cy="427038"/>
                </a:xfrm>
                <a:custGeom>
                  <a:avLst/>
                  <a:gdLst>
                    <a:gd name="T0" fmla="*/ 78 w 140"/>
                    <a:gd name="T1" fmla="*/ 0 h 114"/>
                    <a:gd name="T2" fmla="*/ 66 w 140"/>
                    <a:gd name="T3" fmla="*/ 0 h 114"/>
                    <a:gd name="T4" fmla="*/ 52 w 140"/>
                    <a:gd name="T5" fmla="*/ 0 h 114"/>
                    <a:gd name="T6" fmla="*/ 39 w 140"/>
                    <a:gd name="T7" fmla="*/ 0 h 114"/>
                    <a:gd name="T8" fmla="*/ 0 w 140"/>
                    <a:gd name="T9" fmla="*/ 79 h 114"/>
                    <a:gd name="T10" fmla="*/ 0 w 140"/>
                    <a:gd name="T11" fmla="*/ 114 h 114"/>
                    <a:gd name="T12" fmla="*/ 140 w 140"/>
                    <a:gd name="T13" fmla="*/ 114 h 114"/>
                    <a:gd name="T14" fmla="*/ 140 w 140"/>
                    <a:gd name="T15" fmla="*/ 110 h 114"/>
                    <a:gd name="T16" fmla="*/ 140 w 140"/>
                    <a:gd name="T17" fmla="*/ 62 h 114"/>
                    <a:gd name="T18" fmla="*/ 122 w 140"/>
                    <a:gd name="T19" fmla="*/ 18 h 114"/>
                    <a:gd name="T20" fmla="*/ 78 w 140"/>
                    <a:gd name="T21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0" h="114">
                      <a:moveTo>
                        <a:pt x="78" y="0"/>
                      </a:move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140" y="114"/>
                        <a:pt x="140" y="114"/>
                        <a:pt x="140" y="114"/>
                      </a:cubicBezTo>
                      <a:cubicBezTo>
                        <a:pt x="140" y="110"/>
                        <a:pt x="140" y="110"/>
                        <a:pt x="140" y="110"/>
                      </a:cubicBezTo>
                      <a:cubicBezTo>
                        <a:pt x="140" y="62"/>
                        <a:pt x="140" y="62"/>
                        <a:pt x="140" y="62"/>
                      </a:cubicBezTo>
                      <a:cubicBezTo>
                        <a:pt x="140" y="45"/>
                        <a:pt x="133" y="29"/>
                        <a:pt x="122" y="18"/>
                      </a:cubicBezTo>
                      <a:cubicBezTo>
                        <a:pt x="111" y="7"/>
                        <a:pt x="95" y="0"/>
                        <a:pt x="78" y="0"/>
                      </a:cubicBezTo>
                    </a:path>
                  </a:pathLst>
                </a:custGeom>
                <a:solidFill>
                  <a:srgbClr val="D04C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67"/>
                <p:cNvSpPr>
                  <a:spLocks/>
                </p:cNvSpPr>
                <p:nvPr/>
              </p:nvSpPr>
              <p:spPr bwMode="auto">
                <a:xfrm>
                  <a:off x="3843338" y="347663"/>
                  <a:ext cx="511175" cy="481013"/>
                </a:xfrm>
                <a:custGeom>
                  <a:avLst/>
                  <a:gdLst>
                    <a:gd name="T0" fmla="*/ 0 w 136"/>
                    <a:gd name="T1" fmla="*/ 0 h 128"/>
                    <a:gd name="T2" fmla="*/ 0 w 136"/>
                    <a:gd name="T3" fmla="*/ 0 h 128"/>
                    <a:gd name="T4" fmla="*/ 0 w 136"/>
                    <a:gd name="T5" fmla="*/ 71 h 128"/>
                    <a:gd name="T6" fmla="*/ 103 w 136"/>
                    <a:gd name="T7" fmla="*/ 128 h 128"/>
                    <a:gd name="T8" fmla="*/ 103 w 136"/>
                    <a:gd name="T9" fmla="*/ 128 h 128"/>
                    <a:gd name="T10" fmla="*/ 103 w 136"/>
                    <a:gd name="T11" fmla="*/ 128 h 128"/>
                    <a:gd name="T12" fmla="*/ 136 w 136"/>
                    <a:gd name="T13" fmla="*/ 128 h 128"/>
                    <a:gd name="T14" fmla="*/ 0 w 136"/>
                    <a:gd name="T15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6" h="128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2"/>
                        <a:pt x="44" y="128"/>
                        <a:pt x="103" y="128"/>
                      </a:cubicBezTo>
                      <a:cubicBezTo>
                        <a:pt x="103" y="128"/>
                        <a:pt x="103" y="128"/>
                        <a:pt x="103" y="128"/>
                      </a:cubicBezTo>
                      <a:cubicBezTo>
                        <a:pt x="103" y="128"/>
                        <a:pt x="103" y="128"/>
                        <a:pt x="103" y="128"/>
                      </a:cubicBezTo>
                      <a:cubicBezTo>
                        <a:pt x="136" y="128"/>
                        <a:pt x="136" y="128"/>
                        <a:pt x="136" y="128"/>
                      </a:cubicBezTo>
                      <a:cubicBezTo>
                        <a:pt x="131" y="57"/>
                        <a:pt x="72" y="0"/>
                        <a:pt x="0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8" name="组合 377"/>
              <p:cNvGrpSpPr/>
              <p:nvPr/>
            </p:nvGrpSpPr>
            <p:grpSpPr>
              <a:xfrm>
                <a:off x="3314700" y="1824038"/>
                <a:ext cx="1055688" cy="1287463"/>
                <a:chOff x="3314700" y="2166938"/>
                <a:chExt cx="1055688" cy="1287463"/>
              </a:xfrm>
            </p:grpSpPr>
            <p:sp>
              <p:nvSpPr>
                <p:cNvPr id="253" name="Rectangle 88"/>
                <p:cNvSpPr>
                  <a:spLocks noChangeArrowheads="1"/>
                </p:cNvSpPr>
                <p:nvPr/>
              </p:nvSpPr>
              <p:spPr bwMode="auto">
                <a:xfrm>
                  <a:off x="3746500" y="2857500"/>
                  <a:ext cx="190500" cy="266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Rectangle 89"/>
                <p:cNvSpPr>
                  <a:spLocks noChangeArrowheads="1"/>
                </p:cNvSpPr>
                <p:nvPr/>
              </p:nvSpPr>
              <p:spPr bwMode="auto">
                <a:xfrm>
                  <a:off x="3746500" y="2857500"/>
                  <a:ext cx="190500" cy="266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Oval 90"/>
                <p:cNvSpPr>
                  <a:spLocks noChangeArrowheads="1"/>
                </p:cNvSpPr>
                <p:nvPr/>
              </p:nvSpPr>
              <p:spPr bwMode="auto">
                <a:xfrm>
                  <a:off x="3400425" y="2530475"/>
                  <a:ext cx="142875" cy="142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Oval 91"/>
                <p:cNvSpPr>
                  <a:spLocks noChangeArrowheads="1"/>
                </p:cNvSpPr>
                <p:nvPr/>
              </p:nvSpPr>
              <p:spPr bwMode="auto">
                <a:xfrm>
                  <a:off x="4140200" y="2530475"/>
                  <a:ext cx="142875" cy="142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Oval 92"/>
                <p:cNvSpPr>
                  <a:spLocks noChangeArrowheads="1"/>
                </p:cNvSpPr>
                <p:nvPr/>
              </p:nvSpPr>
              <p:spPr bwMode="auto">
                <a:xfrm>
                  <a:off x="3452813" y="2166938"/>
                  <a:ext cx="777875" cy="7731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93"/>
                <p:cNvSpPr>
                  <a:spLocks noEditPoints="1"/>
                </p:cNvSpPr>
                <p:nvPr/>
              </p:nvSpPr>
              <p:spPr bwMode="auto">
                <a:xfrm>
                  <a:off x="3455988" y="2368550"/>
                  <a:ext cx="771525" cy="244475"/>
                </a:xfrm>
                <a:custGeom>
                  <a:avLst/>
                  <a:gdLst>
                    <a:gd name="T0" fmla="*/ 204 w 205"/>
                    <a:gd name="T1" fmla="*/ 32 h 65"/>
                    <a:gd name="T2" fmla="*/ 204 w 205"/>
                    <a:gd name="T3" fmla="*/ 32 h 65"/>
                    <a:gd name="T4" fmla="*/ 200 w 205"/>
                    <a:gd name="T5" fmla="*/ 28 h 65"/>
                    <a:gd name="T6" fmla="*/ 196 w 205"/>
                    <a:gd name="T7" fmla="*/ 25 h 65"/>
                    <a:gd name="T8" fmla="*/ 191 w 205"/>
                    <a:gd name="T9" fmla="*/ 21 h 65"/>
                    <a:gd name="T10" fmla="*/ 171 w 205"/>
                    <a:gd name="T11" fmla="*/ 13 h 65"/>
                    <a:gd name="T12" fmla="*/ 163 w 205"/>
                    <a:gd name="T13" fmla="*/ 12 h 65"/>
                    <a:gd name="T14" fmla="*/ 162 w 205"/>
                    <a:gd name="T15" fmla="*/ 12 h 65"/>
                    <a:gd name="T16" fmla="*/ 137 w 205"/>
                    <a:gd name="T17" fmla="*/ 0 h 65"/>
                    <a:gd name="T18" fmla="*/ 109 w 205"/>
                    <a:gd name="T19" fmla="*/ 16 h 65"/>
                    <a:gd name="T20" fmla="*/ 96 w 205"/>
                    <a:gd name="T21" fmla="*/ 16 h 65"/>
                    <a:gd name="T22" fmla="*/ 68 w 205"/>
                    <a:gd name="T23" fmla="*/ 0 h 65"/>
                    <a:gd name="T24" fmla="*/ 43 w 205"/>
                    <a:gd name="T25" fmla="*/ 12 h 65"/>
                    <a:gd name="T26" fmla="*/ 42 w 205"/>
                    <a:gd name="T27" fmla="*/ 12 h 65"/>
                    <a:gd name="T28" fmla="*/ 34 w 205"/>
                    <a:gd name="T29" fmla="*/ 13 h 65"/>
                    <a:gd name="T30" fmla="*/ 14 w 205"/>
                    <a:gd name="T31" fmla="*/ 21 h 65"/>
                    <a:gd name="T32" fmla="*/ 9 w 205"/>
                    <a:gd name="T33" fmla="*/ 25 h 65"/>
                    <a:gd name="T34" fmla="*/ 5 w 205"/>
                    <a:gd name="T35" fmla="*/ 28 h 65"/>
                    <a:gd name="T36" fmla="*/ 1 w 205"/>
                    <a:gd name="T37" fmla="*/ 32 h 65"/>
                    <a:gd name="T38" fmla="*/ 1 w 205"/>
                    <a:gd name="T39" fmla="*/ 32 h 65"/>
                    <a:gd name="T40" fmla="*/ 0 w 205"/>
                    <a:gd name="T41" fmla="*/ 37 h 65"/>
                    <a:gd name="T42" fmla="*/ 4 w 205"/>
                    <a:gd name="T43" fmla="*/ 35 h 65"/>
                    <a:gd name="T44" fmla="*/ 8 w 205"/>
                    <a:gd name="T45" fmla="*/ 32 h 65"/>
                    <a:gd name="T46" fmla="*/ 12 w 205"/>
                    <a:gd name="T47" fmla="*/ 30 h 65"/>
                    <a:gd name="T48" fmla="*/ 17 w 205"/>
                    <a:gd name="T49" fmla="*/ 29 h 65"/>
                    <a:gd name="T50" fmla="*/ 36 w 205"/>
                    <a:gd name="T51" fmla="*/ 27 h 65"/>
                    <a:gd name="T52" fmla="*/ 36 w 205"/>
                    <a:gd name="T53" fmla="*/ 27 h 65"/>
                    <a:gd name="T54" fmla="*/ 36 w 205"/>
                    <a:gd name="T55" fmla="*/ 33 h 65"/>
                    <a:gd name="T56" fmla="*/ 68 w 205"/>
                    <a:gd name="T57" fmla="*/ 65 h 65"/>
                    <a:gd name="T58" fmla="*/ 100 w 205"/>
                    <a:gd name="T59" fmla="*/ 33 h 65"/>
                    <a:gd name="T60" fmla="*/ 99 w 205"/>
                    <a:gd name="T61" fmla="*/ 25 h 65"/>
                    <a:gd name="T62" fmla="*/ 106 w 205"/>
                    <a:gd name="T63" fmla="*/ 25 h 65"/>
                    <a:gd name="T64" fmla="*/ 105 w 205"/>
                    <a:gd name="T65" fmla="*/ 33 h 65"/>
                    <a:gd name="T66" fmla="*/ 137 w 205"/>
                    <a:gd name="T67" fmla="*/ 65 h 65"/>
                    <a:gd name="T68" fmla="*/ 169 w 205"/>
                    <a:gd name="T69" fmla="*/ 33 h 65"/>
                    <a:gd name="T70" fmla="*/ 169 w 205"/>
                    <a:gd name="T71" fmla="*/ 27 h 65"/>
                    <a:gd name="T72" fmla="*/ 169 w 205"/>
                    <a:gd name="T73" fmla="*/ 27 h 65"/>
                    <a:gd name="T74" fmla="*/ 188 w 205"/>
                    <a:gd name="T75" fmla="*/ 29 h 65"/>
                    <a:gd name="T76" fmla="*/ 193 w 205"/>
                    <a:gd name="T77" fmla="*/ 30 h 65"/>
                    <a:gd name="T78" fmla="*/ 197 w 205"/>
                    <a:gd name="T79" fmla="*/ 32 h 65"/>
                    <a:gd name="T80" fmla="*/ 202 w 205"/>
                    <a:gd name="T81" fmla="*/ 35 h 65"/>
                    <a:gd name="T82" fmla="*/ 205 w 205"/>
                    <a:gd name="T83" fmla="*/ 37 h 65"/>
                    <a:gd name="T84" fmla="*/ 204 w 205"/>
                    <a:gd name="T85" fmla="*/ 32 h 65"/>
                    <a:gd name="T86" fmla="*/ 68 w 205"/>
                    <a:gd name="T87" fmla="*/ 57 h 65"/>
                    <a:gd name="T88" fmla="*/ 44 w 205"/>
                    <a:gd name="T89" fmla="*/ 33 h 65"/>
                    <a:gd name="T90" fmla="*/ 68 w 205"/>
                    <a:gd name="T91" fmla="*/ 8 h 65"/>
                    <a:gd name="T92" fmla="*/ 92 w 205"/>
                    <a:gd name="T93" fmla="*/ 33 h 65"/>
                    <a:gd name="T94" fmla="*/ 68 w 205"/>
                    <a:gd name="T95" fmla="*/ 57 h 65"/>
                    <a:gd name="T96" fmla="*/ 137 w 205"/>
                    <a:gd name="T97" fmla="*/ 57 h 65"/>
                    <a:gd name="T98" fmla="*/ 113 w 205"/>
                    <a:gd name="T99" fmla="*/ 33 h 65"/>
                    <a:gd name="T100" fmla="*/ 137 w 205"/>
                    <a:gd name="T101" fmla="*/ 8 h 65"/>
                    <a:gd name="T102" fmla="*/ 161 w 205"/>
                    <a:gd name="T103" fmla="*/ 33 h 65"/>
                    <a:gd name="T104" fmla="*/ 137 w 205"/>
                    <a:gd name="T105" fmla="*/ 57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5" h="65">
                      <a:moveTo>
                        <a:pt x="204" y="32"/>
                      </a:moveTo>
                      <a:cubicBezTo>
                        <a:pt x="204" y="32"/>
                        <a:pt x="204" y="32"/>
                        <a:pt x="204" y="32"/>
                      </a:cubicBezTo>
                      <a:cubicBezTo>
                        <a:pt x="203" y="31"/>
                        <a:pt x="202" y="29"/>
                        <a:pt x="200" y="28"/>
                      </a:cubicBezTo>
                      <a:cubicBezTo>
                        <a:pt x="199" y="27"/>
                        <a:pt x="198" y="26"/>
                        <a:pt x="196" y="25"/>
                      </a:cubicBezTo>
                      <a:cubicBezTo>
                        <a:pt x="194" y="23"/>
                        <a:pt x="193" y="22"/>
                        <a:pt x="191" y="21"/>
                      </a:cubicBezTo>
                      <a:cubicBezTo>
                        <a:pt x="184" y="17"/>
                        <a:pt x="177" y="14"/>
                        <a:pt x="171" y="13"/>
                      </a:cubicBezTo>
                      <a:cubicBezTo>
                        <a:pt x="168" y="12"/>
                        <a:pt x="165" y="12"/>
                        <a:pt x="163" y="12"/>
                      </a:cubicBezTo>
                      <a:cubicBezTo>
                        <a:pt x="163" y="12"/>
                        <a:pt x="162" y="12"/>
                        <a:pt x="162" y="12"/>
                      </a:cubicBezTo>
                      <a:cubicBezTo>
                        <a:pt x="156" y="5"/>
                        <a:pt x="147" y="0"/>
                        <a:pt x="137" y="0"/>
                      </a:cubicBezTo>
                      <a:cubicBezTo>
                        <a:pt x="125" y="0"/>
                        <a:pt x="115" y="7"/>
                        <a:pt x="109" y="16"/>
                      </a:cubicBezTo>
                      <a:cubicBezTo>
                        <a:pt x="96" y="16"/>
                        <a:pt x="96" y="16"/>
                        <a:pt x="96" y="16"/>
                      </a:cubicBezTo>
                      <a:cubicBezTo>
                        <a:pt x="90" y="7"/>
                        <a:pt x="80" y="0"/>
                        <a:pt x="68" y="0"/>
                      </a:cubicBezTo>
                      <a:cubicBezTo>
                        <a:pt x="58" y="0"/>
                        <a:pt x="49" y="5"/>
                        <a:pt x="43" y="12"/>
                      </a:cubicBezTo>
                      <a:cubicBezTo>
                        <a:pt x="43" y="12"/>
                        <a:pt x="42" y="12"/>
                        <a:pt x="42" y="12"/>
                      </a:cubicBezTo>
                      <a:cubicBezTo>
                        <a:pt x="40" y="12"/>
                        <a:pt x="37" y="12"/>
                        <a:pt x="34" y="13"/>
                      </a:cubicBezTo>
                      <a:cubicBezTo>
                        <a:pt x="28" y="14"/>
                        <a:pt x="21" y="17"/>
                        <a:pt x="14" y="21"/>
                      </a:cubicBezTo>
                      <a:cubicBezTo>
                        <a:pt x="12" y="22"/>
                        <a:pt x="11" y="23"/>
                        <a:pt x="9" y="25"/>
                      </a:cubicBezTo>
                      <a:cubicBezTo>
                        <a:pt x="8" y="26"/>
                        <a:pt x="6" y="27"/>
                        <a:pt x="5" y="28"/>
                      </a:cubicBezTo>
                      <a:cubicBezTo>
                        <a:pt x="3" y="29"/>
                        <a:pt x="2" y="31"/>
                        <a:pt x="1" y="32"/>
                      </a:cubicBezTo>
                      <a:cubicBezTo>
                        <a:pt x="1" y="32"/>
                        <a:pt x="1" y="32"/>
                        <a:pt x="1" y="32"/>
                      </a:cubicBezTo>
                      <a:cubicBezTo>
                        <a:pt x="1" y="34"/>
                        <a:pt x="0" y="35"/>
                        <a:pt x="0" y="37"/>
                      </a:cubicBezTo>
                      <a:cubicBezTo>
                        <a:pt x="1" y="36"/>
                        <a:pt x="2" y="35"/>
                        <a:pt x="4" y="35"/>
                      </a:cubicBezTo>
                      <a:cubicBezTo>
                        <a:pt x="5" y="34"/>
                        <a:pt x="6" y="33"/>
                        <a:pt x="8" y="32"/>
                      </a:cubicBezTo>
                      <a:cubicBezTo>
                        <a:pt x="9" y="32"/>
                        <a:pt x="11" y="31"/>
                        <a:pt x="12" y="30"/>
                      </a:cubicBezTo>
                      <a:cubicBezTo>
                        <a:pt x="14" y="30"/>
                        <a:pt x="16" y="29"/>
                        <a:pt x="17" y="29"/>
                      </a:cubicBezTo>
                      <a:cubicBezTo>
                        <a:pt x="24" y="27"/>
                        <a:pt x="31" y="26"/>
                        <a:pt x="36" y="27"/>
                      </a:cubicBezTo>
                      <a:cubicBezTo>
                        <a:pt x="36" y="27"/>
                        <a:pt x="36" y="27"/>
                        <a:pt x="36" y="27"/>
                      </a:cubicBezTo>
                      <a:cubicBezTo>
                        <a:pt x="36" y="29"/>
                        <a:pt x="36" y="30"/>
                        <a:pt x="36" y="33"/>
                      </a:cubicBezTo>
                      <a:cubicBezTo>
                        <a:pt x="36" y="50"/>
                        <a:pt x="50" y="65"/>
                        <a:pt x="68" y="65"/>
                      </a:cubicBezTo>
                      <a:cubicBezTo>
                        <a:pt x="86" y="65"/>
                        <a:pt x="100" y="50"/>
                        <a:pt x="100" y="33"/>
                      </a:cubicBezTo>
                      <a:cubicBezTo>
                        <a:pt x="100" y="30"/>
                        <a:pt x="100" y="27"/>
                        <a:pt x="99" y="25"/>
                      </a:cubicBezTo>
                      <a:cubicBezTo>
                        <a:pt x="106" y="25"/>
                        <a:pt x="106" y="25"/>
                        <a:pt x="106" y="25"/>
                      </a:cubicBezTo>
                      <a:cubicBezTo>
                        <a:pt x="105" y="27"/>
                        <a:pt x="105" y="30"/>
                        <a:pt x="105" y="33"/>
                      </a:cubicBezTo>
                      <a:cubicBezTo>
                        <a:pt x="105" y="50"/>
                        <a:pt x="119" y="65"/>
                        <a:pt x="137" y="65"/>
                      </a:cubicBezTo>
                      <a:cubicBezTo>
                        <a:pt x="155" y="65"/>
                        <a:pt x="169" y="50"/>
                        <a:pt x="169" y="33"/>
                      </a:cubicBezTo>
                      <a:cubicBezTo>
                        <a:pt x="169" y="30"/>
                        <a:pt x="169" y="29"/>
                        <a:pt x="169" y="27"/>
                      </a:cubicBezTo>
                      <a:cubicBezTo>
                        <a:pt x="169" y="27"/>
                        <a:pt x="169" y="27"/>
                        <a:pt x="169" y="27"/>
                      </a:cubicBezTo>
                      <a:cubicBezTo>
                        <a:pt x="174" y="26"/>
                        <a:pt x="181" y="27"/>
                        <a:pt x="188" y="29"/>
                      </a:cubicBezTo>
                      <a:cubicBezTo>
                        <a:pt x="190" y="29"/>
                        <a:pt x="191" y="30"/>
                        <a:pt x="193" y="30"/>
                      </a:cubicBezTo>
                      <a:cubicBezTo>
                        <a:pt x="194" y="31"/>
                        <a:pt x="196" y="32"/>
                        <a:pt x="197" y="32"/>
                      </a:cubicBezTo>
                      <a:cubicBezTo>
                        <a:pt x="199" y="33"/>
                        <a:pt x="200" y="34"/>
                        <a:pt x="202" y="35"/>
                      </a:cubicBezTo>
                      <a:cubicBezTo>
                        <a:pt x="203" y="35"/>
                        <a:pt x="204" y="36"/>
                        <a:pt x="205" y="37"/>
                      </a:cubicBezTo>
                      <a:cubicBezTo>
                        <a:pt x="205" y="35"/>
                        <a:pt x="205" y="34"/>
                        <a:pt x="204" y="32"/>
                      </a:cubicBezTo>
                      <a:moveTo>
                        <a:pt x="68" y="57"/>
                      </a:moveTo>
                      <a:cubicBezTo>
                        <a:pt x="55" y="57"/>
                        <a:pt x="44" y="46"/>
                        <a:pt x="44" y="33"/>
                      </a:cubicBezTo>
                      <a:cubicBezTo>
                        <a:pt x="44" y="19"/>
                        <a:pt x="55" y="8"/>
                        <a:pt x="68" y="8"/>
                      </a:cubicBezTo>
                      <a:cubicBezTo>
                        <a:pt x="81" y="8"/>
                        <a:pt x="92" y="19"/>
                        <a:pt x="92" y="33"/>
                      </a:cubicBezTo>
                      <a:cubicBezTo>
                        <a:pt x="92" y="46"/>
                        <a:pt x="81" y="57"/>
                        <a:pt x="68" y="57"/>
                      </a:cubicBezTo>
                      <a:moveTo>
                        <a:pt x="137" y="57"/>
                      </a:moveTo>
                      <a:cubicBezTo>
                        <a:pt x="124" y="57"/>
                        <a:pt x="113" y="46"/>
                        <a:pt x="113" y="33"/>
                      </a:cubicBezTo>
                      <a:cubicBezTo>
                        <a:pt x="113" y="19"/>
                        <a:pt x="124" y="8"/>
                        <a:pt x="137" y="8"/>
                      </a:cubicBezTo>
                      <a:cubicBezTo>
                        <a:pt x="151" y="8"/>
                        <a:pt x="161" y="19"/>
                        <a:pt x="161" y="33"/>
                      </a:cubicBezTo>
                      <a:cubicBezTo>
                        <a:pt x="161" y="46"/>
                        <a:pt x="151" y="57"/>
                        <a:pt x="137" y="57"/>
                      </a:cubicBezTo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94"/>
                <p:cNvSpPr>
                  <a:spLocks/>
                </p:cNvSpPr>
                <p:nvPr/>
              </p:nvSpPr>
              <p:spPr bwMode="auto">
                <a:xfrm>
                  <a:off x="3314700" y="3030538"/>
                  <a:ext cx="1055688" cy="423863"/>
                </a:xfrm>
                <a:custGeom>
                  <a:avLst/>
                  <a:gdLst>
                    <a:gd name="T0" fmla="*/ 263 w 281"/>
                    <a:gd name="T1" fmla="*/ 18 h 113"/>
                    <a:gd name="T2" fmla="*/ 219 w 281"/>
                    <a:gd name="T3" fmla="*/ 0 h 113"/>
                    <a:gd name="T4" fmla="*/ 141 w 281"/>
                    <a:gd name="T5" fmla="*/ 0 h 113"/>
                    <a:gd name="T6" fmla="*/ 62 w 281"/>
                    <a:gd name="T7" fmla="*/ 0 h 113"/>
                    <a:gd name="T8" fmla="*/ 18 w 281"/>
                    <a:gd name="T9" fmla="*/ 18 h 113"/>
                    <a:gd name="T10" fmla="*/ 0 w 281"/>
                    <a:gd name="T11" fmla="*/ 62 h 113"/>
                    <a:gd name="T12" fmla="*/ 0 w 281"/>
                    <a:gd name="T13" fmla="*/ 109 h 113"/>
                    <a:gd name="T14" fmla="*/ 0 w 281"/>
                    <a:gd name="T15" fmla="*/ 113 h 113"/>
                    <a:gd name="T16" fmla="*/ 281 w 281"/>
                    <a:gd name="T17" fmla="*/ 113 h 113"/>
                    <a:gd name="T18" fmla="*/ 281 w 281"/>
                    <a:gd name="T19" fmla="*/ 109 h 113"/>
                    <a:gd name="T20" fmla="*/ 281 w 281"/>
                    <a:gd name="T21" fmla="*/ 62 h 113"/>
                    <a:gd name="T22" fmla="*/ 263 w 281"/>
                    <a:gd name="T23" fmla="*/ 18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1" h="113">
                      <a:moveTo>
                        <a:pt x="263" y="18"/>
                      </a:moveTo>
                      <a:cubicBezTo>
                        <a:pt x="252" y="7"/>
                        <a:pt x="236" y="0"/>
                        <a:pt x="219" y="0"/>
                      </a:cubicBezTo>
                      <a:cubicBezTo>
                        <a:pt x="141" y="0"/>
                        <a:pt x="141" y="0"/>
                        <a:pt x="141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5" y="0"/>
                        <a:pt x="30" y="7"/>
                        <a:pt x="18" y="18"/>
                      </a:cubicBezTo>
                      <a:cubicBezTo>
                        <a:pt x="7" y="29"/>
                        <a:pt x="0" y="45"/>
                        <a:pt x="0" y="62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281" y="113"/>
                        <a:pt x="281" y="113"/>
                        <a:pt x="281" y="113"/>
                      </a:cubicBezTo>
                      <a:cubicBezTo>
                        <a:pt x="281" y="109"/>
                        <a:pt x="281" y="109"/>
                        <a:pt x="281" y="109"/>
                      </a:cubicBezTo>
                      <a:cubicBezTo>
                        <a:pt x="281" y="62"/>
                        <a:pt x="281" y="62"/>
                        <a:pt x="281" y="62"/>
                      </a:cubicBezTo>
                      <a:cubicBezTo>
                        <a:pt x="281" y="45"/>
                        <a:pt x="274" y="29"/>
                        <a:pt x="263" y="18"/>
                      </a:cubicBezTo>
                    </a:path>
                  </a:pathLst>
                </a:custGeom>
                <a:solidFill>
                  <a:srgbClr val="F9B1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Rectangle 95"/>
                <p:cNvSpPr>
                  <a:spLocks noChangeArrowheads="1"/>
                </p:cNvSpPr>
                <p:nvPr/>
              </p:nvSpPr>
              <p:spPr bwMode="auto">
                <a:xfrm>
                  <a:off x="3806825" y="3030538"/>
                  <a:ext cx="71438" cy="423863"/>
                </a:xfrm>
                <a:prstGeom prst="rect">
                  <a:avLst/>
                </a:prstGeom>
                <a:solidFill>
                  <a:srgbClr val="D97F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Rectangle 96"/>
                <p:cNvSpPr>
                  <a:spLocks noChangeArrowheads="1"/>
                </p:cNvSpPr>
                <p:nvPr/>
              </p:nvSpPr>
              <p:spPr bwMode="auto">
                <a:xfrm>
                  <a:off x="3806825" y="3030538"/>
                  <a:ext cx="71438" cy="4238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Oval 97"/>
                <p:cNvSpPr>
                  <a:spLocks noChangeArrowheads="1"/>
                </p:cNvSpPr>
                <p:nvPr/>
              </p:nvSpPr>
              <p:spPr bwMode="auto">
                <a:xfrm>
                  <a:off x="3919538" y="3124200"/>
                  <a:ext cx="69850" cy="71438"/>
                </a:xfrm>
                <a:prstGeom prst="ellipse">
                  <a:avLst/>
                </a:prstGeom>
                <a:solidFill>
                  <a:srgbClr val="D97F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Oval 98"/>
                <p:cNvSpPr>
                  <a:spLocks noChangeArrowheads="1"/>
                </p:cNvSpPr>
                <p:nvPr/>
              </p:nvSpPr>
              <p:spPr bwMode="auto">
                <a:xfrm>
                  <a:off x="3919538" y="3255963"/>
                  <a:ext cx="69850" cy="71438"/>
                </a:xfrm>
                <a:prstGeom prst="ellipse">
                  <a:avLst/>
                </a:prstGeom>
                <a:solidFill>
                  <a:srgbClr val="D97F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Freeform 99"/>
                <p:cNvSpPr>
                  <a:spLocks/>
                </p:cNvSpPr>
                <p:nvPr/>
              </p:nvSpPr>
              <p:spPr bwMode="auto">
                <a:xfrm>
                  <a:off x="3573463" y="2593975"/>
                  <a:ext cx="541338" cy="481013"/>
                </a:xfrm>
                <a:custGeom>
                  <a:avLst/>
                  <a:gdLst>
                    <a:gd name="T0" fmla="*/ 72 w 144"/>
                    <a:gd name="T1" fmla="*/ 128 h 128"/>
                    <a:gd name="T2" fmla="*/ 143 w 144"/>
                    <a:gd name="T3" fmla="*/ 63 h 128"/>
                    <a:gd name="T4" fmla="*/ 72 w 144"/>
                    <a:gd name="T5" fmla="*/ 29 h 128"/>
                    <a:gd name="T6" fmla="*/ 0 w 144"/>
                    <a:gd name="T7" fmla="*/ 63 h 128"/>
                    <a:gd name="T8" fmla="*/ 72 w 144"/>
                    <a:gd name="T9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4" h="128">
                      <a:moveTo>
                        <a:pt x="72" y="128"/>
                      </a:moveTo>
                      <a:cubicBezTo>
                        <a:pt x="144" y="100"/>
                        <a:pt x="143" y="63"/>
                        <a:pt x="143" y="63"/>
                      </a:cubicBezTo>
                      <a:cubicBezTo>
                        <a:pt x="130" y="0"/>
                        <a:pt x="72" y="29"/>
                        <a:pt x="72" y="29"/>
                      </a:cubicBezTo>
                      <a:cubicBezTo>
                        <a:pt x="72" y="29"/>
                        <a:pt x="13" y="0"/>
                        <a:pt x="0" y="63"/>
                      </a:cubicBezTo>
                      <a:cubicBezTo>
                        <a:pt x="0" y="63"/>
                        <a:pt x="0" y="100"/>
                        <a:pt x="72" y="128"/>
                      </a:cubicBezTo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Freeform 100"/>
                <p:cNvSpPr>
                  <a:spLocks/>
                </p:cNvSpPr>
                <p:nvPr/>
              </p:nvSpPr>
              <p:spPr bwMode="auto">
                <a:xfrm>
                  <a:off x="3716338" y="2760663"/>
                  <a:ext cx="250825" cy="82550"/>
                </a:xfrm>
                <a:custGeom>
                  <a:avLst/>
                  <a:gdLst>
                    <a:gd name="T0" fmla="*/ 34 w 67"/>
                    <a:gd name="T1" fmla="*/ 6 h 22"/>
                    <a:gd name="T2" fmla="*/ 0 w 67"/>
                    <a:gd name="T3" fmla="*/ 0 h 22"/>
                    <a:gd name="T4" fmla="*/ 34 w 67"/>
                    <a:gd name="T5" fmla="*/ 22 h 22"/>
                    <a:gd name="T6" fmla="*/ 67 w 67"/>
                    <a:gd name="T7" fmla="*/ 0 h 22"/>
                    <a:gd name="T8" fmla="*/ 34 w 67"/>
                    <a:gd name="T9" fmla="*/ 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22">
                      <a:moveTo>
                        <a:pt x="34" y="6"/>
                      </a:moveTo>
                      <a:cubicBezTo>
                        <a:pt x="20" y="6"/>
                        <a:pt x="8" y="4"/>
                        <a:pt x="0" y="0"/>
                      </a:cubicBezTo>
                      <a:cubicBezTo>
                        <a:pt x="5" y="12"/>
                        <a:pt x="18" y="22"/>
                        <a:pt x="34" y="22"/>
                      </a:cubicBezTo>
                      <a:cubicBezTo>
                        <a:pt x="49" y="22"/>
                        <a:pt x="62" y="12"/>
                        <a:pt x="67" y="0"/>
                      </a:cubicBezTo>
                      <a:cubicBezTo>
                        <a:pt x="59" y="4"/>
                        <a:pt x="47" y="6"/>
                        <a:pt x="34" y="6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101"/>
                <p:cNvSpPr>
                  <a:spLocks noEditPoints="1"/>
                </p:cNvSpPr>
                <p:nvPr/>
              </p:nvSpPr>
              <p:spPr bwMode="auto">
                <a:xfrm>
                  <a:off x="3843338" y="2166938"/>
                  <a:ext cx="439738" cy="434975"/>
                </a:xfrm>
                <a:custGeom>
                  <a:avLst/>
                  <a:gdLst>
                    <a:gd name="T0" fmla="*/ 117 w 117"/>
                    <a:gd name="T1" fmla="*/ 116 h 116"/>
                    <a:gd name="T2" fmla="*/ 117 w 117"/>
                    <a:gd name="T3" fmla="*/ 116 h 116"/>
                    <a:gd name="T4" fmla="*/ 117 w 117"/>
                    <a:gd name="T5" fmla="*/ 116 h 116"/>
                    <a:gd name="T6" fmla="*/ 117 w 117"/>
                    <a:gd name="T7" fmla="*/ 116 h 116"/>
                    <a:gd name="T8" fmla="*/ 45 w 117"/>
                    <a:gd name="T9" fmla="*/ 10 h 116"/>
                    <a:gd name="T10" fmla="*/ 44 w 117"/>
                    <a:gd name="T11" fmla="*/ 10 h 116"/>
                    <a:gd name="T12" fmla="*/ 44 w 117"/>
                    <a:gd name="T13" fmla="*/ 10 h 116"/>
                    <a:gd name="T14" fmla="*/ 44 w 117"/>
                    <a:gd name="T15" fmla="*/ 10 h 116"/>
                    <a:gd name="T16" fmla="*/ 44 w 117"/>
                    <a:gd name="T17" fmla="*/ 10 h 116"/>
                    <a:gd name="T18" fmla="*/ 43 w 117"/>
                    <a:gd name="T19" fmla="*/ 10 h 116"/>
                    <a:gd name="T20" fmla="*/ 42 w 117"/>
                    <a:gd name="T21" fmla="*/ 9 h 116"/>
                    <a:gd name="T22" fmla="*/ 42 w 117"/>
                    <a:gd name="T23" fmla="*/ 9 h 116"/>
                    <a:gd name="T24" fmla="*/ 42 w 117"/>
                    <a:gd name="T25" fmla="*/ 9 h 116"/>
                    <a:gd name="T26" fmla="*/ 41 w 117"/>
                    <a:gd name="T27" fmla="*/ 9 h 116"/>
                    <a:gd name="T28" fmla="*/ 41 w 117"/>
                    <a:gd name="T29" fmla="*/ 9 h 116"/>
                    <a:gd name="T30" fmla="*/ 41 w 117"/>
                    <a:gd name="T31" fmla="*/ 8 h 116"/>
                    <a:gd name="T32" fmla="*/ 41 w 117"/>
                    <a:gd name="T33" fmla="*/ 8 h 116"/>
                    <a:gd name="T34" fmla="*/ 40 w 117"/>
                    <a:gd name="T35" fmla="*/ 8 h 116"/>
                    <a:gd name="T36" fmla="*/ 40 w 117"/>
                    <a:gd name="T37" fmla="*/ 8 h 116"/>
                    <a:gd name="T38" fmla="*/ 40 w 117"/>
                    <a:gd name="T39" fmla="*/ 8 h 116"/>
                    <a:gd name="T40" fmla="*/ 39 w 117"/>
                    <a:gd name="T41" fmla="*/ 8 h 116"/>
                    <a:gd name="T42" fmla="*/ 39 w 117"/>
                    <a:gd name="T43" fmla="*/ 8 h 116"/>
                    <a:gd name="T44" fmla="*/ 13 w 117"/>
                    <a:gd name="T45" fmla="*/ 1 h 116"/>
                    <a:gd name="T46" fmla="*/ 12 w 117"/>
                    <a:gd name="T47" fmla="*/ 1 h 116"/>
                    <a:gd name="T48" fmla="*/ 12 w 117"/>
                    <a:gd name="T49" fmla="*/ 1 h 116"/>
                    <a:gd name="T50" fmla="*/ 12 w 117"/>
                    <a:gd name="T51" fmla="*/ 1 h 116"/>
                    <a:gd name="T52" fmla="*/ 11 w 117"/>
                    <a:gd name="T53" fmla="*/ 1 h 116"/>
                    <a:gd name="T54" fmla="*/ 11 w 117"/>
                    <a:gd name="T55" fmla="*/ 0 h 116"/>
                    <a:gd name="T56" fmla="*/ 9 w 117"/>
                    <a:gd name="T57" fmla="*/ 0 h 116"/>
                    <a:gd name="T58" fmla="*/ 8 w 117"/>
                    <a:gd name="T59" fmla="*/ 0 h 116"/>
                    <a:gd name="T60" fmla="*/ 8 w 117"/>
                    <a:gd name="T61" fmla="*/ 0 h 116"/>
                    <a:gd name="T62" fmla="*/ 8 w 117"/>
                    <a:gd name="T63" fmla="*/ 0 h 116"/>
                    <a:gd name="T64" fmla="*/ 7 w 117"/>
                    <a:gd name="T65" fmla="*/ 0 h 116"/>
                    <a:gd name="T66" fmla="*/ 7 w 117"/>
                    <a:gd name="T67" fmla="*/ 0 h 116"/>
                    <a:gd name="T68" fmla="*/ 7 w 117"/>
                    <a:gd name="T69" fmla="*/ 0 h 116"/>
                    <a:gd name="T70" fmla="*/ 7 w 117"/>
                    <a:gd name="T71" fmla="*/ 0 h 116"/>
                    <a:gd name="T72" fmla="*/ 6 w 117"/>
                    <a:gd name="T73" fmla="*/ 0 h 116"/>
                    <a:gd name="T74" fmla="*/ 6 w 117"/>
                    <a:gd name="T75" fmla="*/ 0 h 116"/>
                    <a:gd name="T76" fmla="*/ 6 w 117"/>
                    <a:gd name="T77" fmla="*/ 0 h 116"/>
                    <a:gd name="T78" fmla="*/ 5 w 117"/>
                    <a:gd name="T79" fmla="*/ 0 h 116"/>
                    <a:gd name="T80" fmla="*/ 5 w 117"/>
                    <a:gd name="T81" fmla="*/ 0 h 116"/>
                    <a:gd name="T82" fmla="*/ 4 w 117"/>
                    <a:gd name="T83" fmla="*/ 0 h 116"/>
                    <a:gd name="T84" fmla="*/ 4 w 117"/>
                    <a:gd name="T85" fmla="*/ 0 h 116"/>
                    <a:gd name="T86" fmla="*/ 4 w 117"/>
                    <a:gd name="T87" fmla="*/ 0 h 116"/>
                    <a:gd name="T88" fmla="*/ 3 w 117"/>
                    <a:gd name="T89" fmla="*/ 0 h 116"/>
                    <a:gd name="T90" fmla="*/ 3 w 117"/>
                    <a:gd name="T91" fmla="*/ 0 h 116"/>
                    <a:gd name="T92" fmla="*/ 3 w 117"/>
                    <a:gd name="T93" fmla="*/ 0 h 116"/>
                    <a:gd name="T94" fmla="*/ 2 w 117"/>
                    <a:gd name="T95" fmla="*/ 0 h 116"/>
                    <a:gd name="T96" fmla="*/ 2 w 117"/>
                    <a:gd name="T97" fmla="*/ 0 h 116"/>
                    <a:gd name="T98" fmla="*/ 2 w 117"/>
                    <a:gd name="T99" fmla="*/ 0 h 116"/>
                    <a:gd name="T100" fmla="*/ 1 w 117"/>
                    <a:gd name="T101" fmla="*/ 0 h 116"/>
                    <a:gd name="T102" fmla="*/ 1 w 117"/>
                    <a:gd name="T103" fmla="*/ 0 h 116"/>
                    <a:gd name="T104" fmla="*/ 1 w 117"/>
                    <a:gd name="T105" fmla="*/ 0 h 116"/>
                    <a:gd name="T106" fmla="*/ 0 w 117"/>
                    <a:gd name="T107" fmla="*/ 0 h 116"/>
                    <a:gd name="T108" fmla="*/ 0 w 117"/>
                    <a:gd name="T109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17" h="116">
                      <a:moveTo>
                        <a:pt x="117" y="116"/>
                      </a:moveTo>
                      <a:cubicBezTo>
                        <a:pt x="117" y="116"/>
                        <a:pt x="117" y="116"/>
                        <a:pt x="117" y="116"/>
                      </a:cubicBezTo>
                      <a:cubicBezTo>
                        <a:pt x="117" y="116"/>
                        <a:pt x="117" y="116"/>
                        <a:pt x="117" y="116"/>
                      </a:cubicBezTo>
                      <a:cubicBezTo>
                        <a:pt x="117" y="116"/>
                        <a:pt x="117" y="116"/>
                        <a:pt x="117" y="116"/>
                      </a:cubicBezTo>
                      <a:moveTo>
                        <a:pt x="117" y="116"/>
                      </a:moveTo>
                      <a:cubicBezTo>
                        <a:pt x="117" y="116"/>
                        <a:pt x="117" y="116"/>
                        <a:pt x="117" y="116"/>
                      </a:cubicBezTo>
                      <a:cubicBezTo>
                        <a:pt x="117" y="116"/>
                        <a:pt x="117" y="116"/>
                        <a:pt x="117" y="116"/>
                      </a:cubicBezTo>
                      <a:moveTo>
                        <a:pt x="117" y="116"/>
                      </a:moveTo>
                      <a:cubicBezTo>
                        <a:pt x="117" y="116"/>
                        <a:pt x="117" y="116"/>
                        <a:pt x="117" y="116"/>
                      </a:cubicBezTo>
                      <a:cubicBezTo>
                        <a:pt x="117" y="116"/>
                        <a:pt x="117" y="116"/>
                        <a:pt x="117" y="116"/>
                      </a:cubicBezTo>
                      <a:moveTo>
                        <a:pt x="117" y="116"/>
                      </a:moveTo>
                      <a:cubicBezTo>
                        <a:pt x="117" y="116"/>
                        <a:pt x="117" y="116"/>
                        <a:pt x="117" y="116"/>
                      </a:cubicBezTo>
                      <a:cubicBezTo>
                        <a:pt x="117" y="116"/>
                        <a:pt x="117" y="116"/>
                        <a:pt x="117" y="116"/>
                      </a:cubicBezTo>
                      <a:moveTo>
                        <a:pt x="117" y="116"/>
                      </a:moveTo>
                      <a:cubicBezTo>
                        <a:pt x="117" y="116"/>
                        <a:pt x="117" y="116"/>
                        <a:pt x="117" y="116"/>
                      </a:cubicBezTo>
                      <a:cubicBezTo>
                        <a:pt x="117" y="116"/>
                        <a:pt x="117" y="116"/>
                        <a:pt x="117" y="116"/>
                      </a:cubicBezTo>
                      <a:moveTo>
                        <a:pt x="117" y="116"/>
                      </a:moveTo>
                      <a:cubicBezTo>
                        <a:pt x="117" y="116"/>
                        <a:pt x="117" y="116"/>
                        <a:pt x="117" y="116"/>
                      </a:cubicBezTo>
                      <a:cubicBezTo>
                        <a:pt x="117" y="116"/>
                        <a:pt x="117" y="116"/>
                        <a:pt x="117" y="116"/>
                      </a:cubicBezTo>
                      <a:moveTo>
                        <a:pt x="117" y="116"/>
                      </a:moveTo>
                      <a:cubicBezTo>
                        <a:pt x="117" y="116"/>
                        <a:pt x="117" y="116"/>
                        <a:pt x="117" y="116"/>
                      </a:cubicBezTo>
                      <a:cubicBezTo>
                        <a:pt x="117" y="116"/>
                        <a:pt x="117" y="116"/>
                        <a:pt x="117" y="116"/>
                      </a:cubicBezTo>
                      <a:moveTo>
                        <a:pt x="117" y="116"/>
                      </a:moveTo>
                      <a:cubicBezTo>
                        <a:pt x="117" y="116"/>
                        <a:pt x="117" y="116"/>
                        <a:pt x="117" y="116"/>
                      </a:cubicBezTo>
                      <a:cubicBezTo>
                        <a:pt x="117" y="116"/>
                        <a:pt x="117" y="116"/>
                        <a:pt x="117" y="116"/>
                      </a:cubicBezTo>
                      <a:moveTo>
                        <a:pt x="45" y="10"/>
                      </a:move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moveTo>
                        <a:pt x="45" y="10"/>
                      </a:move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moveTo>
                        <a:pt x="45" y="10"/>
                      </a:move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moveTo>
                        <a:pt x="44" y="10"/>
                      </a:move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moveTo>
                        <a:pt x="44" y="10"/>
                      </a:move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moveTo>
                        <a:pt x="44" y="10"/>
                      </a:move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moveTo>
                        <a:pt x="44" y="10"/>
                      </a:move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moveTo>
                        <a:pt x="44" y="10"/>
                      </a:move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moveTo>
                        <a:pt x="44" y="10"/>
                      </a:move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moveTo>
                        <a:pt x="44" y="10"/>
                      </a:move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moveTo>
                        <a:pt x="43" y="10"/>
                      </a:move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moveTo>
                        <a:pt x="43" y="10"/>
                      </a:move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moveTo>
                        <a:pt x="42" y="9"/>
                      </a:move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moveTo>
                        <a:pt x="42" y="9"/>
                      </a:move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moveTo>
                        <a:pt x="42" y="9"/>
                      </a:move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moveTo>
                        <a:pt x="42" y="9"/>
                      </a:move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moveTo>
                        <a:pt x="42" y="9"/>
                      </a:move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moveTo>
                        <a:pt x="42" y="9"/>
                      </a:move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moveTo>
                        <a:pt x="41" y="9"/>
                      </a:move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1" y="9"/>
                      </a:cubicBezTo>
                      <a:moveTo>
                        <a:pt x="41" y="9"/>
                      </a:move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moveTo>
                        <a:pt x="41" y="9"/>
                      </a:move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moveTo>
                        <a:pt x="41" y="9"/>
                      </a:move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moveTo>
                        <a:pt x="41" y="8"/>
                      </a:move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8"/>
                      </a:cubicBezTo>
                      <a:moveTo>
                        <a:pt x="41" y="8"/>
                      </a:move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moveTo>
                        <a:pt x="41" y="8"/>
                      </a:move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moveTo>
                        <a:pt x="40" y="8"/>
                      </a:move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8"/>
                        <a:pt x="41" y="8"/>
                        <a:pt x="40" y="8"/>
                      </a:cubicBezTo>
                      <a:moveTo>
                        <a:pt x="40" y="8"/>
                      </a:move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moveTo>
                        <a:pt x="40" y="8"/>
                      </a:move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moveTo>
                        <a:pt x="40" y="8"/>
                      </a:move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moveTo>
                        <a:pt x="40" y="8"/>
                      </a:move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moveTo>
                        <a:pt x="40" y="8"/>
                      </a:move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moveTo>
                        <a:pt x="40" y="8"/>
                      </a:move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moveTo>
                        <a:pt x="39" y="8"/>
                      </a:move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39" y="8"/>
                      </a:cubicBezTo>
                      <a:moveTo>
                        <a:pt x="39" y="8"/>
                      </a:move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moveTo>
                        <a:pt x="39" y="8"/>
                      </a:move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moveTo>
                        <a:pt x="13" y="1"/>
                      </a:moveTo>
                      <a:cubicBezTo>
                        <a:pt x="22" y="2"/>
                        <a:pt x="31" y="4"/>
                        <a:pt x="39" y="8"/>
                      </a:cubicBezTo>
                      <a:cubicBezTo>
                        <a:pt x="31" y="4"/>
                        <a:pt x="22" y="2"/>
                        <a:pt x="13" y="1"/>
                      </a:cubicBezTo>
                      <a:moveTo>
                        <a:pt x="13" y="1"/>
                      </a:move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moveTo>
                        <a:pt x="12" y="1"/>
                      </a:move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1"/>
                        <a:pt x="12" y="1"/>
                        <a:pt x="12" y="1"/>
                      </a:cubicBezTo>
                      <a:moveTo>
                        <a:pt x="12" y="1"/>
                      </a:move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moveTo>
                        <a:pt x="12" y="1"/>
                      </a:move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moveTo>
                        <a:pt x="12" y="1"/>
                      </a:move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moveTo>
                        <a:pt x="12" y="1"/>
                      </a:move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moveTo>
                        <a:pt x="12" y="1"/>
                      </a:move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moveTo>
                        <a:pt x="11" y="1"/>
                      </a:moveTo>
                      <a:cubicBezTo>
                        <a:pt x="11" y="1"/>
                        <a:pt x="12" y="1"/>
                        <a:pt x="12" y="1"/>
                      </a:cubicBezTo>
                      <a:cubicBezTo>
                        <a:pt x="12" y="1"/>
                        <a:pt x="11" y="1"/>
                        <a:pt x="11" y="1"/>
                      </a:cubicBezTo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1" y="0"/>
                      </a:moveTo>
                      <a:cubicBezTo>
                        <a:pt x="11" y="0"/>
                        <a:pt x="11" y="1"/>
                        <a:pt x="11" y="1"/>
                      </a:cubicBezTo>
                      <a:cubicBezTo>
                        <a:pt x="11" y="1"/>
                        <a:pt x="11" y="0"/>
                        <a:pt x="11" y="0"/>
                      </a:cubicBezTo>
                      <a:moveTo>
                        <a:pt x="11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moveTo>
                        <a:pt x="9" y="0"/>
                      </a:moveTo>
                      <a:cubicBezTo>
                        <a:pt x="9" y="0"/>
                        <a:pt x="10" y="0"/>
                        <a:pt x="11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5" y="0"/>
                      </a:moveTo>
                      <a:cubicBezTo>
                        <a:pt x="5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4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1" y="0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102"/>
                <p:cNvSpPr>
                  <a:spLocks/>
                </p:cNvSpPr>
                <p:nvPr/>
              </p:nvSpPr>
              <p:spPr bwMode="auto">
                <a:xfrm>
                  <a:off x="4211638" y="2535238"/>
                  <a:ext cx="71438" cy="138113"/>
                </a:xfrm>
                <a:custGeom>
                  <a:avLst/>
                  <a:gdLst>
                    <a:gd name="T0" fmla="*/ 5 w 19"/>
                    <a:gd name="T1" fmla="*/ 0 h 37"/>
                    <a:gd name="T2" fmla="*/ 5 w 19"/>
                    <a:gd name="T3" fmla="*/ 5 h 37"/>
                    <a:gd name="T4" fmla="*/ 0 w 19"/>
                    <a:gd name="T5" fmla="*/ 37 h 37"/>
                    <a:gd name="T6" fmla="*/ 0 w 19"/>
                    <a:gd name="T7" fmla="*/ 37 h 37"/>
                    <a:gd name="T8" fmla="*/ 19 w 19"/>
                    <a:gd name="T9" fmla="*/ 18 h 37"/>
                    <a:gd name="T10" fmla="*/ 19 w 19"/>
                    <a:gd name="T11" fmla="*/ 18 h 37"/>
                    <a:gd name="T12" fmla="*/ 19 w 19"/>
                    <a:gd name="T13" fmla="*/ 18 h 37"/>
                    <a:gd name="T14" fmla="*/ 19 w 19"/>
                    <a:gd name="T15" fmla="*/ 18 h 37"/>
                    <a:gd name="T16" fmla="*/ 19 w 19"/>
                    <a:gd name="T17" fmla="*/ 18 h 37"/>
                    <a:gd name="T18" fmla="*/ 19 w 19"/>
                    <a:gd name="T19" fmla="*/ 18 h 37"/>
                    <a:gd name="T20" fmla="*/ 19 w 19"/>
                    <a:gd name="T21" fmla="*/ 18 h 37"/>
                    <a:gd name="T22" fmla="*/ 19 w 19"/>
                    <a:gd name="T23" fmla="*/ 18 h 37"/>
                    <a:gd name="T24" fmla="*/ 19 w 19"/>
                    <a:gd name="T25" fmla="*/ 18 h 37"/>
                    <a:gd name="T26" fmla="*/ 19 w 19"/>
                    <a:gd name="T27" fmla="*/ 18 h 37"/>
                    <a:gd name="T28" fmla="*/ 19 w 19"/>
                    <a:gd name="T29" fmla="*/ 18 h 37"/>
                    <a:gd name="T30" fmla="*/ 19 w 19"/>
                    <a:gd name="T31" fmla="*/ 18 h 37"/>
                    <a:gd name="T32" fmla="*/ 19 w 19"/>
                    <a:gd name="T33" fmla="*/ 18 h 37"/>
                    <a:gd name="T34" fmla="*/ 19 w 19"/>
                    <a:gd name="T35" fmla="*/ 18 h 37"/>
                    <a:gd name="T36" fmla="*/ 19 w 19"/>
                    <a:gd name="T37" fmla="*/ 18 h 37"/>
                    <a:gd name="T38" fmla="*/ 19 w 19"/>
                    <a:gd name="T39" fmla="*/ 18 h 37"/>
                    <a:gd name="T40" fmla="*/ 5 w 19"/>
                    <a:gd name="T41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9" h="37">
                      <a:moveTo>
                        <a:pt x="5" y="0"/>
                      </a:moveTo>
                      <a:cubicBezTo>
                        <a:pt x="5" y="1"/>
                        <a:pt x="5" y="3"/>
                        <a:pt x="5" y="5"/>
                      </a:cubicBezTo>
                      <a:cubicBezTo>
                        <a:pt x="5" y="16"/>
                        <a:pt x="3" y="2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1" y="37"/>
                        <a:pt x="19" y="2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9"/>
                        <a:pt x="13" y="2"/>
                        <a:pt x="5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103"/>
                <p:cNvSpPr>
                  <a:spLocks noEditPoints="1"/>
                </p:cNvSpPr>
                <p:nvPr/>
              </p:nvSpPr>
              <p:spPr bwMode="auto">
                <a:xfrm>
                  <a:off x="3843338" y="2166938"/>
                  <a:ext cx="387350" cy="663575"/>
                </a:xfrm>
                <a:custGeom>
                  <a:avLst/>
                  <a:gdLst>
                    <a:gd name="T0" fmla="*/ 58 w 103"/>
                    <a:gd name="T1" fmla="*/ 87 h 177"/>
                    <a:gd name="T2" fmla="*/ 6 w 103"/>
                    <a:gd name="T3" fmla="*/ 70 h 177"/>
                    <a:gd name="T4" fmla="*/ 68 w 103"/>
                    <a:gd name="T5" fmla="*/ 67 h 177"/>
                    <a:gd name="T6" fmla="*/ 101 w 103"/>
                    <a:gd name="T7" fmla="*/ 86 h 177"/>
                    <a:gd name="T8" fmla="*/ 94 w 103"/>
                    <a:gd name="T9" fmla="*/ 86 h 177"/>
                    <a:gd name="T10" fmla="*/ 66 w 103"/>
                    <a:gd name="T11" fmla="*/ 81 h 177"/>
                    <a:gd name="T12" fmla="*/ 2 w 103"/>
                    <a:gd name="T13" fmla="*/ 87 h 177"/>
                    <a:gd name="T14" fmla="*/ 28 w 103"/>
                    <a:gd name="T15" fmla="*/ 136 h 177"/>
                    <a:gd name="T16" fmla="*/ 98 w 103"/>
                    <a:gd name="T17" fmla="*/ 135 h 177"/>
                    <a:gd name="T18" fmla="*/ 103 w 103"/>
                    <a:gd name="T19" fmla="*/ 98 h 177"/>
                    <a:gd name="T20" fmla="*/ 45 w 103"/>
                    <a:gd name="T21" fmla="*/ 10 h 177"/>
                    <a:gd name="T22" fmla="*/ 44 w 103"/>
                    <a:gd name="T23" fmla="*/ 10 h 177"/>
                    <a:gd name="T24" fmla="*/ 44 w 103"/>
                    <a:gd name="T25" fmla="*/ 10 h 177"/>
                    <a:gd name="T26" fmla="*/ 44 w 103"/>
                    <a:gd name="T27" fmla="*/ 10 h 177"/>
                    <a:gd name="T28" fmla="*/ 44 w 103"/>
                    <a:gd name="T29" fmla="*/ 10 h 177"/>
                    <a:gd name="T30" fmla="*/ 43 w 103"/>
                    <a:gd name="T31" fmla="*/ 10 h 177"/>
                    <a:gd name="T32" fmla="*/ 42 w 103"/>
                    <a:gd name="T33" fmla="*/ 9 h 177"/>
                    <a:gd name="T34" fmla="*/ 42 w 103"/>
                    <a:gd name="T35" fmla="*/ 9 h 177"/>
                    <a:gd name="T36" fmla="*/ 42 w 103"/>
                    <a:gd name="T37" fmla="*/ 9 h 177"/>
                    <a:gd name="T38" fmla="*/ 41 w 103"/>
                    <a:gd name="T39" fmla="*/ 9 h 177"/>
                    <a:gd name="T40" fmla="*/ 41 w 103"/>
                    <a:gd name="T41" fmla="*/ 9 h 177"/>
                    <a:gd name="T42" fmla="*/ 41 w 103"/>
                    <a:gd name="T43" fmla="*/ 8 h 177"/>
                    <a:gd name="T44" fmla="*/ 40 w 103"/>
                    <a:gd name="T45" fmla="*/ 8 h 177"/>
                    <a:gd name="T46" fmla="*/ 40 w 103"/>
                    <a:gd name="T47" fmla="*/ 8 h 177"/>
                    <a:gd name="T48" fmla="*/ 40 w 103"/>
                    <a:gd name="T49" fmla="*/ 8 h 177"/>
                    <a:gd name="T50" fmla="*/ 40 w 103"/>
                    <a:gd name="T51" fmla="*/ 8 h 177"/>
                    <a:gd name="T52" fmla="*/ 39 w 103"/>
                    <a:gd name="T53" fmla="*/ 8 h 177"/>
                    <a:gd name="T54" fmla="*/ 13 w 103"/>
                    <a:gd name="T55" fmla="*/ 1 h 177"/>
                    <a:gd name="T56" fmla="*/ 12 w 103"/>
                    <a:gd name="T57" fmla="*/ 1 h 177"/>
                    <a:gd name="T58" fmla="*/ 12 w 103"/>
                    <a:gd name="T59" fmla="*/ 1 h 177"/>
                    <a:gd name="T60" fmla="*/ 12 w 103"/>
                    <a:gd name="T61" fmla="*/ 1 h 177"/>
                    <a:gd name="T62" fmla="*/ 11 w 103"/>
                    <a:gd name="T63" fmla="*/ 1 h 177"/>
                    <a:gd name="T64" fmla="*/ 11 w 103"/>
                    <a:gd name="T65" fmla="*/ 1 h 177"/>
                    <a:gd name="T66" fmla="*/ 11 w 103"/>
                    <a:gd name="T67" fmla="*/ 0 h 177"/>
                    <a:gd name="T68" fmla="*/ 9 w 103"/>
                    <a:gd name="T69" fmla="*/ 0 h 177"/>
                    <a:gd name="T70" fmla="*/ 8 w 103"/>
                    <a:gd name="T71" fmla="*/ 0 h 177"/>
                    <a:gd name="T72" fmla="*/ 8 w 103"/>
                    <a:gd name="T73" fmla="*/ 0 h 177"/>
                    <a:gd name="T74" fmla="*/ 8 w 103"/>
                    <a:gd name="T75" fmla="*/ 0 h 177"/>
                    <a:gd name="T76" fmla="*/ 7 w 103"/>
                    <a:gd name="T77" fmla="*/ 0 h 177"/>
                    <a:gd name="T78" fmla="*/ 7 w 103"/>
                    <a:gd name="T79" fmla="*/ 0 h 177"/>
                    <a:gd name="T80" fmla="*/ 7 w 103"/>
                    <a:gd name="T81" fmla="*/ 0 h 177"/>
                    <a:gd name="T82" fmla="*/ 6 w 103"/>
                    <a:gd name="T83" fmla="*/ 0 h 177"/>
                    <a:gd name="T84" fmla="*/ 6 w 103"/>
                    <a:gd name="T85" fmla="*/ 0 h 177"/>
                    <a:gd name="T86" fmla="*/ 6 w 103"/>
                    <a:gd name="T87" fmla="*/ 0 h 177"/>
                    <a:gd name="T88" fmla="*/ 5 w 103"/>
                    <a:gd name="T89" fmla="*/ 0 h 177"/>
                    <a:gd name="T90" fmla="*/ 5 w 103"/>
                    <a:gd name="T91" fmla="*/ 0 h 177"/>
                    <a:gd name="T92" fmla="*/ 4 w 103"/>
                    <a:gd name="T93" fmla="*/ 0 h 177"/>
                    <a:gd name="T94" fmla="*/ 4 w 103"/>
                    <a:gd name="T95" fmla="*/ 0 h 177"/>
                    <a:gd name="T96" fmla="*/ 4 w 103"/>
                    <a:gd name="T97" fmla="*/ 0 h 177"/>
                    <a:gd name="T98" fmla="*/ 3 w 103"/>
                    <a:gd name="T99" fmla="*/ 0 h 177"/>
                    <a:gd name="T100" fmla="*/ 3 w 103"/>
                    <a:gd name="T101" fmla="*/ 0 h 177"/>
                    <a:gd name="T102" fmla="*/ 3 w 103"/>
                    <a:gd name="T103" fmla="*/ 0 h 177"/>
                    <a:gd name="T104" fmla="*/ 2 w 103"/>
                    <a:gd name="T105" fmla="*/ 0 h 177"/>
                    <a:gd name="T106" fmla="*/ 2 w 103"/>
                    <a:gd name="T107" fmla="*/ 0 h 177"/>
                    <a:gd name="T108" fmla="*/ 2 w 103"/>
                    <a:gd name="T109" fmla="*/ 0 h 177"/>
                    <a:gd name="T110" fmla="*/ 1 w 103"/>
                    <a:gd name="T111" fmla="*/ 0 h 177"/>
                    <a:gd name="T112" fmla="*/ 1 w 103"/>
                    <a:gd name="T113" fmla="*/ 0 h 177"/>
                    <a:gd name="T114" fmla="*/ 1 w 103"/>
                    <a:gd name="T115" fmla="*/ 0 h 177"/>
                    <a:gd name="T116" fmla="*/ 0 w 103"/>
                    <a:gd name="T117" fmla="*/ 0 h 177"/>
                    <a:gd name="T118" fmla="*/ 0 w 103"/>
                    <a:gd name="T119" fmla="*/ 0 h 177"/>
                    <a:gd name="T120" fmla="*/ 0 w 103"/>
                    <a:gd name="T121" fmla="*/ 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03" h="177">
                      <a:moveTo>
                        <a:pt x="34" y="62"/>
                      </a:moveTo>
                      <a:cubicBezTo>
                        <a:pt x="21" y="62"/>
                        <a:pt x="10" y="73"/>
                        <a:pt x="10" y="87"/>
                      </a:cubicBezTo>
                      <a:cubicBezTo>
                        <a:pt x="10" y="100"/>
                        <a:pt x="21" y="111"/>
                        <a:pt x="34" y="111"/>
                      </a:cubicBezTo>
                      <a:cubicBezTo>
                        <a:pt x="48" y="111"/>
                        <a:pt x="58" y="100"/>
                        <a:pt x="58" y="87"/>
                      </a:cubicBezTo>
                      <a:cubicBezTo>
                        <a:pt x="58" y="73"/>
                        <a:pt x="48" y="62"/>
                        <a:pt x="34" y="62"/>
                      </a:cubicBezTo>
                      <a:moveTo>
                        <a:pt x="0" y="0"/>
                      </a:move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6" y="70"/>
                        <a:pt x="6" y="70"/>
                        <a:pt x="6" y="70"/>
                      </a:cubicBezTo>
                      <a:cubicBezTo>
                        <a:pt x="12" y="61"/>
                        <a:pt x="22" y="54"/>
                        <a:pt x="34" y="54"/>
                      </a:cubicBezTo>
                      <a:cubicBezTo>
                        <a:pt x="44" y="54"/>
                        <a:pt x="53" y="59"/>
                        <a:pt x="59" y="66"/>
                      </a:cubicBezTo>
                      <a:cubicBezTo>
                        <a:pt x="59" y="66"/>
                        <a:pt x="60" y="66"/>
                        <a:pt x="60" y="66"/>
                      </a:cubicBezTo>
                      <a:cubicBezTo>
                        <a:pt x="62" y="66"/>
                        <a:pt x="65" y="66"/>
                        <a:pt x="68" y="67"/>
                      </a:cubicBezTo>
                      <a:cubicBezTo>
                        <a:pt x="74" y="68"/>
                        <a:pt x="81" y="71"/>
                        <a:pt x="88" y="75"/>
                      </a:cubicBezTo>
                      <a:cubicBezTo>
                        <a:pt x="90" y="76"/>
                        <a:pt x="91" y="77"/>
                        <a:pt x="93" y="79"/>
                      </a:cubicBezTo>
                      <a:cubicBezTo>
                        <a:pt x="95" y="80"/>
                        <a:pt x="96" y="81"/>
                        <a:pt x="97" y="82"/>
                      </a:cubicBezTo>
                      <a:cubicBezTo>
                        <a:pt x="99" y="83"/>
                        <a:pt x="100" y="85"/>
                        <a:pt x="101" y="86"/>
                      </a:cubicBezTo>
                      <a:cubicBezTo>
                        <a:pt x="101" y="86"/>
                        <a:pt x="101" y="86"/>
                        <a:pt x="101" y="86"/>
                      </a:cubicBezTo>
                      <a:cubicBezTo>
                        <a:pt x="102" y="88"/>
                        <a:pt x="102" y="89"/>
                        <a:pt x="102" y="91"/>
                      </a:cubicBezTo>
                      <a:cubicBezTo>
                        <a:pt x="101" y="90"/>
                        <a:pt x="100" y="89"/>
                        <a:pt x="99" y="89"/>
                      </a:cubicBezTo>
                      <a:cubicBezTo>
                        <a:pt x="97" y="88"/>
                        <a:pt x="96" y="87"/>
                        <a:pt x="94" y="86"/>
                      </a:cubicBezTo>
                      <a:cubicBezTo>
                        <a:pt x="93" y="86"/>
                        <a:pt x="91" y="85"/>
                        <a:pt x="90" y="84"/>
                      </a:cubicBezTo>
                      <a:cubicBezTo>
                        <a:pt x="88" y="84"/>
                        <a:pt x="87" y="83"/>
                        <a:pt x="85" y="83"/>
                      </a:cubicBezTo>
                      <a:cubicBezTo>
                        <a:pt x="79" y="81"/>
                        <a:pt x="74" y="80"/>
                        <a:pt x="69" y="80"/>
                      </a:cubicBezTo>
                      <a:cubicBezTo>
                        <a:pt x="68" y="80"/>
                        <a:pt x="67" y="81"/>
                        <a:pt x="66" y="81"/>
                      </a:cubicBezTo>
                      <a:cubicBezTo>
                        <a:pt x="66" y="81"/>
                        <a:pt x="66" y="81"/>
                        <a:pt x="66" y="81"/>
                      </a:cubicBezTo>
                      <a:cubicBezTo>
                        <a:pt x="66" y="83"/>
                        <a:pt x="66" y="84"/>
                        <a:pt x="66" y="87"/>
                      </a:cubicBezTo>
                      <a:cubicBezTo>
                        <a:pt x="66" y="104"/>
                        <a:pt x="52" y="119"/>
                        <a:pt x="34" y="119"/>
                      </a:cubicBezTo>
                      <a:cubicBezTo>
                        <a:pt x="16" y="119"/>
                        <a:pt x="2" y="104"/>
                        <a:pt x="2" y="87"/>
                      </a:cubicBezTo>
                      <a:cubicBezTo>
                        <a:pt x="2" y="84"/>
                        <a:pt x="2" y="81"/>
                        <a:pt x="3" y="79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0" y="143"/>
                        <a:pt x="13" y="136"/>
                        <a:pt x="28" y="136"/>
                      </a:cubicBezTo>
                      <a:cubicBezTo>
                        <a:pt x="45" y="136"/>
                        <a:pt x="64" y="144"/>
                        <a:pt x="71" y="177"/>
                      </a:cubicBezTo>
                      <a:cubicBezTo>
                        <a:pt x="71" y="177"/>
                        <a:pt x="71" y="177"/>
                        <a:pt x="71" y="177"/>
                      </a:cubicBezTo>
                      <a:cubicBezTo>
                        <a:pt x="71" y="177"/>
                        <a:pt x="71" y="177"/>
                        <a:pt x="71" y="177"/>
                      </a:cubicBezTo>
                      <a:cubicBezTo>
                        <a:pt x="83" y="166"/>
                        <a:pt x="92" y="151"/>
                        <a:pt x="98" y="135"/>
                      </a:cubicBezTo>
                      <a:cubicBezTo>
                        <a:pt x="98" y="135"/>
                        <a:pt x="98" y="135"/>
                        <a:pt x="98" y="135"/>
                      </a:cubicBezTo>
                      <a:cubicBezTo>
                        <a:pt x="101" y="125"/>
                        <a:pt x="103" y="114"/>
                        <a:pt x="103" y="103"/>
                      </a:cubicBezTo>
                      <a:cubicBezTo>
                        <a:pt x="103" y="101"/>
                        <a:pt x="103" y="99"/>
                        <a:pt x="103" y="98"/>
                      </a:cubicBezTo>
                      <a:cubicBezTo>
                        <a:pt x="103" y="98"/>
                        <a:pt x="103" y="98"/>
                        <a:pt x="103" y="98"/>
                      </a:cubicBezTo>
                      <a:cubicBezTo>
                        <a:pt x="101" y="59"/>
                        <a:pt x="78" y="26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4" y="10"/>
                        <a:pt x="43" y="10"/>
                        <a:pt x="43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3" y="10"/>
                        <a:pt x="43" y="10"/>
                        <a:pt x="43" y="10"/>
                      </a:cubicBezTo>
                      <a:cubicBezTo>
                        <a:pt x="43" y="9"/>
                        <a:pt x="43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2" y="9"/>
                      </a:cubicBezTo>
                      <a:cubicBezTo>
                        <a:pt x="42" y="9"/>
                        <a:pt x="42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9"/>
                      </a:cubicBezTo>
                      <a:cubicBezTo>
                        <a:pt x="41" y="9"/>
                        <a:pt x="41" y="9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41" y="8"/>
                        <a:pt x="41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40" y="8"/>
                        <a:pt x="40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1" y="4"/>
                        <a:pt x="22" y="2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9" name="Freeform 104"/>
                <p:cNvSpPr>
                  <a:spLocks noEditPoints="1"/>
                </p:cNvSpPr>
                <p:nvPr/>
              </p:nvSpPr>
              <p:spPr bwMode="auto">
                <a:xfrm>
                  <a:off x="3843338" y="2368550"/>
                  <a:ext cx="384175" cy="244475"/>
                </a:xfrm>
                <a:custGeom>
                  <a:avLst/>
                  <a:gdLst>
                    <a:gd name="T0" fmla="*/ 34 w 102"/>
                    <a:gd name="T1" fmla="*/ 57 h 65"/>
                    <a:gd name="T2" fmla="*/ 10 w 102"/>
                    <a:gd name="T3" fmla="*/ 33 h 65"/>
                    <a:gd name="T4" fmla="*/ 34 w 102"/>
                    <a:gd name="T5" fmla="*/ 8 h 65"/>
                    <a:gd name="T6" fmla="*/ 58 w 102"/>
                    <a:gd name="T7" fmla="*/ 33 h 65"/>
                    <a:gd name="T8" fmla="*/ 34 w 102"/>
                    <a:gd name="T9" fmla="*/ 57 h 65"/>
                    <a:gd name="T10" fmla="*/ 34 w 102"/>
                    <a:gd name="T11" fmla="*/ 0 h 65"/>
                    <a:gd name="T12" fmla="*/ 6 w 102"/>
                    <a:gd name="T13" fmla="*/ 16 h 65"/>
                    <a:gd name="T14" fmla="*/ 0 w 102"/>
                    <a:gd name="T15" fmla="*/ 16 h 65"/>
                    <a:gd name="T16" fmla="*/ 0 w 102"/>
                    <a:gd name="T17" fmla="*/ 25 h 65"/>
                    <a:gd name="T18" fmla="*/ 3 w 102"/>
                    <a:gd name="T19" fmla="*/ 25 h 65"/>
                    <a:gd name="T20" fmla="*/ 2 w 102"/>
                    <a:gd name="T21" fmla="*/ 33 h 65"/>
                    <a:gd name="T22" fmla="*/ 34 w 102"/>
                    <a:gd name="T23" fmla="*/ 65 h 65"/>
                    <a:gd name="T24" fmla="*/ 66 w 102"/>
                    <a:gd name="T25" fmla="*/ 33 h 65"/>
                    <a:gd name="T26" fmla="*/ 66 w 102"/>
                    <a:gd name="T27" fmla="*/ 27 h 65"/>
                    <a:gd name="T28" fmla="*/ 66 w 102"/>
                    <a:gd name="T29" fmla="*/ 27 h 65"/>
                    <a:gd name="T30" fmla="*/ 69 w 102"/>
                    <a:gd name="T31" fmla="*/ 26 h 65"/>
                    <a:gd name="T32" fmla="*/ 85 w 102"/>
                    <a:gd name="T33" fmla="*/ 29 h 65"/>
                    <a:gd name="T34" fmla="*/ 90 w 102"/>
                    <a:gd name="T35" fmla="*/ 30 h 65"/>
                    <a:gd name="T36" fmla="*/ 94 w 102"/>
                    <a:gd name="T37" fmla="*/ 32 h 65"/>
                    <a:gd name="T38" fmla="*/ 99 w 102"/>
                    <a:gd name="T39" fmla="*/ 35 h 65"/>
                    <a:gd name="T40" fmla="*/ 102 w 102"/>
                    <a:gd name="T41" fmla="*/ 37 h 65"/>
                    <a:gd name="T42" fmla="*/ 101 w 102"/>
                    <a:gd name="T43" fmla="*/ 32 h 65"/>
                    <a:gd name="T44" fmla="*/ 101 w 102"/>
                    <a:gd name="T45" fmla="*/ 32 h 65"/>
                    <a:gd name="T46" fmla="*/ 97 w 102"/>
                    <a:gd name="T47" fmla="*/ 28 h 65"/>
                    <a:gd name="T48" fmla="*/ 93 w 102"/>
                    <a:gd name="T49" fmla="*/ 25 h 65"/>
                    <a:gd name="T50" fmla="*/ 88 w 102"/>
                    <a:gd name="T51" fmla="*/ 21 h 65"/>
                    <a:gd name="T52" fmla="*/ 68 w 102"/>
                    <a:gd name="T53" fmla="*/ 13 h 65"/>
                    <a:gd name="T54" fmla="*/ 60 w 102"/>
                    <a:gd name="T55" fmla="*/ 12 h 65"/>
                    <a:gd name="T56" fmla="*/ 59 w 102"/>
                    <a:gd name="T57" fmla="*/ 12 h 65"/>
                    <a:gd name="T58" fmla="*/ 34 w 102"/>
                    <a:gd name="T59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02" h="65">
                      <a:moveTo>
                        <a:pt x="34" y="57"/>
                      </a:moveTo>
                      <a:cubicBezTo>
                        <a:pt x="21" y="57"/>
                        <a:pt x="10" y="46"/>
                        <a:pt x="10" y="33"/>
                      </a:cubicBezTo>
                      <a:cubicBezTo>
                        <a:pt x="10" y="19"/>
                        <a:pt x="21" y="8"/>
                        <a:pt x="34" y="8"/>
                      </a:cubicBezTo>
                      <a:cubicBezTo>
                        <a:pt x="48" y="8"/>
                        <a:pt x="58" y="19"/>
                        <a:pt x="58" y="33"/>
                      </a:cubicBezTo>
                      <a:cubicBezTo>
                        <a:pt x="58" y="46"/>
                        <a:pt x="48" y="57"/>
                        <a:pt x="34" y="57"/>
                      </a:cubicBezTo>
                      <a:moveTo>
                        <a:pt x="34" y="0"/>
                      </a:moveTo>
                      <a:cubicBezTo>
                        <a:pt x="22" y="0"/>
                        <a:pt x="12" y="7"/>
                        <a:pt x="6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30"/>
                        <a:pt x="2" y="33"/>
                      </a:cubicBezTo>
                      <a:cubicBezTo>
                        <a:pt x="2" y="50"/>
                        <a:pt x="16" y="65"/>
                        <a:pt x="34" y="65"/>
                      </a:cubicBezTo>
                      <a:cubicBezTo>
                        <a:pt x="52" y="65"/>
                        <a:pt x="66" y="50"/>
                        <a:pt x="66" y="33"/>
                      </a:cubicBezTo>
                      <a:cubicBezTo>
                        <a:pt x="66" y="30"/>
                        <a:pt x="66" y="29"/>
                        <a:pt x="66" y="27"/>
                      </a:cubicBezTo>
                      <a:cubicBezTo>
                        <a:pt x="66" y="27"/>
                        <a:pt x="66" y="27"/>
                        <a:pt x="66" y="27"/>
                      </a:cubicBezTo>
                      <a:cubicBezTo>
                        <a:pt x="67" y="27"/>
                        <a:pt x="68" y="26"/>
                        <a:pt x="69" y="26"/>
                      </a:cubicBezTo>
                      <a:cubicBezTo>
                        <a:pt x="74" y="26"/>
                        <a:pt x="79" y="27"/>
                        <a:pt x="85" y="29"/>
                      </a:cubicBezTo>
                      <a:cubicBezTo>
                        <a:pt x="87" y="29"/>
                        <a:pt x="88" y="30"/>
                        <a:pt x="90" y="30"/>
                      </a:cubicBezTo>
                      <a:cubicBezTo>
                        <a:pt x="91" y="31"/>
                        <a:pt x="93" y="32"/>
                        <a:pt x="94" y="32"/>
                      </a:cubicBezTo>
                      <a:cubicBezTo>
                        <a:pt x="96" y="33"/>
                        <a:pt x="97" y="34"/>
                        <a:pt x="99" y="35"/>
                      </a:cubicBezTo>
                      <a:cubicBezTo>
                        <a:pt x="100" y="35"/>
                        <a:pt x="101" y="36"/>
                        <a:pt x="102" y="37"/>
                      </a:cubicBezTo>
                      <a:cubicBezTo>
                        <a:pt x="102" y="35"/>
                        <a:pt x="102" y="34"/>
                        <a:pt x="101" y="32"/>
                      </a:cubicBezTo>
                      <a:cubicBezTo>
                        <a:pt x="101" y="32"/>
                        <a:pt x="101" y="32"/>
                        <a:pt x="101" y="32"/>
                      </a:cubicBezTo>
                      <a:cubicBezTo>
                        <a:pt x="100" y="31"/>
                        <a:pt x="99" y="29"/>
                        <a:pt x="97" y="28"/>
                      </a:cubicBezTo>
                      <a:cubicBezTo>
                        <a:pt x="96" y="27"/>
                        <a:pt x="95" y="26"/>
                        <a:pt x="93" y="25"/>
                      </a:cubicBezTo>
                      <a:cubicBezTo>
                        <a:pt x="91" y="23"/>
                        <a:pt x="90" y="22"/>
                        <a:pt x="88" y="21"/>
                      </a:cubicBezTo>
                      <a:cubicBezTo>
                        <a:pt x="81" y="17"/>
                        <a:pt x="74" y="14"/>
                        <a:pt x="68" y="13"/>
                      </a:cubicBezTo>
                      <a:cubicBezTo>
                        <a:pt x="65" y="12"/>
                        <a:pt x="62" y="12"/>
                        <a:pt x="60" y="12"/>
                      </a:cubicBezTo>
                      <a:cubicBezTo>
                        <a:pt x="60" y="12"/>
                        <a:pt x="59" y="12"/>
                        <a:pt x="59" y="12"/>
                      </a:cubicBezTo>
                      <a:cubicBezTo>
                        <a:pt x="53" y="5"/>
                        <a:pt x="44" y="0"/>
                        <a:pt x="34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Freeform 105"/>
                <p:cNvSpPr>
                  <a:spLocks noEditPoints="1"/>
                </p:cNvSpPr>
                <p:nvPr/>
              </p:nvSpPr>
              <p:spPr bwMode="auto">
                <a:xfrm>
                  <a:off x="3878263" y="3030538"/>
                  <a:ext cx="492125" cy="423863"/>
                </a:xfrm>
                <a:custGeom>
                  <a:avLst/>
                  <a:gdLst>
                    <a:gd name="T0" fmla="*/ 20 w 131"/>
                    <a:gd name="T1" fmla="*/ 79 h 113"/>
                    <a:gd name="T2" fmla="*/ 11 w 131"/>
                    <a:gd name="T3" fmla="*/ 69 h 113"/>
                    <a:gd name="T4" fmla="*/ 20 w 131"/>
                    <a:gd name="T5" fmla="*/ 60 h 113"/>
                    <a:gd name="T6" fmla="*/ 30 w 131"/>
                    <a:gd name="T7" fmla="*/ 69 h 113"/>
                    <a:gd name="T8" fmla="*/ 20 w 131"/>
                    <a:gd name="T9" fmla="*/ 79 h 113"/>
                    <a:gd name="T10" fmla="*/ 20 w 131"/>
                    <a:gd name="T11" fmla="*/ 44 h 113"/>
                    <a:gd name="T12" fmla="*/ 11 w 131"/>
                    <a:gd name="T13" fmla="*/ 35 h 113"/>
                    <a:gd name="T14" fmla="*/ 20 w 131"/>
                    <a:gd name="T15" fmla="*/ 25 h 113"/>
                    <a:gd name="T16" fmla="*/ 30 w 131"/>
                    <a:gd name="T17" fmla="*/ 35 h 113"/>
                    <a:gd name="T18" fmla="*/ 20 w 131"/>
                    <a:gd name="T19" fmla="*/ 44 h 113"/>
                    <a:gd name="T20" fmla="*/ 69 w 131"/>
                    <a:gd name="T21" fmla="*/ 0 h 113"/>
                    <a:gd name="T22" fmla="*/ 16 w 131"/>
                    <a:gd name="T23" fmla="*/ 0 h 113"/>
                    <a:gd name="T24" fmla="*/ 0 w 131"/>
                    <a:gd name="T25" fmla="*/ 8 h 113"/>
                    <a:gd name="T26" fmla="*/ 0 w 131"/>
                    <a:gd name="T27" fmla="*/ 113 h 113"/>
                    <a:gd name="T28" fmla="*/ 131 w 131"/>
                    <a:gd name="T29" fmla="*/ 113 h 113"/>
                    <a:gd name="T30" fmla="*/ 131 w 131"/>
                    <a:gd name="T31" fmla="*/ 109 h 113"/>
                    <a:gd name="T32" fmla="*/ 131 w 131"/>
                    <a:gd name="T33" fmla="*/ 62 h 113"/>
                    <a:gd name="T34" fmla="*/ 113 w 131"/>
                    <a:gd name="T35" fmla="*/ 18 h 113"/>
                    <a:gd name="T36" fmla="*/ 69 w 131"/>
                    <a:gd name="T37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1" h="113">
                      <a:moveTo>
                        <a:pt x="20" y="79"/>
                      </a:moveTo>
                      <a:cubicBezTo>
                        <a:pt x="15" y="79"/>
                        <a:pt x="11" y="74"/>
                        <a:pt x="11" y="69"/>
                      </a:cubicBezTo>
                      <a:cubicBezTo>
                        <a:pt x="11" y="64"/>
                        <a:pt x="15" y="60"/>
                        <a:pt x="20" y="60"/>
                      </a:cubicBezTo>
                      <a:cubicBezTo>
                        <a:pt x="25" y="60"/>
                        <a:pt x="30" y="64"/>
                        <a:pt x="30" y="69"/>
                      </a:cubicBezTo>
                      <a:cubicBezTo>
                        <a:pt x="30" y="74"/>
                        <a:pt x="25" y="79"/>
                        <a:pt x="20" y="79"/>
                      </a:cubicBezTo>
                      <a:moveTo>
                        <a:pt x="20" y="44"/>
                      </a:moveTo>
                      <a:cubicBezTo>
                        <a:pt x="15" y="44"/>
                        <a:pt x="11" y="40"/>
                        <a:pt x="11" y="35"/>
                      </a:cubicBezTo>
                      <a:cubicBezTo>
                        <a:pt x="11" y="30"/>
                        <a:pt x="15" y="25"/>
                        <a:pt x="20" y="25"/>
                      </a:cubicBezTo>
                      <a:cubicBezTo>
                        <a:pt x="25" y="25"/>
                        <a:pt x="30" y="30"/>
                        <a:pt x="30" y="35"/>
                      </a:cubicBezTo>
                      <a:cubicBezTo>
                        <a:pt x="30" y="40"/>
                        <a:pt x="25" y="44"/>
                        <a:pt x="20" y="44"/>
                      </a:cubicBezTo>
                      <a:moveTo>
                        <a:pt x="69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2" y="2"/>
                        <a:pt x="6" y="5"/>
                        <a:pt x="0" y="8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131" y="113"/>
                        <a:pt x="131" y="113"/>
                        <a:pt x="131" y="113"/>
                      </a:cubicBezTo>
                      <a:cubicBezTo>
                        <a:pt x="131" y="109"/>
                        <a:pt x="131" y="109"/>
                        <a:pt x="131" y="109"/>
                      </a:cubicBezTo>
                      <a:cubicBezTo>
                        <a:pt x="131" y="62"/>
                        <a:pt x="131" y="62"/>
                        <a:pt x="131" y="62"/>
                      </a:cubicBezTo>
                      <a:cubicBezTo>
                        <a:pt x="131" y="45"/>
                        <a:pt x="124" y="29"/>
                        <a:pt x="113" y="18"/>
                      </a:cubicBezTo>
                      <a:cubicBezTo>
                        <a:pt x="102" y="7"/>
                        <a:pt x="86" y="0"/>
                        <a:pt x="69" y="0"/>
                      </a:cubicBezTo>
                    </a:path>
                  </a:pathLst>
                </a:custGeom>
                <a:solidFill>
                  <a:srgbClr val="CC92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Freeform 106"/>
                <p:cNvSpPr>
                  <a:spLocks/>
                </p:cNvSpPr>
                <p:nvPr/>
              </p:nvSpPr>
              <p:spPr bwMode="auto">
                <a:xfrm>
                  <a:off x="3843338" y="3060700"/>
                  <a:ext cx="34925" cy="393700"/>
                </a:xfrm>
                <a:custGeom>
                  <a:avLst/>
                  <a:gdLst>
                    <a:gd name="T0" fmla="*/ 9 w 9"/>
                    <a:gd name="T1" fmla="*/ 0 h 105"/>
                    <a:gd name="T2" fmla="*/ 0 w 9"/>
                    <a:gd name="T3" fmla="*/ 4 h 105"/>
                    <a:gd name="T4" fmla="*/ 0 w 9"/>
                    <a:gd name="T5" fmla="*/ 105 h 105"/>
                    <a:gd name="T6" fmla="*/ 9 w 9"/>
                    <a:gd name="T7" fmla="*/ 105 h 105"/>
                    <a:gd name="T8" fmla="*/ 9 w 9"/>
                    <a:gd name="T9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5">
                      <a:moveTo>
                        <a:pt x="9" y="0"/>
                      </a:moveTo>
                      <a:cubicBezTo>
                        <a:pt x="6" y="1"/>
                        <a:pt x="3" y="2"/>
                        <a:pt x="0" y="4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9" y="105"/>
                        <a:pt x="9" y="105"/>
                        <a:pt x="9" y="105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solidFill>
                  <a:srgbClr val="B269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Oval 107"/>
                <p:cNvSpPr>
                  <a:spLocks noChangeArrowheads="1"/>
                </p:cNvSpPr>
                <p:nvPr/>
              </p:nvSpPr>
              <p:spPr bwMode="auto">
                <a:xfrm>
                  <a:off x="3919538" y="3124200"/>
                  <a:ext cx="69850" cy="71438"/>
                </a:xfrm>
                <a:prstGeom prst="ellipse">
                  <a:avLst/>
                </a:prstGeom>
                <a:solidFill>
                  <a:srgbClr val="B269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Oval 108"/>
                <p:cNvSpPr>
                  <a:spLocks noChangeArrowheads="1"/>
                </p:cNvSpPr>
                <p:nvPr/>
              </p:nvSpPr>
              <p:spPr bwMode="auto">
                <a:xfrm>
                  <a:off x="3919538" y="3255963"/>
                  <a:ext cx="69850" cy="71438"/>
                </a:xfrm>
                <a:prstGeom prst="ellipse">
                  <a:avLst/>
                </a:prstGeom>
                <a:solidFill>
                  <a:srgbClr val="B269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Freeform 109"/>
                <p:cNvSpPr>
                  <a:spLocks/>
                </p:cNvSpPr>
                <p:nvPr/>
              </p:nvSpPr>
              <p:spPr bwMode="auto">
                <a:xfrm>
                  <a:off x="3843338" y="2676525"/>
                  <a:ext cx="266700" cy="398463"/>
                </a:xfrm>
                <a:custGeom>
                  <a:avLst/>
                  <a:gdLst>
                    <a:gd name="T0" fmla="*/ 28 w 71"/>
                    <a:gd name="T1" fmla="*/ 0 h 106"/>
                    <a:gd name="T2" fmla="*/ 0 w 71"/>
                    <a:gd name="T3" fmla="*/ 7 h 106"/>
                    <a:gd name="T4" fmla="*/ 0 w 71"/>
                    <a:gd name="T5" fmla="*/ 28 h 106"/>
                    <a:gd name="T6" fmla="*/ 33 w 71"/>
                    <a:gd name="T7" fmla="*/ 22 h 106"/>
                    <a:gd name="T8" fmla="*/ 33 w 71"/>
                    <a:gd name="T9" fmla="*/ 22 h 106"/>
                    <a:gd name="T10" fmla="*/ 33 w 71"/>
                    <a:gd name="T11" fmla="*/ 22 h 106"/>
                    <a:gd name="T12" fmla="*/ 0 w 71"/>
                    <a:gd name="T13" fmla="*/ 44 h 106"/>
                    <a:gd name="T14" fmla="*/ 0 w 71"/>
                    <a:gd name="T15" fmla="*/ 44 h 106"/>
                    <a:gd name="T16" fmla="*/ 0 w 71"/>
                    <a:gd name="T17" fmla="*/ 106 h 106"/>
                    <a:gd name="T18" fmla="*/ 9 w 71"/>
                    <a:gd name="T19" fmla="*/ 102 h 106"/>
                    <a:gd name="T20" fmla="*/ 25 w 71"/>
                    <a:gd name="T21" fmla="*/ 94 h 106"/>
                    <a:gd name="T22" fmla="*/ 25 w 71"/>
                    <a:gd name="T23" fmla="*/ 94 h 106"/>
                    <a:gd name="T24" fmla="*/ 25 w 71"/>
                    <a:gd name="T25" fmla="*/ 94 h 106"/>
                    <a:gd name="T26" fmla="*/ 71 w 71"/>
                    <a:gd name="T27" fmla="*/ 41 h 106"/>
                    <a:gd name="T28" fmla="*/ 28 w 71"/>
                    <a:gd name="T29" fmla="*/ 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1" h="106">
                      <a:moveTo>
                        <a:pt x="28" y="0"/>
                      </a:moveTo>
                      <a:cubicBezTo>
                        <a:pt x="13" y="0"/>
                        <a:pt x="0" y="7"/>
                        <a:pt x="0" y="7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3" y="28"/>
                        <a:pt x="25" y="26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28" y="34"/>
                        <a:pt x="15" y="44"/>
                        <a:pt x="0" y="44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3" y="104"/>
                        <a:pt x="6" y="103"/>
                        <a:pt x="9" y="102"/>
                      </a:cubicBezTo>
                      <a:cubicBezTo>
                        <a:pt x="15" y="99"/>
                        <a:pt x="21" y="96"/>
                        <a:pt x="25" y="94"/>
                      </a:cubicBezTo>
                      <a:cubicBezTo>
                        <a:pt x="25" y="94"/>
                        <a:pt x="25" y="94"/>
                        <a:pt x="25" y="94"/>
                      </a:cubicBezTo>
                      <a:cubicBezTo>
                        <a:pt x="25" y="94"/>
                        <a:pt x="25" y="94"/>
                        <a:pt x="25" y="94"/>
                      </a:cubicBezTo>
                      <a:cubicBezTo>
                        <a:pt x="71" y="68"/>
                        <a:pt x="71" y="41"/>
                        <a:pt x="71" y="41"/>
                      </a:cubicBezTo>
                      <a:cubicBezTo>
                        <a:pt x="64" y="8"/>
                        <a:pt x="45" y="0"/>
                        <a:pt x="28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110"/>
                <p:cNvSpPr>
                  <a:spLocks/>
                </p:cNvSpPr>
                <p:nvPr/>
              </p:nvSpPr>
              <p:spPr bwMode="auto">
                <a:xfrm>
                  <a:off x="3843338" y="2760663"/>
                  <a:ext cx="123825" cy="82550"/>
                </a:xfrm>
                <a:custGeom>
                  <a:avLst/>
                  <a:gdLst>
                    <a:gd name="T0" fmla="*/ 33 w 33"/>
                    <a:gd name="T1" fmla="*/ 0 h 22"/>
                    <a:gd name="T2" fmla="*/ 0 w 33"/>
                    <a:gd name="T3" fmla="*/ 6 h 22"/>
                    <a:gd name="T4" fmla="*/ 0 w 33"/>
                    <a:gd name="T5" fmla="*/ 22 h 22"/>
                    <a:gd name="T6" fmla="*/ 0 w 33"/>
                    <a:gd name="T7" fmla="*/ 22 h 22"/>
                    <a:gd name="T8" fmla="*/ 33 w 33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22">
                      <a:moveTo>
                        <a:pt x="33" y="0"/>
                      </a:moveTo>
                      <a:cubicBezTo>
                        <a:pt x="25" y="4"/>
                        <a:pt x="13" y="6"/>
                        <a:pt x="0" y="6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5" y="22"/>
                        <a:pt x="28" y="12"/>
                        <a:pt x="33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9" name="组合 378"/>
              <p:cNvGrpSpPr/>
              <p:nvPr/>
            </p:nvGrpSpPr>
            <p:grpSpPr>
              <a:xfrm>
                <a:off x="4805363" y="1711325"/>
                <a:ext cx="1055688" cy="1400175"/>
                <a:chOff x="4805363" y="2054225"/>
                <a:chExt cx="1055688" cy="1400175"/>
              </a:xfrm>
            </p:grpSpPr>
            <p:sp>
              <p:nvSpPr>
                <p:cNvPr id="276" name="Freeform 111"/>
                <p:cNvSpPr>
                  <a:spLocks/>
                </p:cNvSpPr>
                <p:nvPr/>
              </p:nvSpPr>
              <p:spPr bwMode="auto">
                <a:xfrm>
                  <a:off x="4821238" y="2054225"/>
                  <a:ext cx="1025525" cy="1066800"/>
                </a:xfrm>
                <a:custGeom>
                  <a:avLst/>
                  <a:gdLst>
                    <a:gd name="T0" fmla="*/ 136 w 273"/>
                    <a:gd name="T1" fmla="*/ 0 h 284"/>
                    <a:gd name="T2" fmla="*/ 0 w 273"/>
                    <a:gd name="T3" fmla="*/ 136 h 284"/>
                    <a:gd name="T4" fmla="*/ 0 w 273"/>
                    <a:gd name="T5" fmla="*/ 220 h 284"/>
                    <a:gd name="T6" fmla="*/ 136 w 273"/>
                    <a:gd name="T7" fmla="*/ 284 h 284"/>
                    <a:gd name="T8" fmla="*/ 273 w 273"/>
                    <a:gd name="T9" fmla="*/ 220 h 284"/>
                    <a:gd name="T10" fmla="*/ 273 w 273"/>
                    <a:gd name="T11" fmla="*/ 136 h 284"/>
                    <a:gd name="T12" fmla="*/ 136 w 273"/>
                    <a:gd name="T13" fmla="*/ 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3" h="284">
                      <a:moveTo>
                        <a:pt x="136" y="0"/>
                      </a:moveTo>
                      <a:cubicBezTo>
                        <a:pt x="61" y="0"/>
                        <a:pt x="0" y="61"/>
                        <a:pt x="0" y="136"/>
                      </a:cubicBezTo>
                      <a:cubicBezTo>
                        <a:pt x="0" y="220"/>
                        <a:pt x="0" y="220"/>
                        <a:pt x="0" y="220"/>
                      </a:cubicBezTo>
                      <a:cubicBezTo>
                        <a:pt x="136" y="284"/>
                        <a:pt x="136" y="284"/>
                        <a:pt x="136" y="284"/>
                      </a:cubicBezTo>
                      <a:cubicBezTo>
                        <a:pt x="273" y="220"/>
                        <a:pt x="273" y="220"/>
                        <a:pt x="273" y="220"/>
                      </a:cubicBezTo>
                      <a:cubicBezTo>
                        <a:pt x="273" y="136"/>
                        <a:pt x="273" y="136"/>
                        <a:pt x="273" y="136"/>
                      </a:cubicBezTo>
                      <a:cubicBezTo>
                        <a:pt x="273" y="61"/>
                        <a:pt x="212" y="0"/>
                        <a:pt x="136" y="0"/>
                      </a:cubicBezTo>
                    </a:path>
                  </a:pathLst>
                </a:custGeom>
                <a:solidFill>
                  <a:srgbClr val="4A32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Rectangle 112"/>
                <p:cNvSpPr>
                  <a:spLocks noChangeArrowheads="1"/>
                </p:cNvSpPr>
                <p:nvPr/>
              </p:nvSpPr>
              <p:spPr bwMode="auto">
                <a:xfrm>
                  <a:off x="5237163" y="2857500"/>
                  <a:ext cx="192088" cy="266700"/>
                </a:xfrm>
                <a:prstGeom prst="rect">
                  <a:avLst/>
                </a:pr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Rectangle 113"/>
                <p:cNvSpPr>
                  <a:spLocks noChangeArrowheads="1"/>
                </p:cNvSpPr>
                <p:nvPr/>
              </p:nvSpPr>
              <p:spPr bwMode="auto">
                <a:xfrm>
                  <a:off x="5237163" y="2857500"/>
                  <a:ext cx="192088" cy="266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Oval 114"/>
                <p:cNvSpPr>
                  <a:spLocks noChangeArrowheads="1"/>
                </p:cNvSpPr>
                <p:nvPr/>
              </p:nvSpPr>
              <p:spPr bwMode="auto">
                <a:xfrm>
                  <a:off x="4891088" y="2530475"/>
                  <a:ext cx="142875" cy="142875"/>
                </a:xfrm>
                <a:prstGeom prst="ellipse">
                  <a:avLst/>
                </a:pr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Oval 115"/>
                <p:cNvSpPr>
                  <a:spLocks noChangeArrowheads="1"/>
                </p:cNvSpPr>
                <p:nvPr/>
              </p:nvSpPr>
              <p:spPr bwMode="auto">
                <a:xfrm>
                  <a:off x="5632450" y="2530475"/>
                  <a:ext cx="142875" cy="142875"/>
                </a:xfrm>
                <a:prstGeom prst="ellipse">
                  <a:avLst/>
                </a:pr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Oval 116"/>
                <p:cNvSpPr>
                  <a:spLocks noChangeArrowheads="1"/>
                </p:cNvSpPr>
                <p:nvPr/>
              </p:nvSpPr>
              <p:spPr bwMode="auto">
                <a:xfrm>
                  <a:off x="4945063" y="2166938"/>
                  <a:ext cx="776288" cy="773113"/>
                </a:xfrm>
                <a:prstGeom prst="ellipse">
                  <a:avLst/>
                </a:pr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117"/>
                <p:cNvSpPr>
                  <a:spLocks/>
                </p:cNvSpPr>
                <p:nvPr/>
              </p:nvSpPr>
              <p:spPr bwMode="auto">
                <a:xfrm>
                  <a:off x="4821238" y="2106613"/>
                  <a:ext cx="284163" cy="428625"/>
                </a:xfrm>
                <a:custGeom>
                  <a:avLst/>
                  <a:gdLst>
                    <a:gd name="T0" fmla="*/ 76 w 76"/>
                    <a:gd name="T1" fmla="*/ 0 h 114"/>
                    <a:gd name="T2" fmla="*/ 0 w 76"/>
                    <a:gd name="T3" fmla="*/ 114 h 114"/>
                    <a:gd name="T4" fmla="*/ 33 w 76"/>
                    <a:gd name="T5" fmla="*/ 114 h 114"/>
                    <a:gd name="T6" fmla="*/ 76 w 76"/>
                    <a:gd name="T7" fmla="*/ 56 h 114"/>
                    <a:gd name="T8" fmla="*/ 76 w 76"/>
                    <a:gd name="T9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114">
                      <a:moveTo>
                        <a:pt x="76" y="0"/>
                      </a:moveTo>
                      <a:cubicBezTo>
                        <a:pt x="34" y="21"/>
                        <a:pt x="3" y="63"/>
                        <a:pt x="0" y="114"/>
                      </a:cubicBezTo>
                      <a:cubicBezTo>
                        <a:pt x="33" y="114"/>
                        <a:pt x="33" y="114"/>
                        <a:pt x="33" y="114"/>
                      </a:cubicBezTo>
                      <a:cubicBezTo>
                        <a:pt x="67" y="114"/>
                        <a:pt x="76" y="56"/>
                        <a:pt x="76" y="56"/>
                      </a:cubicBez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4A32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3" name="Freeform 118"/>
                <p:cNvSpPr>
                  <a:spLocks/>
                </p:cNvSpPr>
                <p:nvPr/>
              </p:nvSpPr>
              <p:spPr bwMode="auto">
                <a:xfrm>
                  <a:off x="5556250" y="2106613"/>
                  <a:ext cx="285750" cy="428625"/>
                </a:xfrm>
                <a:custGeom>
                  <a:avLst/>
                  <a:gdLst>
                    <a:gd name="T0" fmla="*/ 0 w 76"/>
                    <a:gd name="T1" fmla="*/ 0 h 114"/>
                    <a:gd name="T2" fmla="*/ 76 w 76"/>
                    <a:gd name="T3" fmla="*/ 114 h 114"/>
                    <a:gd name="T4" fmla="*/ 44 w 76"/>
                    <a:gd name="T5" fmla="*/ 114 h 114"/>
                    <a:gd name="T6" fmla="*/ 0 w 76"/>
                    <a:gd name="T7" fmla="*/ 56 h 114"/>
                    <a:gd name="T8" fmla="*/ 0 w 76"/>
                    <a:gd name="T9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114">
                      <a:moveTo>
                        <a:pt x="0" y="0"/>
                      </a:moveTo>
                      <a:cubicBezTo>
                        <a:pt x="43" y="21"/>
                        <a:pt x="73" y="63"/>
                        <a:pt x="76" y="114"/>
                      </a:cubicBezTo>
                      <a:cubicBezTo>
                        <a:pt x="44" y="114"/>
                        <a:pt x="44" y="114"/>
                        <a:pt x="44" y="114"/>
                      </a:cubicBezTo>
                      <a:cubicBezTo>
                        <a:pt x="10" y="114"/>
                        <a:pt x="0" y="56"/>
                        <a:pt x="0" y="5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4A32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4" name="Freeform 119"/>
                <p:cNvSpPr>
                  <a:spLocks/>
                </p:cNvSpPr>
                <p:nvPr/>
              </p:nvSpPr>
              <p:spPr bwMode="auto">
                <a:xfrm>
                  <a:off x="4868863" y="2054225"/>
                  <a:ext cx="928688" cy="492125"/>
                </a:xfrm>
                <a:custGeom>
                  <a:avLst/>
                  <a:gdLst>
                    <a:gd name="T0" fmla="*/ 247 w 247"/>
                    <a:gd name="T1" fmla="*/ 79 h 131"/>
                    <a:gd name="T2" fmla="*/ 123 w 247"/>
                    <a:gd name="T3" fmla="*/ 0 h 131"/>
                    <a:gd name="T4" fmla="*/ 0 w 247"/>
                    <a:gd name="T5" fmla="*/ 79 h 131"/>
                    <a:gd name="T6" fmla="*/ 58 w 247"/>
                    <a:gd name="T7" fmla="*/ 122 h 131"/>
                    <a:gd name="T8" fmla="*/ 75 w 247"/>
                    <a:gd name="T9" fmla="*/ 84 h 131"/>
                    <a:gd name="T10" fmla="*/ 81 w 247"/>
                    <a:gd name="T11" fmla="*/ 128 h 131"/>
                    <a:gd name="T12" fmla="*/ 98 w 247"/>
                    <a:gd name="T13" fmla="*/ 131 h 131"/>
                    <a:gd name="T14" fmla="*/ 123 w 247"/>
                    <a:gd name="T15" fmla="*/ 77 h 131"/>
                    <a:gd name="T16" fmla="*/ 149 w 247"/>
                    <a:gd name="T17" fmla="*/ 131 h 131"/>
                    <a:gd name="T18" fmla="*/ 247 w 247"/>
                    <a:gd name="T19" fmla="*/ 79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7" h="131">
                      <a:moveTo>
                        <a:pt x="247" y="79"/>
                      </a:moveTo>
                      <a:cubicBezTo>
                        <a:pt x="225" y="32"/>
                        <a:pt x="178" y="0"/>
                        <a:pt x="123" y="0"/>
                      </a:cubicBezTo>
                      <a:cubicBezTo>
                        <a:pt x="69" y="0"/>
                        <a:pt x="21" y="32"/>
                        <a:pt x="0" y="79"/>
                      </a:cubicBezTo>
                      <a:cubicBezTo>
                        <a:pt x="10" y="97"/>
                        <a:pt x="31" y="112"/>
                        <a:pt x="58" y="122"/>
                      </a:cubicBezTo>
                      <a:cubicBezTo>
                        <a:pt x="59" y="99"/>
                        <a:pt x="75" y="84"/>
                        <a:pt x="75" y="84"/>
                      </a:cubicBezTo>
                      <a:cubicBezTo>
                        <a:pt x="72" y="100"/>
                        <a:pt x="79" y="121"/>
                        <a:pt x="81" y="128"/>
                      </a:cubicBezTo>
                      <a:cubicBezTo>
                        <a:pt x="86" y="129"/>
                        <a:pt x="92" y="130"/>
                        <a:pt x="98" y="131"/>
                      </a:cubicBezTo>
                      <a:cubicBezTo>
                        <a:pt x="98" y="110"/>
                        <a:pt x="123" y="77"/>
                        <a:pt x="123" y="77"/>
                      </a:cubicBezTo>
                      <a:cubicBezTo>
                        <a:pt x="123" y="77"/>
                        <a:pt x="149" y="110"/>
                        <a:pt x="149" y="131"/>
                      </a:cubicBezTo>
                      <a:cubicBezTo>
                        <a:pt x="195" y="125"/>
                        <a:pt x="232" y="105"/>
                        <a:pt x="247" y="79"/>
                      </a:cubicBezTo>
                    </a:path>
                  </a:pathLst>
                </a:custGeom>
                <a:solidFill>
                  <a:srgbClr val="4A32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5" name="Freeform 120"/>
                <p:cNvSpPr>
                  <a:spLocks/>
                </p:cNvSpPr>
                <p:nvPr/>
              </p:nvSpPr>
              <p:spPr bwMode="auto">
                <a:xfrm>
                  <a:off x="4906963" y="3030538"/>
                  <a:ext cx="852488" cy="112713"/>
                </a:xfrm>
                <a:custGeom>
                  <a:avLst/>
                  <a:gdLst>
                    <a:gd name="T0" fmla="*/ 113 w 227"/>
                    <a:gd name="T1" fmla="*/ 30 h 30"/>
                    <a:gd name="T2" fmla="*/ 227 w 227"/>
                    <a:gd name="T3" fmla="*/ 10 h 30"/>
                    <a:gd name="T4" fmla="*/ 192 w 227"/>
                    <a:gd name="T5" fmla="*/ 0 h 30"/>
                    <a:gd name="T6" fmla="*/ 180 w 227"/>
                    <a:gd name="T7" fmla="*/ 0 h 30"/>
                    <a:gd name="T8" fmla="*/ 113 w 227"/>
                    <a:gd name="T9" fmla="*/ 0 h 30"/>
                    <a:gd name="T10" fmla="*/ 47 w 227"/>
                    <a:gd name="T11" fmla="*/ 0 h 30"/>
                    <a:gd name="T12" fmla="*/ 35 w 227"/>
                    <a:gd name="T13" fmla="*/ 0 h 30"/>
                    <a:gd name="T14" fmla="*/ 0 w 227"/>
                    <a:gd name="T15" fmla="*/ 10 h 30"/>
                    <a:gd name="T16" fmla="*/ 113 w 227"/>
                    <a:gd name="T17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7" h="30">
                      <a:moveTo>
                        <a:pt x="113" y="30"/>
                      </a:moveTo>
                      <a:cubicBezTo>
                        <a:pt x="160" y="30"/>
                        <a:pt x="202" y="22"/>
                        <a:pt x="227" y="10"/>
                      </a:cubicBezTo>
                      <a:cubicBezTo>
                        <a:pt x="217" y="4"/>
                        <a:pt x="205" y="0"/>
                        <a:pt x="192" y="0"/>
                      </a:cubicBezTo>
                      <a:cubicBezTo>
                        <a:pt x="180" y="0"/>
                        <a:pt x="180" y="0"/>
                        <a:pt x="180" y="0"/>
                      </a:cubicBezTo>
                      <a:cubicBezTo>
                        <a:pt x="113" y="0"/>
                        <a:pt x="113" y="0"/>
                        <a:pt x="113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22" y="0"/>
                        <a:pt x="10" y="4"/>
                        <a:pt x="0" y="10"/>
                      </a:cubicBezTo>
                      <a:cubicBezTo>
                        <a:pt x="25" y="22"/>
                        <a:pt x="66" y="30"/>
                        <a:pt x="113" y="30"/>
                      </a:cubicBezTo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6" name="Freeform 121"/>
                <p:cNvSpPr>
                  <a:spLocks/>
                </p:cNvSpPr>
                <p:nvPr/>
              </p:nvSpPr>
              <p:spPr bwMode="auto">
                <a:xfrm>
                  <a:off x="4805363" y="3063875"/>
                  <a:ext cx="1055688" cy="390525"/>
                </a:xfrm>
                <a:custGeom>
                  <a:avLst/>
                  <a:gdLst>
                    <a:gd name="T0" fmla="*/ 263 w 281"/>
                    <a:gd name="T1" fmla="*/ 9 h 104"/>
                    <a:gd name="T2" fmla="*/ 252 w 281"/>
                    <a:gd name="T3" fmla="*/ 0 h 104"/>
                    <a:gd name="T4" fmla="*/ 254 w 281"/>
                    <a:gd name="T5" fmla="*/ 1 h 104"/>
                    <a:gd name="T6" fmla="*/ 140 w 281"/>
                    <a:gd name="T7" fmla="*/ 21 h 104"/>
                    <a:gd name="T8" fmla="*/ 27 w 281"/>
                    <a:gd name="T9" fmla="*/ 1 h 104"/>
                    <a:gd name="T10" fmla="*/ 18 w 281"/>
                    <a:gd name="T11" fmla="*/ 9 h 104"/>
                    <a:gd name="T12" fmla="*/ 0 w 281"/>
                    <a:gd name="T13" fmla="*/ 53 h 104"/>
                    <a:gd name="T14" fmla="*/ 0 w 281"/>
                    <a:gd name="T15" fmla="*/ 100 h 104"/>
                    <a:gd name="T16" fmla="*/ 0 w 281"/>
                    <a:gd name="T17" fmla="*/ 104 h 104"/>
                    <a:gd name="T18" fmla="*/ 281 w 281"/>
                    <a:gd name="T19" fmla="*/ 104 h 104"/>
                    <a:gd name="T20" fmla="*/ 281 w 281"/>
                    <a:gd name="T21" fmla="*/ 100 h 104"/>
                    <a:gd name="T22" fmla="*/ 281 w 281"/>
                    <a:gd name="T23" fmla="*/ 53 h 104"/>
                    <a:gd name="T24" fmla="*/ 263 w 281"/>
                    <a:gd name="T25" fmla="*/ 9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1" h="104">
                      <a:moveTo>
                        <a:pt x="263" y="9"/>
                      </a:moveTo>
                      <a:cubicBezTo>
                        <a:pt x="259" y="5"/>
                        <a:pt x="256" y="3"/>
                        <a:pt x="252" y="0"/>
                      </a:cubicBezTo>
                      <a:cubicBezTo>
                        <a:pt x="252" y="1"/>
                        <a:pt x="253" y="1"/>
                        <a:pt x="254" y="1"/>
                      </a:cubicBezTo>
                      <a:cubicBezTo>
                        <a:pt x="229" y="13"/>
                        <a:pt x="187" y="21"/>
                        <a:pt x="140" y="21"/>
                      </a:cubicBezTo>
                      <a:cubicBezTo>
                        <a:pt x="93" y="21"/>
                        <a:pt x="52" y="13"/>
                        <a:pt x="27" y="1"/>
                      </a:cubicBezTo>
                      <a:cubicBezTo>
                        <a:pt x="24" y="4"/>
                        <a:pt x="21" y="6"/>
                        <a:pt x="18" y="9"/>
                      </a:cubicBezTo>
                      <a:cubicBezTo>
                        <a:pt x="7" y="20"/>
                        <a:pt x="0" y="36"/>
                        <a:pt x="0" y="53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281" y="104"/>
                        <a:pt x="281" y="104"/>
                        <a:pt x="281" y="104"/>
                      </a:cubicBezTo>
                      <a:cubicBezTo>
                        <a:pt x="281" y="100"/>
                        <a:pt x="281" y="100"/>
                        <a:pt x="281" y="100"/>
                      </a:cubicBezTo>
                      <a:cubicBezTo>
                        <a:pt x="281" y="53"/>
                        <a:pt x="281" y="53"/>
                        <a:pt x="281" y="53"/>
                      </a:cubicBezTo>
                      <a:cubicBezTo>
                        <a:pt x="281" y="36"/>
                        <a:pt x="274" y="20"/>
                        <a:pt x="263" y="9"/>
                      </a:cubicBezTo>
                    </a:path>
                  </a:pathLst>
                </a:custGeom>
                <a:solidFill>
                  <a:srgbClr val="FFF0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7" name="Freeform 122"/>
                <p:cNvSpPr>
                  <a:spLocks/>
                </p:cNvSpPr>
                <p:nvPr/>
              </p:nvSpPr>
              <p:spPr bwMode="auto">
                <a:xfrm>
                  <a:off x="5530850" y="2879725"/>
                  <a:ext cx="315913" cy="188913"/>
                </a:xfrm>
                <a:custGeom>
                  <a:avLst/>
                  <a:gdLst>
                    <a:gd name="T0" fmla="*/ 84 w 84"/>
                    <a:gd name="T1" fmla="*/ 0 h 50"/>
                    <a:gd name="T2" fmla="*/ 0 w 84"/>
                    <a:gd name="T3" fmla="*/ 40 h 50"/>
                    <a:gd name="T4" fmla="*/ 14 w 84"/>
                    <a:gd name="T5" fmla="*/ 40 h 50"/>
                    <a:gd name="T6" fmla="*/ 26 w 84"/>
                    <a:gd name="T7" fmla="*/ 40 h 50"/>
                    <a:gd name="T8" fmla="*/ 61 w 84"/>
                    <a:gd name="T9" fmla="*/ 50 h 50"/>
                    <a:gd name="T10" fmla="*/ 61 w 84"/>
                    <a:gd name="T11" fmla="*/ 50 h 50"/>
                    <a:gd name="T12" fmla="*/ 26 w 84"/>
                    <a:gd name="T13" fmla="*/ 40 h 50"/>
                    <a:gd name="T14" fmla="*/ 14 w 84"/>
                    <a:gd name="T15" fmla="*/ 40 h 50"/>
                    <a:gd name="T16" fmla="*/ 0 w 84"/>
                    <a:gd name="T17" fmla="*/ 40 h 50"/>
                    <a:gd name="T18" fmla="*/ 84 w 84"/>
                    <a:gd name="T1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50">
                      <a:moveTo>
                        <a:pt x="84" y="0"/>
                      </a:move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39" y="40"/>
                        <a:pt x="51" y="44"/>
                        <a:pt x="61" y="50"/>
                      </a:cubicBezTo>
                      <a:cubicBezTo>
                        <a:pt x="61" y="50"/>
                        <a:pt x="61" y="50"/>
                        <a:pt x="61" y="50"/>
                      </a:cubicBezTo>
                      <a:cubicBezTo>
                        <a:pt x="51" y="44"/>
                        <a:pt x="39" y="40"/>
                        <a:pt x="26" y="40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84" y="0"/>
                        <a:pt x="84" y="0"/>
                        <a:pt x="84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8" name="Freeform 123"/>
                <p:cNvSpPr>
                  <a:spLocks noEditPoints="1"/>
                </p:cNvSpPr>
                <p:nvPr/>
              </p:nvSpPr>
              <p:spPr bwMode="auto">
                <a:xfrm>
                  <a:off x="5335588" y="2054225"/>
                  <a:ext cx="511175" cy="976313"/>
                </a:xfrm>
                <a:custGeom>
                  <a:avLst/>
                  <a:gdLst>
                    <a:gd name="T0" fmla="*/ 123 w 136"/>
                    <a:gd name="T1" fmla="*/ 79 h 260"/>
                    <a:gd name="T2" fmla="*/ 135 w 136"/>
                    <a:gd name="T3" fmla="*/ 128 h 260"/>
                    <a:gd name="T4" fmla="*/ 117 w 136"/>
                    <a:gd name="T5" fmla="*/ 146 h 260"/>
                    <a:gd name="T6" fmla="*/ 98 w 136"/>
                    <a:gd name="T7" fmla="*/ 165 h 260"/>
                    <a:gd name="T8" fmla="*/ 25 w 136"/>
                    <a:gd name="T9" fmla="*/ 260 h 260"/>
                    <a:gd name="T10" fmla="*/ 136 w 136"/>
                    <a:gd name="T11" fmla="*/ 220 h 260"/>
                    <a:gd name="T12" fmla="*/ 4 w 136"/>
                    <a:gd name="T13" fmla="*/ 0 h 260"/>
                    <a:gd name="T14" fmla="*/ 4 w 136"/>
                    <a:gd name="T15" fmla="*/ 0 h 260"/>
                    <a:gd name="T16" fmla="*/ 3 w 136"/>
                    <a:gd name="T17" fmla="*/ 0 h 260"/>
                    <a:gd name="T18" fmla="*/ 3 w 136"/>
                    <a:gd name="T19" fmla="*/ 0 h 260"/>
                    <a:gd name="T20" fmla="*/ 3 w 136"/>
                    <a:gd name="T21" fmla="*/ 0 h 260"/>
                    <a:gd name="T22" fmla="*/ 3 w 136"/>
                    <a:gd name="T23" fmla="*/ 0 h 260"/>
                    <a:gd name="T24" fmla="*/ 3 w 136"/>
                    <a:gd name="T25" fmla="*/ 0 h 260"/>
                    <a:gd name="T26" fmla="*/ 3 w 136"/>
                    <a:gd name="T27" fmla="*/ 0 h 260"/>
                    <a:gd name="T28" fmla="*/ 2 w 136"/>
                    <a:gd name="T29" fmla="*/ 0 h 260"/>
                    <a:gd name="T30" fmla="*/ 2 w 136"/>
                    <a:gd name="T31" fmla="*/ 0 h 260"/>
                    <a:gd name="T32" fmla="*/ 2 w 136"/>
                    <a:gd name="T33" fmla="*/ 0 h 260"/>
                    <a:gd name="T34" fmla="*/ 2 w 136"/>
                    <a:gd name="T35" fmla="*/ 0 h 260"/>
                    <a:gd name="T36" fmla="*/ 2 w 136"/>
                    <a:gd name="T37" fmla="*/ 0 h 260"/>
                    <a:gd name="T38" fmla="*/ 2 w 136"/>
                    <a:gd name="T39" fmla="*/ 0 h 260"/>
                    <a:gd name="T40" fmla="*/ 2 w 136"/>
                    <a:gd name="T41" fmla="*/ 0 h 260"/>
                    <a:gd name="T42" fmla="*/ 2 w 136"/>
                    <a:gd name="T43" fmla="*/ 0 h 260"/>
                    <a:gd name="T44" fmla="*/ 1 w 136"/>
                    <a:gd name="T45" fmla="*/ 0 h 260"/>
                    <a:gd name="T46" fmla="*/ 1 w 136"/>
                    <a:gd name="T47" fmla="*/ 0 h 260"/>
                    <a:gd name="T48" fmla="*/ 1 w 136"/>
                    <a:gd name="T49" fmla="*/ 0 h 260"/>
                    <a:gd name="T50" fmla="*/ 1 w 136"/>
                    <a:gd name="T51" fmla="*/ 0 h 260"/>
                    <a:gd name="T52" fmla="*/ 1 w 136"/>
                    <a:gd name="T53" fmla="*/ 0 h 260"/>
                    <a:gd name="T54" fmla="*/ 1 w 136"/>
                    <a:gd name="T55" fmla="*/ 0 h 260"/>
                    <a:gd name="T56" fmla="*/ 1 w 136"/>
                    <a:gd name="T57" fmla="*/ 0 h 260"/>
                    <a:gd name="T58" fmla="*/ 0 w 136"/>
                    <a:gd name="T59" fmla="*/ 0 h 260"/>
                    <a:gd name="T60" fmla="*/ 0 w 136"/>
                    <a:gd name="T61" fmla="*/ 0 h 260"/>
                    <a:gd name="T62" fmla="*/ 0 w 136"/>
                    <a:gd name="T63" fmla="*/ 0 h 260"/>
                    <a:gd name="T64" fmla="*/ 0 w 136"/>
                    <a:gd name="T65" fmla="*/ 0 h 260"/>
                    <a:gd name="T66" fmla="*/ 0 w 136"/>
                    <a:gd name="T67" fmla="*/ 0 h 260"/>
                    <a:gd name="T68" fmla="*/ 0 w 136"/>
                    <a:gd name="T69" fmla="*/ 0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36" h="260">
                      <a:moveTo>
                        <a:pt x="4" y="0"/>
                      </a:moveTo>
                      <a:cubicBezTo>
                        <a:pt x="57" y="1"/>
                        <a:pt x="102" y="33"/>
                        <a:pt x="123" y="79"/>
                      </a:cubicBezTo>
                      <a:cubicBezTo>
                        <a:pt x="123" y="79"/>
                        <a:pt x="123" y="79"/>
                        <a:pt x="123" y="79"/>
                      </a:cubicBezTo>
                      <a:cubicBezTo>
                        <a:pt x="130" y="94"/>
                        <a:pt x="134" y="110"/>
                        <a:pt x="135" y="128"/>
                      </a:cubicBezTo>
                      <a:cubicBezTo>
                        <a:pt x="103" y="128"/>
                        <a:pt x="103" y="128"/>
                        <a:pt x="103" y="128"/>
                      </a:cubicBezTo>
                      <a:cubicBezTo>
                        <a:pt x="111" y="130"/>
                        <a:pt x="117" y="137"/>
                        <a:pt x="117" y="146"/>
                      </a:cubicBezTo>
                      <a:cubicBezTo>
                        <a:pt x="117" y="156"/>
                        <a:pt x="108" y="165"/>
                        <a:pt x="98" y="165"/>
                      </a:cubicBezTo>
                      <a:cubicBezTo>
                        <a:pt x="98" y="165"/>
                        <a:pt x="98" y="165"/>
                        <a:pt x="98" y="165"/>
                      </a:cubicBezTo>
                      <a:cubicBezTo>
                        <a:pt x="87" y="198"/>
                        <a:pt x="59" y="224"/>
                        <a:pt x="25" y="233"/>
                      </a:cubicBezTo>
                      <a:cubicBezTo>
                        <a:pt x="25" y="260"/>
                        <a:pt x="25" y="260"/>
                        <a:pt x="25" y="260"/>
                      </a:cubicBezTo>
                      <a:cubicBezTo>
                        <a:pt x="52" y="260"/>
                        <a:pt x="52" y="260"/>
                        <a:pt x="52" y="260"/>
                      </a:cubicBezTo>
                      <a:cubicBezTo>
                        <a:pt x="136" y="220"/>
                        <a:pt x="136" y="220"/>
                        <a:pt x="136" y="220"/>
                      </a:cubicBezTo>
                      <a:cubicBezTo>
                        <a:pt x="136" y="136"/>
                        <a:pt x="136" y="136"/>
                        <a:pt x="136" y="136"/>
                      </a:cubicBezTo>
                      <a:cubicBezTo>
                        <a:pt x="136" y="62"/>
                        <a:pt x="77" y="2"/>
                        <a:pt x="4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3" y="0"/>
                      </a:move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2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3D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9" name="Freeform 124"/>
                <p:cNvSpPr>
                  <a:spLocks/>
                </p:cNvSpPr>
                <p:nvPr/>
              </p:nvSpPr>
              <p:spPr bwMode="auto">
                <a:xfrm>
                  <a:off x="5330825" y="2928938"/>
                  <a:ext cx="98425" cy="101600"/>
                </a:xfrm>
                <a:custGeom>
                  <a:avLst/>
                  <a:gdLst>
                    <a:gd name="T0" fmla="*/ 26 w 26"/>
                    <a:gd name="T1" fmla="*/ 0 h 27"/>
                    <a:gd name="T2" fmla="*/ 0 w 26"/>
                    <a:gd name="T3" fmla="*/ 3 h 27"/>
                    <a:gd name="T4" fmla="*/ 0 w 26"/>
                    <a:gd name="T5" fmla="*/ 27 h 27"/>
                    <a:gd name="T6" fmla="*/ 0 w 26"/>
                    <a:gd name="T7" fmla="*/ 27 h 27"/>
                    <a:gd name="T8" fmla="*/ 26 w 26"/>
                    <a:gd name="T9" fmla="*/ 27 h 27"/>
                    <a:gd name="T10" fmla="*/ 26 w 26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27">
                      <a:moveTo>
                        <a:pt x="26" y="0"/>
                      </a:moveTo>
                      <a:cubicBezTo>
                        <a:pt x="18" y="2"/>
                        <a:pt x="9" y="3"/>
                        <a:pt x="0" y="3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6" y="0"/>
                        <a:pt x="26" y="0"/>
                        <a:pt x="26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Freeform 125"/>
                <p:cNvSpPr>
                  <a:spLocks/>
                </p:cNvSpPr>
                <p:nvPr/>
              </p:nvSpPr>
              <p:spPr bwMode="auto">
                <a:xfrm>
                  <a:off x="5703888" y="2535238"/>
                  <a:ext cx="71438" cy="138113"/>
                </a:xfrm>
                <a:custGeom>
                  <a:avLst/>
                  <a:gdLst>
                    <a:gd name="T0" fmla="*/ 4 w 19"/>
                    <a:gd name="T1" fmla="*/ 0 h 37"/>
                    <a:gd name="T2" fmla="*/ 5 w 19"/>
                    <a:gd name="T3" fmla="*/ 5 h 37"/>
                    <a:gd name="T4" fmla="*/ 0 w 19"/>
                    <a:gd name="T5" fmla="*/ 37 h 37"/>
                    <a:gd name="T6" fmla="*/ 0 w 19"/>
                    <a:gd name="T7" fmla="*/ 37 h 37"/>
                    <a:gd name="T8" fmla="*/ 19 w 19"/>
                    <a:gd name="T9" fmla="*/ 18 h 37"/>
                    <a:gd name="T10" fmla="*/ 5 w 19"/>
                    <a:gd name="T11" fmla="*/ 0 h 37"/>
                    <a:gd name="T12" fmla="*/ 5 w 19"/>
                    <a:gd name="T13" fmla="*/ 0 h 37"/>
                    <a:gd name="T14" fmla="*/ 4 w 19"/>
                    <a:gd name="T1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" h="37">
                      <a:moveTo>
                        <a:pt x="4" y="0"/>
                      </a:moveTo>
                      <a:cubicBezTo>
                        <a:pt x="5" y="1"/>
                        <a:pt x="5" y="3"/>
                        <a:pt x="5" y="5"/>
                      </a:cubicBezTo>
                      <a:cubicBezTo>
                        <a:pt x="5" y="16"/>
                        <a:pt x="3" y="2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0" y="37"/>
                        <a:pt x="19" y="28"/>
                        <a:pt x="19" y="18"/>
                      </a:cubicBezTo>
                      <a:cubicBezTo>
                        <a:pt x="19" y="9"/>
                        <a:pt x="13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1" name="Freeform 126"/>
                <p:cNvSpPr>
                  <a:spLocks/>
                </p:cNvSpPr>
                <p:nvPr/>
              </p:nvSpPr>
              <p:spPr bwMode="auto">
                <a:xfrm>
                  <a:off x="5330825" y="2343150"/>
                  <a:ext cx="390525" cy="596900"/>
                </a:xfrm>
                <a:custGeom>
                  <a:avLst/>
                  <a:gdLst>
                    <a:gd name="T0" fmla="*/ 0 w 104"/>
                    <a:gd name="T1" fmla="*/ 0 h 159"/>
                    <a:gd name="T2" fmla="*/ 0 w 104"/>
                    <a:gd name="T3" fmla="*/ 0 h 159"/>
                    <a:gd name="T4" fmla="*/ 0 w 104"/>
                    <a:gd name="T5" fmla="*/ 159 h 159"/>
                    <a:gd name="T6" fmla="*/ 26 w 104"/>
                    <a:gd name="T7" fmla="*/ 156 h 159"/>
                    <a:gd name="T8" fmla="*/ 99 w 104"/>
                    <a:gd name="T9" fmla="*/ 88 h 159"/>
                    <a:gd name="T10" fmla="*/ 104 w 104"/>
                    <a:gd name="T11" fmla="*/ 56 h 159"/>
                    <a:gd name="T12" fmla="*/ 103 w 104"/>
                    <a:gd name="T13" fmla="*/ 51 h 159"/>
                    <a:gd name="T14" fmla="*/ 80 w 104"/>
                    <a:gd name="T15" fmla="*/ 39 h 159"/>
                    <a:gd name="T16" fmla="*/ 26 w 104"/>
                    <a:gd name="T17" fmla="*/ 54 h 159"/>
                    <a:gd name="T18" fmla="*/ 0 w 104"/>
                    <a:gd name="T19" fmla="*/ 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" h="159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9"/>
                        <a:pt x="0" y="159"/>
                        <a:pt x="0" y="159"/>
                      </a:cubicBezTo>
                      <a:cubicBezTo>
                        <a:pt x="9" y="159"/>
                        <a:pt x="18" y="158"/>
                        <a:pt x="26" y="156"/>
                      </a:cubicBezTo>
                      <a:cubicBezTo>
                        <a:pt x="60" y="147"/>
                        <a:pt x="88" y="121"/>
                        <a:pt x="99" y="88"/>
                      </a:cubicBezTo>
                      <a:cubicBezTo>
                        <a:pt x="102" y="78"/>
                        <a:pt x="104" y="67"/>
                        <a:pt x="104" y="56"/>
                      </a:cubicBezTo>
                      <a:cubicBezTo>
                        <a:pt x="104" y="54"/>
                        <a:pt x="104" y="52"/>
                        <a:pt x="103" y="51"/>
                      </a:cubicBezTo>
                      <a:cubicBezTo>
                        <a:pt x="94" y="51"/>
                        <a:pt x="86" y="46"/>
                        <a:pt x="80" y="39"/>
                      </a:cubicBezTo>
                      <a:cubicBezTo>
                        <a:pt x="64" y="46"/>
                        <a:pt x="46" y="52"/>
                        <a:pt x="26" y="54"/>
                      </a:cubicBezTo>
                      <a:cubicBezTo>
                        <a:pt x="26" y="33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Freeform 127"/>
                <p:cNvSpPr>
                  <a:spLocks/>
                </p:cNvSpPr>
                <p:nvPr/>
              </p:nvSpPr>
              <p:spPr bwMode="auto">
                <a:xfrm>
                  <a:off x="5632450" y="2351088"/>
                  <a:ext cx="209550" cy="184150"/>
                </a:xfrm>
                <a:custGeom>
                  <a:avLst/>
                  <a:gdLst>
                    <a:gd name="T0" fmla="*/ 44 w 56"/>
                    <a:gd name="T1" fmla="*/ 0 h 49"/>
                    <a:gd name="T2" fmla="*/ 0 w 56"/>
                    <a:gd name="T3" fmla="*/ 37 h 49"/>
                    <a:gd name="T4" fmla="*/ 23 w 56"/>
                    <a:gd name="T5" fmla="*/ 49 h 49"/>
                    <a:gd name="T6" fmla="*/ 24 w 56"/>
                    <a:gd name="T7" fmla="*/ 49 h 49"/>
                    <a:gd name="T8" fmla="*/ 24 w 56"/>
                    <a:gd name="T9" fmla="*/ 49 h 49"/>
                    <a:gd name="T10" fmla="*/ 56 w 56"/>
                    <a:gd name="T11" fmla="*/ 49 h 49"/>
                    <a:gd name="T12" fmla="*/ 44 w 56"/>
                    <a:gd name="T13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" h="49">
                      <a:moveTo>
                        <a:pt x="44" y="0"/>
                      </a:moveTo>
                      <a:cubicBezTo>
                        <a:pt x="36" y="15"/>
                        <a:pt x="20" y="28"/>
                        <a:pt x="0" y="37"/>
                      </a:cubicBezTo>
                      <a:cubicBezTo>
                        <a:pt x="6" y="44"/>
                        <a:pt x="14" y="49"/>
                        <a:pt x="23" y="49"/>
                      </a:cubicBezTo>
                      <a:cubicBezTo>
                        <a:pt x="24" y="49"/>
                        <a:pt x="24" y="49"/>
                        <a:pt x="24" y="49"/>
                      </a:cubicBezTo>
                      <a:cubicBezTo>
                        <a:pt x="24" y="49"/>
                        <a:pt x="24" y="49"/>
                        <a:pt x="24" y="49"/>
                      </a:cubicBezTo>
                      <a:cubicBezTo>
                        <a:pt x="56" y="49"/>
                        <a:pt x="56" y="49"/>
                        <a:pt x="56" y="49"/>
                      </a:cubicBezTo>
                      <a:cubicBezTo>
                        <a:pt x="55" y="31"/>
                        <a:pt x="51" y="15"/>
                        <a:pt x="44" y="0"/>
                      </a:cubicBezTo>
                    </a:path>
                  </a:pathLst>
                </a:custGeom>
                <a:solidFill>
                  <a:srgbClr val="3D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3" name="Freeform 128"/>
                <p:cNvSpPr>
                  <a:spLocks/>
                </p:cNvSpPr>
                <p:nvPr/>
              </p:nvSpPr>
              <p:spPr bwMode="auto">
                <a:xfrm>
                  <a:off x="5330825" y="2054225"/>
                  <a:ext cx="466725" cy="492125"/>
                </a:xfrm>
                <a:custGeom>
                  <a:avLst/>
                  <a:gdLst>
                    <a:gd name="T0" fmla="*/ 0 w 124"/>
                    <a:gd name="T1" fmla="*/ 77 h 131"/>
                    <a:gd name="T2" fmla="*/ 26 w 124"/>
                    <a:gd name="T3" fmla="*/ 131 h 131"/>
                    <a:gd name="T4" fmla="*/ 124 w 124"/>
                    <a:gd name="T5" fmla="*/ 79 h 131"/>
                    <a:gd name="T6" fmla="*/ 5 w 124"/>
                    <a:gd name="T7" fmla="*/ 0 h 131"/>
                    <a:gd name="T8" fmla="*/ 5 w 124"/>
                    <a:gd name="T9" fmla="*/ 0 h 131"/>
                    <a:gd name="T10" fmla="*/ 5 w 124"/>
                    <a:gd name="T11" fmla="*/ 0 h 131"/>
                    <a:gd name="T12" fmla="*/ 5 w 124"/>
                    <a:gd name="T13" fmla="*/ 0 h 131"/>
                    <a:gd name="T14" fmla="*/ 4 w 124"/>
                    <a:gd name="T15" fmla="*/ 0 h 131"/>
                    <a:gd name="T16" fmla="*/ 4 w 124"/>
                    <a:gd name="T17" fmla="*/ 0 h 131"/>
                    <a:gd name="T18" fmla="*/ 4 w 124"/>
                    <a:gd name="T19" fmla="*/ 0 h 131"/>
                    <a:gd name="T20" fmla="*/ 4 w 124"/>
                    <a:gd name="T21" fmla="*/ 0 h 131"/>
                    <a:gd name="T22" fmla="*/ 4 w 124"/>
                    <a:gd name="T23" fmla="*/ 0 h 131"/>
                    <a:gd name="T24" fmla="*/ 4 w 124"/>
                    <a:gd name="T25" fmla="*/ 0 h 131"/>
                    <a:gd name="T26" fmla="*/ 4 w 124"/>
                    <a:gd name="T27" fmla="*/ 0 h 131"/>
                    <a:gd name="T28" fmla="*/ 4 w 124"/>
                    <a:gd name="T29" fmla="*/ 0 h 131"/>
                    <a:gd name="T30" fmla="*/ 3 w 124"/>
                    <a:gd name="T31" fmla="*/ 0 h 131"/>
                    <a:gd name="T32" fmla="*/ 3 w 124"/>
                    <a:gd name="T33" fmla="*/ 0 h 131"/>
                    <a:gd name="T34" fmla="*/ 3 w 124"/>
                    <a:gd name="T35" fmla="*/ 0 h 131"/>
                    <a:gd name="T36" fmla="*/ 3 w 124"/>
                    <a:gd name="T37" fmla="*/ 0 h 131"/>
                    <a:gd name="T38" fmla="*/ 3 w 124"/>
                    <a:gd name="T39" fmla="*/ 0 h 131"/>
                    <a:gd name="T40" fmla="*/ 3 w 124"/>
                    <a:gd name="T41" fmla="*/ 0 h 131"/>
                    <a:gd name="T42" fmla="*/ 3 w 124"/>
                    <a:gd name="T43" fmla="*/ 0 h 131"/>
                    <a:gd name="T44" fmla="*/ 3 w 124"/>
                    <a:gd name="T45" fmla="*/ 0 h 131"/>
                    <a:gd name="T46" fmla="*/ 3 w 124"/>
                    <a:gd name="T47" fmla="*/ 0 h 131"/>
                    <a:gd name="T48" fmla="*/ 2 w 124"/>
                    <a:gd name="T49" fmla="*/ 0 h 131"/>
                    <a:gd name="T50" fmla="*/ 2 w 124"/>
                    <a:gd name="T51" fmla="*/ 0 h 131"/>
                    <a:gd name="T52" fmla="*/ 2 w 124"/>
                    <a:gd name="T53" fmla="*/ 0 h 131"/>
                    <a:gd name="T54" fmla="*/ 2 w 124"/>
                    <a:gd name="T55" fmla="*/ 0 h 131"/>
                    <a:gd name="T56" fmla="*/ 2 w 124"/>
                    <a:gd name="T57" fmla="*/ 0 h 131"/>
                    <a:gd name="T58" fmla="*/ 2 w 124"/>
                    <a:gd name="T59" fmla="*/ 0 h 131"/>
                    <a:gd name="T60" fmla="*/ 2 w 124"/>
                    <a:gd name="T61" fmla="*/ 0 h 131"/>
                    <a:gd name="T62" fmla="*/ 2 w 124"/>
                    <a:gd name="T63" fmla="*/ 0 h 131"/>
                    <a:gd name="T64" fmla="*/ 2 w 124"/>
                    <a:gd name="T65" fmla="*/ 0 h 131"/>
                    <a:gd name="T66" fmla="*/ 1 w 124"/>
                    <a:gd name="T67" fmla="*/ 0 h 131"/>
                    <a:gd name="T68" fmla="*/ 1 w 124"/>
                    <a:gd name="T69" fmla="*/ 0 h 131"/>
                    <a:gd name="T70" fmla="*/ 1 w 124"/>
                    <a:gd name="T71" fmla="*/ 0 h 131"/>
                    <a:gd name="T72" fmla="*/ 1 w 124"/>
                    <a:gd name="T73" fmla="*/ 0 h 131"/>
                    <a:gd name="T74" fmla="*/ 1 w 124"/>
                    <a:gd name="T75" fmla="*/ 0 h 131"/>
                    <a:gd name="T76" fmla="*/ 1 w 124"/>
                    <a:gd name="T77" fmla="*/ 0 h 131"/>
                    <a:gd name="T78" fmla="*/ 1 w 124"/>
                    <a:gd name="T79" fmla="*/ 0 h 131"/>
                    <a:gd name="T80" fmla="*/ 1 w 124"/>
                    <a:gd name="T81" fmla="*/ 0 h 131"/>
                    <a:gd name="T82" fmla="*/ 1 w 124"/>
                    <a:gd name="T83" fmla="*/ 0 h 131"/>
                    <a:gd name="T84" fmla="*/ 0 w 124"/>
                    <a:gd name="T8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4" h="131">
                      <a:moveTo>
                        <a:pt x="0" y="0"/>
                      </a:move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7"/>
                        <a:pt x="26" y="110"/>
                        <a:pt x="26" y="131"/>
                      </a:cubicBezTo>
                      <a:cubicBezTo>
                        <a:pt x="46" y="129"/>
                        <a:pt x="64" y="123"/>
                        <a:pt x="80" y="116"/>
                      </a:cubicBezTo>
                      <a:cubicBezTo>
                        <a:pt x="100" y="107"/>
                        <a:pt x="116" y="94"/>
                        <a:pt x="124" y="79"/>
                      </a:cubicBezTo>
                      <a:cubicBezTo>
                        <a:pt x="124" y="79"/>
                        <a:pt x="124" y="79"/>
                        <a:pt x="124" y="79"/>
                      </a:cubicBezTo>
                      <a:cubicBezTo>
                        <a:pt x="103" y="33"/>
                        <a:pt x="58" y="1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3D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Freeform 129"/>
                <p:cNvSpPr>
                  <a:spLocks/>
                </p:cNvSpPr>
                <p:nvPr/>
              </p:nvSpPr>
              <p:spPr bwMode="auto">
                <a:xfrm>
                  <a:off x="5330825" y="3030538"/>
                  <a:ext cx="428625" cy="112713"/>
                </a:xfrm>
                <a:custGeom>
                  <a:avLst/>
                  <a:gdLst>
                    <a:gd name="T0" fmla="*/ 79 w 114"/>
                    <a:gd name="T1" fmla="*/ 0 h 30"/>
                    <a:gd name="T2" fmla="*/ 67 w 114"/>
                    <a:gd name="T3" fmla="*/ 0 h 30"/>
                    <a:gd name="T4" fmla="*/ 53 w 114"/>
                    <a:gd name="T5" fmla="*/ 0 h 30"/>
                    <a:gd name="T6" fmla="*/ 26 w 114"/>
                    <a:gd name="T7" fmla="*/ 0 h 30"/>
                    <a:gd name="T8" fmla="*/ 0 w 114"/>
                    <a:gd name="T9" fmla="*/ 0 h 30"/>
                    <a:gd name="T10" fmla="*/ 0 w 114"/>
                    <a:gd name="T11" fmla="*/ 0 h 30"/>
                    <a:gd name="T12" fmla="*/ 0 w 114"/>
                    <a:gd name="T13" fmla="*/ 30 h 30"/>
                    <a:gd name="T14" fmla="*/ 0 w 114"/>
                    <a:gd name="T15" fmla="*/ 30 h 30"/>
                    <a:gd name="T16" fmla="*/ 114 w 114"/>
                    <a:gd name="T17" fmla="*/ 11 h 30"/>
                    <a:gd name="T18" fmla="*/ 114 w 114"/>
                    <a:gd name="T19" fmla="*/ 11 h 30"/>
                    <a:gd name="T20" fmla="*/ 114 w 114"/>
                    <a:gd name="T21" fmla="*/ 10 h 30"/>
                    <a:gd name="T22" fmla="*/ 112 w 114"/>
                    <a:gd name="T23" fmla="*/ 9 h 30"/>
                    <a:gd name="T24" fmla="*/ 114 w 114"/>
                    <a:gd name="T25" fmla="*/ 10 h 30"/>
                    <a:gd name="T26" fmla="*/ 114 w 114"/>
                    <a:gd name="T27" fmla="*/ 10 h 30"/>
                    <a:gd name="T28" fmla="*/ 79 w 114"/>
                    <a:gd name="T2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4" h="30">
                      <a:moveTo>
                        <a:pt x="79" y="0"/>
                      </a:move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47" y="30"/>
                        <a:pt x="89" y="22"/>
                        <a:pt x="114" y="11"/>
                      </a:cubicBezTo>
                      <a:cubicBezTo>
                        <a:pt x="114" y="11"/>
                        <a:pt x="114" y="11"/>
                        <a:pt x="114" y="11"/>
                      </a:cubicBezTo>
                      <a:cubicBezTo>
                        <a:pt x="114" y="10"/>
                        <a:pt x="114" y="10"/>
                        <a:pt x="114" y="10"/>
                      </a:cubicBezTo>
                      <a:cubicBezTo>
                        <a:pt x="113" y="10"/>
                        <a:pt x="112" y="10"/>
                        <a:pt x="112" y="9"/>
                      </a:cubicBezTo>
                      <a:cubicBezTo>
                        <a:pt x="112" y="10"/>
                        <a:pt x="113" y="10"/>
                        <a:pt x="114" y="10"/>
                      </a:cubicBezTo>
                      <a:cubicBezTo>
                        <a:pt x="114" y="10"/>
                        <a:pt x="114" y="10"/>
                        <a:pt x="114" y="10"/>
                      </a:cubicBezTo>
                      <a:cubicBezTo>
                        <a:pt x="104" y="4"/>
                        <a:pt x="92" y="0"/>
                        <a:pt x="79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Freeform 130"/>
                <p:cNvSpPr>
                  <a:spLocks noEditPoints="1"/>
                </p:cNvSpPr>
                <p:nvPr/>
              </p:nvSpPr>
              <p:spPr bwMode="auto">
                <a:xfrm>
                  <a:off x="5330825" y="3063875"/>
                  <a:ext cx="530225" cy="390525"/>
                </a:xfrm>
                <a:custGeom>
                  <a:avLst/>
                  <a:gdLst>
                    <a:gd name="T0" fmla="*/ 114 w 141"/>
                    <a:gd name="T1" fmla="*/ 2 h 104"/>
                    <a:gd name="T2" fmla="*/ 0 w 141"/>
                    <a:gd name="T3" fmla="*/ 21 h 104"/>
                    <a:gd name="T4" fmla="*/ 0 w 141"/>
                    <a:gd name="T5" fmla="*/ 21 h 104"/>
                    <a:gd name="T6" fmla="*/ 0 w 141"/>
                    <a:gd name="T7" fmla="*/ 104 h 104"/>
                    <a:gd name="T8" fmla="*/ 141 w 141"/>
                    <a:gd name="T9" fmla="*/ 104 h 104"/>
                    <a:gd name="T10" fmla="*/ 141 w 141"/>
                    <a:gd name="T11" fmla="*/ 100 h 104"/>
                    <a:gd name="T12" fmla="*/ 141 w 141"/>
                    <a:gd name="T13" fmla="*/ 53 h 104"/>
                    <a:gd name="T14" fmla="*/ 123 w 141"/>
                    <a:gd name="T15" fmla="*/ 9 h 104"/>
                    <a:gd name="T16" fmla="*/ 123 w 141"/>
                    <a:gd name="T17" fmla="*/ 9 h 104"/>
                    <a:gd name="T18" fmla="*/ 114 w 141"/>
                    <a:gd name="T19" fmla="*/ 2 h 104"/>
                    <a:gd name="T20" fmla="*/ 112 w 141"/>
                    <a:gd name="T21" fmla="*/ 0 h 104"/>
                    <a:gd name="T22" fmla="*/ 114 w 141"/>
                    <a:gd name="T23" fmla="*/ 1 h 104"/>
                    <a:gd name="T24" fmla="*/ 114 w 141"/>
                    <a:gd name="T25" fmla="*/ 1 h 104"/>
                    <a:gd name="T26" fmla="*/ 112 w 141"/>
                    <a:gd name="T27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1" h="104">
                      <a:moveTo>
                        <a:pt x="114" y="2"/>
                      </a:moveTo>
                      <a:cubicBezTo>
                        <a:pt x="89" y="13"/>
                        <a:pt x="47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141" y="104"/>
                        <a:pt x="141" y="104"/>
                        <a:pt x="141" y="104"/>
                      </a:cubicBezTo>
                      <a:cubicBezTo>
                        <a:pt x="141" y="100"/>
                        <a:pt x="141" y="100"/>
                        <a:pt x="141" y="100"/>
                      </a:cubicBezTo>
                      <a:cubicBezTo>
                        <a:pt x="141" y="53"/>
                        <a:pt x="141" y="53"/>
                        <a:pt x="141" y="53"/>
                      </a:cubicBezTo>
                      <a:cubicBezTo>
                        <a:pt x="141" y="36"/>
                        <a:pt x="134" y="20"/>
                        <a:pt x="123" y="9"/>
                      </a:cubicBezTo>
                      <a:cubicBezTo>
                        <a:pt x="123" y="9"/>
                        <a:pt x="123" y="9"/>
                        <a:pt x="123" y="9"/>
                      </a:cubicBezTo>
                      <a:cubicBezTo>
                        <a:pt x="120" y="6"/>
                        <a:pt x="117" y="4"/>
                        <a:pt x="114" y="2"/>
                      </a:cubicBezTo>
                      <a:moveTo>
                        <a:pt x="112" y="0"/>
                      </a:moveTo>
                      <a:cubicBezTo>
                        <a:pt x="112" y="1"/>
                        <a:pt x="113" y="1"/>
                        <a:pt x="114" y="1"/>
                      </a:cubicBezTo>
                      <a:cubicBezTo>
                        <a:pt x="114" y="1"/>
                        <a:pt x="114" y="1"/>
                        <a:pt x="114" y="1"/>
                      </a:cubicBezTo>
                      <a:cubicBezTo>
                        <a:pt x="113" y="1"/>
                        <a:pt x="112" y="1"/>
                        <a:pt x="112" y="0"/>
                      </a:cubicBezTo>
                    </a:path>
                  </a:pathLst>
                </a:custGeom>
                <a:solidFill>
                  <a:srgbClr val="D1C7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0" name="组合 379"/>
              <p:cNvGrpSpPr/>
              <p:nvPr/>
            </p:nvGrpSpPr>
            <p:grpSpPr>
              <a:xfrm>
                <a:off x="6297613" y="1711325"/>
                <a:ext cx="1055688" cy="1400176"/>
                <a:chOff x="6297613" y="2054225"/>
                <a:chExt cx="1055688" cy="1400176"/>
              </a:xfrm>
            </p:grpSpPr>
            <p:sp>
              <p:nvSpPr>
                <p:cNvPr id="296" name="Freeform 131"/>
                <p:cNvSpPr>
                  <a:spLocks/>
                </p:cNvSpPr>
                <p:nvPr/>
              </p:nvSpPr>
              <p:spPr bwMode="auto">
                <a:xfrm>
                  <a:off x="6856413" y="2601913"/>
                  <a:ext cx="481013" cy="762000"/>
                </a:xfrm>
                <a:custGeom>
                  <a:avLst/>
                  <a:gdLst>
                    <a:gd name="T0" fmla="*/ 49 w 128"/>
                    <a:gd name="T1" fmla="*/ 203 h 203"/>
                    <a:gd name="T2" fmla="*/ 109 w 128"/>
                    <a:gd name="T3" fmla="*/ 159 h 203"/>
                    <a:gd name="T4" fmla="*/ 90 w 128"/>
                    <a:gd name="T5" fmla="*/ 153 h 203"/>
                    <a:gd name="T6" fmla="*/ 66 w 128"/>
                    <a:gd name="T7" fmla="*/ 130 h 203"/>
                    <a:gd name="T8" fmla="*/ 128 w 128"/>
                    <a:gd name="T9" fmla="*/ 4 h 203"/>
                    <a:gd name="T10" fmla="*/ 128 w 128"/>
                    <a:gd name="T11" fmla="*/ 0 h 203"/>
                    <a:gd name="T12" fmla="*/ 17 w 128"/>
                    <a:gd name="T13" fmla="*/ 114 h 203"/>
                    <a:gd name="T14" fmla="*/ 9 w 128"/>
                    <a:gd name="T15" fmla="*/ 130 h 203"/>
                    <a:gd name="T16" fmla="*/ 49 w 128"/>
                    <a:gd name="T17" fmla="*/ 203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203">
                      <a:moveTo>
                        <a:pt x="49" y="203"/>
                      </a:moveTo>
                      <a:cubicBezTo>
                        <a:pt x="82" y="203"/>
                        <a:pt x="109" y="178"/>
                        <a:pt x="109" y="159"/>
                      </a:cubicBezTo>
                      <a:cubicBezTo>
                        <a:pt x="109" y="143"/>
                        <a:pt x="95" y="152"/>
                        <a:pt x="90" y="153"/>
                      </a:cubicBezTo>
                      <a:cubicBezTo>
                        <a:pt x="59" y="160"/>
                        <a:pt x="59" y="135"/>
                        <a:pt x="66" y="130"/>
                      </a:cubicBezTo>
                      <a:cubicBezTo>
                        <a:pt x="124" y="81"/>
                        <a:pt x="127" y="17"/>
                        <a:pt x="128" y="4"/>
                      </a:cubicBezTo>
                      <a:cubicBezTo>
                        <a:pt x="128" y="2"/>
                        <a:pt x="128" y="0"/>
                        <a:pt x="128" y="0"/>
                      </a:cubicBezTo>
                      <a:cubicBezTo>
                        <a:pt x="17" y="114"/>
                        <a:pt x="17" y="114"/>
                        <a:pt x="17" y="114"/>
                      </a:cubicBezTo>
                      <a:cubicBezTo>
                        <a:pt x="14" y="117"/>
                        <a:pt x="11" y="123"/>
                        <a:pt x="9" y="130"/>
                      </a:cubicBezTo>
                      <a:cubicBezTo>
                        <a:pt x="0" y="157"/>
                        <a:pt x="2" y="203"/>
                        <a:pt x="49" y="203"/>
                      </a:cubicBezTo>
                    </a:path>
                  </a:pathLst>
                </a:custGeom>
                <a:solidFill>
                  <a:srgbClr val="F9B1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Freeform 132"/>
                <p:cNvSpPr>
                  <a:spLocks/>
                </p:cNvSpPr>
                <p:nvPr/>
              </p:nvSpPr>
              <p:spPr bwMode="auto">
                <a:xfrm>
                  <a:off x="6311900" y="2054225"/>
                  <a:ext cx="1025525" cy="1066800"/>
                </a:xfrm>
                <a:custGeom>
                  <a:avLst/>
                  <a:gdLst>
                    <a:gd name="T0" fmla="*/ 273 w 273"/>
                    <a:gd name="T1" fmla="*/ 136 h 284"/>
                    <a:gd name="T2" fmla="*/ 273 w 273"/>
                    <a:gd name="T3" fmla="*/ 150 h 284"/>
                    <a:gd name="T4" fmla="*/ 234 w 273"/>
                    <a:gd name="T5" fmla="*/ 238 h 284"/>
                    <a:gd name="T6" fmla="*/ 136 w 273"/>
                    <a:gd name="T7" fmla="*/ 284 h 284"/>
                    <a:gd name="T8" fmla="*/ 39 w 273"/>
                    <a:gd name="T9" fmla="*/ 238 h 284"/>
                    <a:gd name="T10" fmla="*/ 0 w 273"/>
                    <a:gd name="T11" fmla="*/ 150 h 284"/>
                    <a:gd name="T12" fmla="*/ 0 w 273"/>
                    <a:gd name="T13" fmla="*/ 136 h 284"/>
                    <a:gd name="T14" fmla="*/ 136 w 273"/>
                    <a:gd name="T15" fmla="*/ 0 h 284"/>
                    <a:gd name="T16" fmla="*/ 273 w 273"/>
                    <a:gd name="T17" fmla="*/ 136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3" h="284">
                      <a:moveTo>
                        <a:pt x="273" y="136"/>
                      </a:moveTo>
                      <a:cubicBezTo>
                        <a:pt x="273" y="150"/>
                        <a:pt x="273" y="150"/>
                        <a:pt x="273" y="150"/>
                      </a:cubicBezTo>
                      <a:cubicBezTo>
                        <a:pt x="272" y="163"/>
                        <a:pt x="268" y="198"/>
                        <a:pt x="234" y="238"/>
                      </a:cubicBezTo>
                      <a:cubicBezTo>
                        <a:pt x="136" y="284"/>
                        <a:pt x="136" y="284"/>
                        <a:pt x="136" y="284"/>
                      </a:cubicBezTo>
                      <a:cubicBezTo>
                        <a:pt x="39" y="238"/>
                        <a:pt x="39" y="238"/>
                        <a:pt x="39" y="238"/>
                      </a:cubicBezTo>
                      <a:cubicBezTo>
                        <a:pt x="5" y="198"/>
                        <a:pt x="0" y="163"/>
                        <a:pt x="0" y="15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0" y="61"/>
                        <a:pt x="61" y="0"/>
                        <a:pt x="136" y="0"/>
                      </a:cubicBezTo>
                      <a:cubicBezTo>
                        <a:pt x="212" y="0"/>
                        <a:pt x="273" y="61"/>
                        <a:pt x="273" y="136"/>
                      </a:cubicBezTo>
                    </a:path>
                  </a:pathLst>
                </a:custGeom>
                <a:solidFill>
                  <a:srgbClr val="F9B1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Rectangle 133"/>
                <p:cNvSpPr>
                  <a:spLocks noChangeArrowheads="1"/>
                </p:cNvSpPr>
                <p:nvPr/>
              </p:nvSpPr>
              <p:spPr bwMode="auto">
                <a:xfrm>
                  <a:off x="6729413" y="2857500"/>
                  <a:ext cx="190500" cy="266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Rectangle 134"/>
                <p:cNvSpPr>
                  <a:spLocks noChangeArrowheads="1"/>
                </p:cNvSpPr>
                <p:nvPr/>
              </p:nvSpPr>
              <p:spPr bwMode="auto">
                <a:xfrm>
                  <a:off x="6729413" y="2857500"/>
                  <a:ext cx="190500" cy="266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Oval 135"/>
                <p:cNvSpPr>
                  <a:spLocks noChangeArrowheads="1"/>
                </p:cNvSpPr>
                <p:nvPr/>
              </p:nvSpPr>
              <p:spPr bwMode="auto">
                <a:xfrm>
                  <a:off x="6383338" y="2530475"/>
                  <a:ext cx="142875" cy="142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Oval 136"/>
                <p:cNvSpPr>
                  <a:spLocks noChangeArrowheads="1"/>
                </p:cNvSpPr>
                <p:nvPr/>
              </p:nvSpPr>
              <p:spPr bwMode="auto">
                <a:xfrm>
                  <a:off x="7123113" y="2530475"/>
                  <a:ext cx="142875" cy="142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Oval 137"/>
                <p:cNvSpPr>
                  <a:spLocks noChangeArrowheads="1"/>
                </p:cNvSpPr>
                <p:nvPr/>
              </p:nvSpPr>
              <p:spPr bwMode="auto">
                <a:xfrm>
                  <a:off x="6435725" y="2166938"/>
                  <a:ext cx="774700" cy="7731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Freeform 138"/>
                <p:cNvSpPr>
                  <a:spLocks/>
                </p:cNvSpPr>
                <p:nvPr/>
              </p:nvSpPr>
              <p:spPr bwMode="auto">
                <a:xfrm>
                  <a:off x="6311900" y="2054225"/>
                  <a:ext cx="1022350" cy="481013"/>
                </a:xfrm>
                <a:custGeom>
                  <a:avLst/>
                  <a:gdLst>
                    <a:gd name="T0" fmla="*/ 137 w 272"/>
                    <a:gd name="T1" fmla="*/ 0 h 128"/>
                    <a:gd name="T2" fmla="*/ 136 w 272"/>
                    <a:gd name="T3" fmla="*/ 0 h 128"/>
                    <a:gd name="T4" fmla="*/ 136 w 272"/>
                    <a:gd name="T5" fmla="*/ 0 h 128"/>
                    <a:gd name="T6" fmla="*/ 0 w 272"/>
                    <a:gd name="T7" fmla="*/ 128 h 128"/>
                    <a:gd name="T8" fmla="*/ 33 w 272"/>
                    <a:gd name="T9" fmla="*/ 128 h 128"/>
                    <a:gd name="T10" fmla="*/ 136 w 272"/>
                    <a:gd name="T11" fmla="*/ 70 h 128"/>
                    <a:gd name="T12" fmla="*/ 239 w 272"/>
                    <a:gd name="T13" fmla="*/ 128 h 128"/>
                    <a:gd name="T14" fmla="*/ 272 w 272"/>
                    <a:gd name="T15" fmla="*/ 128 h 128"/>
                    <a:gd name="T16" fmla="*/ 137 w 272"/>
                    <a:gd name="T17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2" h="128">
                      <a:moveTo>
                        <a:pt x="137" y="0"/>
                      </a:move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64" y="0"/>
                        <a:pt x="5" y="56"/>
                        <a:pt x="0" y="128"/>
                      </a:cubicBezTo>
                      <a:cubicBezTo>
                        <a:pt x="33" y="128"/>
                        <a:pt x="33" y="128"/>
                        <a:pt x="33" y="128"/>
                      </a:cubicBezTo>
                      <a:cubicBezTo>
                        <a:pt x="92" y="128"/>
                        <a:pt x="136" y="70"/>
                        <a:pt x="136" y="70"/>
                      </a:cubicBezTo>
                      <a:cubicBezTo>
                        <a:pt x="136" y="70"/>
                        <a:pt x="180" y="128"/>
                        <a:pt x="239" y="128"/>
                      </a:cubicBezTo>
                      <a:cubicBezTo>
                        <a:pt x="272" y="128"/>
                        <a:pt x="272" y="128"/>
                        <a:pt x="272" y="128"/>
                      </a:cubicBezTo>
                      <a:cubicBezTo>
                        <a:pt x="268" y="56"/>
                        <a:pt x="209" y="0"/>
                        <a:pt x="137" y="0"/>
                      </a:cubicBezTo>
                    </a:path>
                  </a:pathLst>
                </a:custGeom>
                <a:solidFill>
                  <a:srgbClr val="F9B1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Freeform 139"/>
                <p:cNvSpPr>
                  <a:spLocks/>
                </p:cNvSpPr>
                <p:nvPr/>
              </p:nvSpPr>
              <p:spPr bwMode="auto">
                <a:xfrm>
                  <a:off x="6702425" y="3030538"/>
                  <a:ext cx="241300" cy="120650"/>
                </a:xfrm>
                <a:custGeom>
                  <a:avLst/>
                  <a:gdLst>
                    <a:gd name="T0" fmla="*/ 32 w 64"/>
                    <a:gd name="T1" fmla="*/ 32 h 32"/>
                    <a:gd name="T2" fmla="*/ 64 w 64"/>
                    <a:gd name="T3" fmla="*/ 0 h 32"/>
                    <a:gd name="T4" fmla="*/ 32 w 64"/>
                    <a:gd name="T5" fmla="*/ 0 h 32"/>
                    <a:gd name="T6" fmla="*/ 0 w 64"/>
                    <a:gd name="T7" fmla="*/ 0 h 32"/>
                    <a:gd name="T8" fmla="*/ 32 w 64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32">
                      <a:moveTo>
                        <a:pt x="32" y="32"/>
                      </a:moveTo>
                      <a:cubicBezTo>
                        <a:pt x="50" y="32"/>
                        <a:pt x="64" y="17"/>
                        <a:pt x="64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"/>
                        <a:pt x="15" y="32"/>
                        <a:pt x="32" y="32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5" name="Freeform 140"/>
                <p:cNvSpPr>
                  <a:spLocks/>
                </p:cNvSpPr>
                <p:nvPr/>
              </p:nvSpPr>
              <p:spPr bwMode="auto">
                <a:xfrm>
                  <a:off x="6297613" y="3030538"/>
                  <a:ext cx="1055688" cy="423863"/>
                </a:xfrm>
                <a:custGeom>
                  <a:avLst/>
                  <a:gdLst>
                    <a:gd name="T0" fmla="*/ 263 w 281"/>
                    <a:gd name="T1" fmla="*/ 18 h 113"/>
                    <a:gd name="T2" fmla="*/ 219 w 281"/>
                    <a:gd name="T3" fmla="*/ 0 h 113"/>
                    <a:gd name="T4" fmla="*/ 207 w 281"/>
                    <a:gd name="T5" fmla="*/ 0 h 113"/>
                    <a:gd name="T6" fmla="*/ 172 w 281"/>
                    <a:gd name="T7" fmla="*/ 0 h 113"/>
                    <a:gd name="T8" fmla="*/ 140 w 281"/>
                    <a:gd name="T9" fmla="*/ 32 h 113"/>
                    <a:gd name="T10" fmla="*/ 108 w 281"/>
                    <a:gd name="T11" fmla="*/ 0 h 113"/>
                    <a:gd name="T12" fmla="*/ 74 w 281"/>
                    <a:gd name="T13" fmla="*/ 0 h 113"/>
                    <a:gd name="T14" fmla="*/ 62 w 281"/>
                    <a:gd name="T15" fmla="*/ 0 h 113"/>
                    <a:gd name="T16" fmla="*/ 18 w 281"/>
                    <a:gd name="T17" fmla="*/ 18 h 113"/>
                    <a:gd name="T18" fmla="*/ 0 w 281"/>
                    <a:gd name="T19" fmla="*/ 62 h 113"/>
                    <a:gd name="T20" fmla="*/ 0 w 281"/>
                    <a:gd name="T21" fmla="*/ 109 h 113"/>
                    <a:gd name="T22" fmla="*/ 0 w 281"/>
                    <a:gd name="T23" fmla="*/ 113 h 113"/>
                    <a:gd name="T24" fmla="*/ 281 w 281"/>
                    <a:gd name="T25" fmla="*/ 113 h 113"/>
                    <a:gd name="T26" fmla="*/ 281 w 281"/>
                    <a:gd name="T27" fmla="*/ 109 h 113"/>
                    <a:gd name="T28" fmla="*/ 281 w 281"/>
                    <a:gd name="T29" fmla="*/ 62 h 113"/>
                    <a:gd name="T30" fmla="*/ 263 w 281"/>
                    <a:gd name="T31" fmla="*/ 18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1" h="113">
                      <a:moveTo>
                        <a:pt x="263" y="18"/>
                      </a:moveTo>
                      <a:cubicBezTo>
                        <a:pt x="251" y="7"/>
                        <a:pt x="236" y="0"/>
                        <a:pt x="219" y="0"/>
                      </a:cubicBezTo>
                      <a:cubicBezTo>
                        <a:pt x="207" y="0"/>
                        <a:pt x="207" y="0"/>
                        <a:pt x="207" y="0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cubicBezTo>
                        <a:pt x="172" y="17"/>
                        <a:pt x="158" y="32"/>
                        <a:pt x="140" y="32"/>
                      </a:cubicBezTo>
                      <a:cubicBezTo>
                        <a:pt x="123" y="32"/>
                        <a:pt x="108" y="17"/>
                        <a:pt x="108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5" y="0"/>
                        <a:pt x="29" y="7"/>
                        <a:pt x="18" y="18"/>
                      </a:cubicBezTo>
                      <a:cubicBezTo>
                        <a:pt x="7" y="29"/>
                        <a:pt x="0" y="45"/>
                        <a:pt x="0" y="62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281" y="113"/>
                        <a:pt x="281" y="113"/>
                        <a:pt x="281" y="113"/>
                      </a:cubicBezTo>
                      <a:cubicBezTo>
                        <a:pt x="281" y="109"/>
                        <a:pt x="281" y="109"/>
                        <a:pt x="281" y="109"/>
                      </a:cubicBezTo>
                      <a:cubicBezTo>
                        <a:pt x="281" y="62"/>
                        <a:pt x="281" y="62"/>
                        <a:pt x="281" y="62"/>
                      </a:cubicBezTo>
                      <a:cubicBezTo>
                        <a:pt x="281" y="45"/>
                        <a:pt x="274" y="29"/>
                        <a:pt x="263" y="18"/>
                      </a:cubicBezTo>
                    </a:path>
                  </a:pathLst>
                </a:custGeom>
                <a:solidFill>
                  <a:srgbClr val="FE5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6" name="Freeform 141"/>
                <p:cNvSpPr>
                  <a:spLocks/>
                </p:cNvSpPr>
                <p:nvPr/>
              </p:nvSpPr>
              <p:spPr bwMode="auto">
                <a:xfrm>
                  <a:off x="6311900" y="2601913"/>
                  <a:ext cx="477838" cy="762000"/>
                </a:xfrm>
                <a:custGeom>
                  <a:avLst/>
                  <a:gdLst>
                    <a:gd name="T0" fmla="*/ 79 w 127"/>
                    <a:gd name="T1" fmla="*/ 203 h 203"/>
                    <a:gd name="T2" fmla="*/ 19 w 127"/>
                    <a:gd name="T3" fmla="*/ 159 h 203"/>
                    <a:gd name="T4" fmla="*/ 38 w 127"/>
                    <a:gd name="T5" fmla="*/ 153 h 203"/>
                    <a:gd name="T6" fmla="*/ 61 w 127"/>
                    <a:gd name="T7" fmla="*/ 130 h 203"/>
                    <a:gd name="T8" fmla="*/ 0 w 127"/>
                    <a:gd name="T9" fmla="*/ 4 h 203"/>
                    <a:gd name="T10" fmla="*/ 0 w 127"/>
                    <a:gd name="T11" fmla="*/ 0 h 203"/>
                    <a:gd name="T12" fmla="*/ 111 w 127"/>
                    <a:gd name="T13" fmla="*/ 114 h 203"/>
                    <a:gd name="T14" fmla="*/ 119 w 127"/>
                    <a:gd name="T15" fmla="*/ 130 h 203"/>
                    <a:gd name="T16" fmla="*/ 79 w 127"/>
                    <a:gd name="T17" fmla="*/ 203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7" h="203">
                      <a:moveTo>
                        <a:pt x="79" y="203"/>
                      </a:moveTo>
                      <a:cubicBezTo>
                        <a:pt x="45" y="203"/>
                        <a:pt x="19" y="178"/>
                        <a:pt x="19" y="159"/>
                      </a:cubicBezTo>
                      <a:cubicBezTo>
                        <a:pt x="19" y="143"/>
                        <a:pt x="33" y="152"/>
                        <a:pt x="38" y="153"/>
                      </a:cubicBezTo>
                      <a:cubicBezTo>
                        <a:pt x="68" y="160"/>
                        <a:pt x="68" y="135"/>
                        <a:pt x="61" y="130"/>
                      </a:cubicBezTo>
                      <a:cubicBezTo>
                        <a:pt x="3" y="81"/>
                        <a:pt x="0" y="17"/>
                        <a:pt x="0" y="4"/>
                      </a:cubicBezTo>
                      <a:cubicBezTo>
                        <a:pt x="0" y="2"/>
                        <a:pt x="0" y="0"/>
                        <a:pt x="0" y="0"/>
                      </a:cubicBezTo>
                      <a:cubicBezTo>
                        <a:pt x="111" y="114"/>
                        <a:pt x="111" y="114"/>
                        <a:pt x="111" y="114"/>
                      </a:cubicBezTo>
                      <a:cubicBezTo>
                        <a:pt x="114" y="117"/>
                        <a:pt x="116" y="123"/>
                        <a:pt x="119" y="130"/>
                      </a:cubicBezTo>
                      <a:cubicBezTo>
                        <a:pt x="127" y="157"/>
                        <a:pt x="126" y="203"/>
                        <a:pt x="79" y="203"/>
                      </a:cubicBezTo>
                      <a:close/>
                    </a:path>
                  </a:pathLst>
                </a:custGeom>
                <a:solidFill>
                  <a:srgbClr val="F9B1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7" name="Freeform 142"/>
                <p:cNvSpPr>
                  <a:spLocks noEditPoints="1"/>
                </p:cNvSpPr>
                <p:nvPr/>
              </p:nvSpPr>
              <p:spPr bwMode="auto">
                <a:xfrm>
                  <a:off x="6823075" y="2054225"/>
                  <a:ext cx="514350" cy="566738"/>
                </a:xfrm>
                <a:custGeom>
                  <a:avLst/>
                  <a:gdLst>
                    <a:gd name="T0" fmla="*/ 137 w 137"/>
                    <a:gd name="T1" fmla="*/ 150 h 151"/>
                    <a:gd name="T2" fmla="*/ 137 w 137"/>
                    <a:gd name="T3" fmla="*/ 151 h 151"/>
                    <a:gd name="T4" fmla="*/ 137 w 137"/>
                    <a:gd name="T5" fmla="*/ 150 h 151"/>
                    <a:gd name="T6" fmla="*/ 0 w 137"/>
                    <a:gd name="T7" fmla="*/ 0 h 151"/>
                    <a:gd name="T8" fmla="*/ 0 w 137"/>
                    <a:gd name="T9" fmla="*/ 0 h 151"/>
                    <a:gd name="T10" fmla="*/ 0 w 137"/>
                    <a:gd name="T11" fmla="*/ 0 h 151"/>
                    <a:gd name="T12" fmla="*/ 137 w 137"/>
                    <a:gd name="T13" fmla="*/ 136 h 151"/>
                    <a:gd name="T14" fmla="*/ 137 w 137"/>
                    <a:gd name="T15" fmla="*/ 150 h 151"/>
                    <a:gd name="T16" fmla="*/ 137 w 137"/>
                    <a:gd name="T17" fmla="*/ 150 h 151"/>
                    <a:gd name="T18" fmla="*/ 137 w 137"/>
                    <a:gd name="T19" fmla="*/ 136 h 151"/>
                    <a:gd name="T20" fmla="*/ 0 w 137"/>
                    <a:gd name="T21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7" h="151">
                      <a:moveTo>
                        <a:pt x="137" y="150"/>
                      </a:moveTo>
                      <a:cubicBezTo>
                        <a:pt x="137" y="151"/>
                        <a:pt x="137" y="151"/>
                        <a:pt x="137" y="151"/>
                      </a:cubicBezTo>
                      <a:cubicBezTo>
                        <a:pt x="137" y="151"/>
                        <a:pt x="137" y="151"/>
                        <a:pt x="137" y="15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6" y="0"/>
                        <a:pt x="137" y="61"/>
                        <a:pt x="137" y="136"/>
                      </a:cubicBezTo>
                      <a:cubicBezTo>
                        <a:pt x="137" y="150"/>
                        <a:pt x="137" y="150"/>
                        <a:pt x="137" y="150"/>
                      </a:cubicBezTo>
                      <a:cubicBezTo>
                        <a:pt x="137" y="150"/>
                        <a:pt x="137" y="150"/>
                        <a:pt x="137" y="150"/>
                      </a:cubicBezTo>
                      <a:cubicBezTo>
                        <a:pt x="137" y="136"/>
                        <a:pt x="137" y="136"/>
                        <a:pt x="137" y="136"/>
                      </a:cubicBezTo>
                      <a:cubicBezTo>
                        <a:pt x="137" y="61"/>
                        <a:pt x="76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" name="Freeform 143"/>
                <p:cNvSpPr>
                  <a:spLocks/>
                </p:cNvSpPr>
                <p:nvPr/>
              </p:nvSpPr>
              <p:spPr bwMode="auto">
                <a:xfrm>
                  <a:off x="7018338" y="2632075"/>
                  <a:ext cx="315913" cy="401638"/>
                </a:xfrm>
                <a:custGeom>
                  <a:avLst/>
                  <a:gdLst>
                    <a:gd name="T0" fmla="*/ 84 w 84"/>
                    <a:gd name="T1" fmla="*/ 0 h 107"/>
                    <a:gd name="T2" fmla="*/ 46 w 84"/>
                    <a:gd name="T3" fmla="*/ 84 h 107"/>
                    <a:gd name="T4" fmla="*/ 0 w 84"/>
                    <a:gd name="T5" fmla="*/ 106 h 107"/>
                    <a:gd name="T6" fmla="*/ 15 w 84"/>
                    <a:gd name="T7" fmla="*/ 106 h 107"/>
                    <a:gd name="T8" fmla="*/ 27 w 84"/>
                    <a:gd name="T9" fmla="*/ 106 h 107"/>
                    <a:gd name="T10" fmla="*/ 39 w 84"/>
                    <a:gd name="T11" fmla="*/ 107 h 107"/>
                    <a:gd name="T12" fmla="*/ 84 w 84"/>
                    <a:gd name="T13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4" h="107">
                      <a:moveTo>
                        <a:pt x="84" y="0"/>
                      </a:moveTo>
                      <a:cubicBezTo>
                        <a:pt x="83" y="15"/>
                        <a:pt x="77" y="48"/>
                        <a:pt x="46" y="84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15" y="106"/>
                        <a:pt x="15" y="106"/>
                        <a:pt x="15" y="106"/>
                      </a:cubicBezTo>
                      <a:cubicBezTo>
                        <a:pt x="27" y="106"/>
                        <a:pt x="27" y="106"/>
                        <a:pt x="27" y="106"/>
                      </a:cubicBezTo>
                      <a:cubicBezTo>
                        <a:pt x="31" y="106"/>
                        <a:pt x="35" y="106"/>
                        <a:pt x="39" y="107"/>
                      </a:cubicBezTo>
                      <a:cubicBezTo>
                        <a:pt x="78" y="65"/>
                        <a:pt x="83" y="16"/>
                        <a:pt x="84" y="0"/>
                      </a:cubicBezTo>
                    </a:path>
                  </a:pathLst>
                </a:custGeom>
                <a:solidFill>
                  <a:srgbClr val="CC92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" name="Freeform 144"/>
                <p:cNvSpPr>
                  <a:spLocks/>
                </p:cNvSpPr>
                <p:nvPr/>
              </p:nvSpPr>
              <p:spPr bwMode="auto">
                <a:xfrm>
                  <a:off x="6823075" y="2054225"/>
                  <a:ext cx="514350" cy="976313"/>
                </a:xfrm>
                <a:custGeom>
                  <a:avLst/>
                  <a:gdLst>
                    <a:gd name="T0" fmla="*/ 0 w 137"/>
                    <a:gd name="T1" fmla="*/ 0 h 260"/>
                    <a:gd name="T2" fmla="*/ 0 w 137"/>
                    <a:gd name="T3" fmla="*/ 0 h 260"/>
                    <a:gd name="T4" fmla="*/ 0 w 137"/>
                    <a:gd name="T5" fmla="*/ 0 h 260"/>
                    <a:gd name="T6" fmla="*/ 1 w 137"/>
                    <a:gd name="T7" fmla="*/ 0 h 260"/>
                    <a:gd name="T8" fmla="*/ 136 w 137"/>
                    <a:gd name="T9" fmla="*/ 128 h 260"/>
                    <a:gd name="T10" fmla="*/ 104 w 137"/>
                    <a:gd name="T11" fmla="*/ 128 h 260"/>
                    <a:gd name="T12" fmla="*/ 118 w 137"/>
                    <a:gd name="T13" fmla="*/ 146 h 260"/>
                    <a:gd name="T14" fmla="*/ 99 w 137"/>
                    <a:gd name="T15" fmla="*/ 165 h 260"/>
                    <a:gd name="T16" fmla="*/ 98 w 137"/>
                    <a:gd name="T17" fmla="*/ 165 h 260"/>
                    <a:gd name="T18" fmla="*/ 26 w 137"/>
                    <a:gd name="T19" fmla="*/ 233 h 260"/>
                    <a:gd name="T20" fmla="*/ 26 w 137"/>
                    <a:gd name="T21" fmla="*/ 260 h 260"/>
                    <a:gd name="T22" fmla="*/ 32 w 137"/>
                    <a:gd name="T23" fmla="*/ 260 h 260"/>
                    <a:gd name="T24" fmla="*/ 32 w 137"/>
                    <a:gd name="T25" fmla="*/ 260 h 260"/>
                    <a:gd name="T26" fmla="*/ 52 w 137"/>
                    <a:gd name="T27" fmla="*/ 260 h 260"/>
                    <a:gd name="T28" fmla="*/ 98 w 137"/>
                    <a:gd name="T29" fmla="*/ 238 h 260"/>
                    <a:gd name="T30" fmla="*/ 136 w 137"/>
                    <a:gd name="T31" fmla="*/ 154 h 260"/>
                    <a:gd name="T32" fmla="*/ 136 w 137"/>
                    <a:gd name="T33" fmla="*/ 154 h 260"/>
                    <a:gd name="T34" fmla="*/ 137 w 137"/>
                    <a:gd name="T35" fmla="*/ 151 h 260"/>
                    <a:gd name="T36" fmla="*/ 137 w 137"/>
                    <a:gd name="T37" fmla="*/ 150 h 260"/>
                    <a:gd name="T38" fmla="*/ 137 w 137"/>
                    <a:gd name="T39" fmla="*/ 150 h 260"/>
                    <a:gd name="T40" fmla="*/ 137 w 137"/>
                    <a:gd name="T41" fmla="*/ 136 h 260"/>
                    <a:gd name="T42" fmla="*/ 0 w 137"/>
                    <a:gd name="T43" fmla="*/ 0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37" h="26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73" y="0"/>
                        <a:pt x="132" y="56"/>
                        <a:pt x="136" y="128"/>
                      </a:cubicBezTo>
                      <a:cubicBezTo>
                        <a:pt x="104" y="128"/>
                        <a:pt x="104" y="128"/>
                        <a:pt x="104" y="128"/>
                      </a:cubicBezTo>
                      <a:cubicBezTo>
                        <a:pt x="112" y="130"/>
                        <a:pt x="118" y="137"/>
                        <a:pt x="118" y="146"/>
                      </a:cubicBezTo>
                      <a:cubicBezTo>
                        <a:pt x="118" y="156"/>
                        <a:pt x="109" y="165"/>
                        <a:pt x="99" y="165"/>
                      </a:cubicBezTo>
                      <a:cubicBezTo>
                        <a:pt x="99" y="165"/>
                        <a:pt x="99" y="165"/>
                        <a:pt x="98" y="165"/>
                      </a:cubicBezTo>
                      <a:cubicBezTo>
                        <a:pt x="88" y="198"/>
                        <a:pt x="60" y="224"/>
                        <a:pt x="26" y="233"/>
                      </a:cubicBezTo>
                      <a:cubicBezTo>
                        <a:pt x="26" y="260"/>
                        <a:pt x="26" y="260"/>
                        <a:pt x="26" y="260"/>
                      </a:cubicBezTo>
                      <a:cubicBezTo>
                        <a:pt x="32" y="260"/>
                        <a:pt x="32" y="260"/>
                        <a:pt x="32" y="260"/>
                      </a:cubicBezTo>
                      <a:cubicBezTo>
                        <a:pt x="32" y="260"/>
                        <a:pt x="32" y="260"/>
                        <a:pt x="32" y="260"/>
                      </a:cubicBezTo>
                      <a:cubicBezTo>
                        <a:pt x="52" y="260"/>
                        <a:pt x="52" y="260"/>
                        <a:pt x="52" y="260"/>
                      </a:cubicBezTo>
                      <a:cubicBezTo>
                        <a:pt x="98" y="238"/>
                        <a:pt x="98" y="238"/>
                        <a:pt x="98" y="238"/>
                      </a:cubicBezTo>
                      <a:cubicBezTo>
                        <a:pt x="129" y="202"/>
                        <a:pt x="135" y="169"/>
                        <a:pt x="136" y="154"/>
                      </a:cubicBezTo>
                      <a:cubicBezTo>
                        <a:pt x="136" y="154"/>
                        <a:pt x="136" y="154"/>
                        <a:pt x="136" y="154"/>
                      </a:cubicBezTo>
                      <a:cubicBezTo>
                        <a:pt x="136" y="153"/>
                        <a:pt x="137" y="152"/>
                        <a:pt x="137" y="151"/>
                      </a:cubicBezTo>
                      <a:cubicBezTo>
                        <a:pt x="137" y="151"/>
                        <a:pt x="137" y="151"/>
                        <a:pt x="137" y="150"/>
                      </a:cubicBezTo>
                      <a:cubicBezTo>
                        <a:pt x="137" y="150"/>
                        <a:pt x="137" y="150"/>
                        <a:pt x="137" y="150"/>
                      </a:cubicBezTo>
                      <a:cubicBezTo>
                        <a:pt x="137" y="136"/>
                        <a:pt x="137" y="136"/>
                        <a:pt x="137" y="136"/>
                      </a:cubicBezTo>
                      <a:cubicBezTo>
                        <a:pt x="137" y="61"/>
                        <a:pt x="76" y="0"/>
                        <a:pt x="0" y="0"/>
                      </a:cubicBezTo>
                    </a:path>
                  </a:pathLst>
                </a:custGeom>
                <a:solidFill>
                  <a:srgbClr val="CC92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" name="Freeform 145"/>
                <p:cNvSpPr>
                  <a:spLocks/>
                </p:cNvSpPr>
                <p:nvPr/>
              </p:nvSpPr>
              <p:spPr bwMode="auto">
                <a:xfrm>
                  <a:off x="6823075" y="2928938"/>
                  <a:ext cx="96838" cy="101600"/>
                </a:xfrm>
                <a:custGeom>
                  <a:avLst/>
                  <a:gdLst>
                    <a:gd name="T0" fmla="*/ 26 w 26"/>
                    <a:gd name="T1" fmla="*/ 0 h 27"/>
                    <a:gd name="T2" fmla="*/ 0 w 26"/>
                    <a:gd name="T3" fmla="*/ 3 h 27"/>
                    <a:gd name="T4" fmla="*/ 0 w 26"/>
                    <a:gd name="T5" fmla="*/ 27 h 27"/>
                    <a:gd name="T6" fmla="*/ 0 w 26"/>
                    <a:gd name="T7" fmla="*/ 27 h 27"/>
                    <a:gd name="T8" fmla="*/ 26 w 26"/>
                    <a:gd name="T9" fmla="*/ 27 h 27"/>
                    <a:gd name="T10" fmla="*/ 26 w 26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27">
                      <a:moveTo>
                        <a:pt x="26" y="0"/>
                      </a:moveTo>
                      <a:cubicBezTo>
                        <a:pt x="18" y="2"/>
                        <a:pt x="9" y="3"/>
                        <a:pt x="0" y="3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6" y="0"/>
                        <a:pt x="26" y="0"/>
                        <a:pt x="26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" name="Freeform 146"/>
                <p:cNvSpPr>
                  <a:spLocks/>
                </p:cNvSpPr>
                <p:nvPr/>
              </p:nvSpPr>
              <p:spPr bwMode="auto">
                <a:xfrm>
                  <a:off x="7191375" y="2535238"/>
                  <a:ext cx="74613" cy="138113"/>
                </a:xfrm>
                <a:custGeom>
                  <a:avLst/>
                  <a:gdLst>
                    <a:gd name="T0" fmla="*/ 5 w 20"/>
                    <a:gd name="T1" fmla="*/ 0 h 37"/>
                    <a:gd name="T2" fmla="*/ 5 w 20"/>
                    <a:gd name="T3" fmla="*/ 5 h 37"/>
                    <a:gd name="T4" fmla="*/ 0 w 20"/>
                    <a:gd name="T5" fmla="*/ 37 h 37"/>
                    <a:gd name="T6" fmla="*/ 1 w 20"/>
                    <a:gd name="T7" fmla="*/ 37 h 37"/>
                    <a:gd name="T8" fmla="*/ 20 w 20"/>
                    <a:gd name="T9" fmla="*/ 18 h 37"/>
                    <a:gd name="T10" fmla="*/ 6 w 20"/>
                    <a:gd name="T11" fmla="*/ 0 h 37"/>
                    <a:gd name="T12" fmla="*/ 5 w 20"/>
                    <a:gd name="T13" fmla="*/ 0 h 37"/>
                    <a:gd name="T14" fmla="*/ 5 w 20"/>
                    <a:gd name="T1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37">
                      <a:moveTo>
                        <a:pt x="5" y="0"/>
                      </a:moveTo>
                      <a:cubicBezTo>
                        <a:pt x="5" y="1"/>
                        <a:pt x="5" y="3"/>
                        <a:pt x="5" y="5"/>
                      </a:cubicBezTo>
                      <a:cubicBezTo>
                        <a:pt x="5" y="16"/>
                        <a:pt x="4" y="2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11" y="37"/>
                        <a:pt x="20" y="28"/>
                        <a:pt x="20" y="18"/>
                      </a:cubicBezTo>
                      <a:cubicBezTo>
                        <a:pt x="20" y="9"/>
                        <a:pt x="14" y="2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" name="Freeform 147"/>
                <p:cNvSpPr>
                  <a:spLocks/>
                </p:cNvSpPr>
                <p:nvPr/>
              </p:nvSpPr>
              <p:spPr bwMode="auto">
                <a:xfrm>
                  <a:off x="6823075" y="2316163"/>
                  <a:ext cx="387350" cy="623888"/>
                </a:xfrm>
                <a:custGeom>
                  <a:avLst/>
                  <a:gdLst>
                    <a:gd name="T0" fmla="*/ 0 w 103"/>
                    <a:gd name="T1" fmla="*/ 0 h 166"/>
                    <a:gd name="T2" fmla="*/ 0 w 103"/>
                    <a:gd name="T3" fmla="*/ 166 h 166"/>
                    <a:gd name="T4" fmla="*/ 26 w 103"/>
                    <a:gd name="T5" fmla="*/ 163 h 166"/>
                    <a:gd name="T6" fmla="*/ 98 w 103"/>
                    <a:gd name="T7" fmla="*/ 95 h 166"/>
                    <a:gd name="T8" fmla="*/ 103 w 103"/>
                    <a:gd name="T9" fmla="*/ 63 h 166"/>
                    <a:gd name="T10" fmla="*/ 103 w 103"/>
                    <a:gd name="T11" fmla="*/ 58 h 166"/>
                    <a:gd name="T12" fmla="*/ 0 w 103"/>
                    <a:gd name="T13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" h="166">
                      <a:moveTo>
                        <a:pt x="0" y="0"/>
                      </a:moveTo>
                      <a:cubicBezTo>
                        <a:pt x="0" y="166"/>
                        <a:pt x="0" y="166"/>
                        <a:pt x="0" y="166"/>
                      </a:cubicBezTo>
                      <a:cubicBezTo>
                        <a:pt x="9" y="166"/>
                        <a:pt x="18" y="165"/>
                        <a:pt x="26" y="163"/>
                      </a:cubicBezTo>
                      <a:cubicBezTo>
                        <a:pt x="60" y="154"/>
                        <a:pt x="88" y="128"/>
                        <a:pt x="98" y="95"/>
                      </a:cubicBezTo>
                      <a:cubicBezTo>
                        <a:pt x="102" y="85"/>
                        <a:pt x="103" y="74"/>
                        <a:pt x="103" y="63"/>
                      </a:cubicBezTo>
                      <a:cubicBezTo>
                        <a:pt x="103" y="61"/>
                        <a:pt x="103" y="59"/>
                        <a:pt x="103" y="58"/>
                      </a:cubicBezTo>
                      <a:cubicBezTo>
                        <a:pt x="44" y="58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Freeform 148"/>
                <p:cNvSpPr>
                  <a:spLocks/>
                </p:cNvSpPr>
                <p:nvPr/>
              </p:nvSpPr>
              <p:spPr bwMode="auto">
                <a:xfrm>
                  <a:off x="6823075" y="2054225"/>
                  <a:ext cx="511175" cy="481013"/>
                </a:xfrm>
                <a:custGeom>
                  <a:avLst/>
                  <a:gdLst>
                    <a:gd name="T0" fmla="*/ 1 w 136"/>
                    <a:gd name="T1" fmla="*/ 0 h 128"/>
                    <a:gd name="T2" fmla="*/ 0 w 136"/>
                    <a:gd name="T3" fmla="*/ 0 h 128"/>
                    <a:gd name="T4" fmla="*/ 0 w 136"/>
                    <a:gd name="T5" fmla="*/ 70 h 128"/>
                    <a:gd name="T6" fmla="*/ 103 w 136"/>
                    <a:gd name="T7" fmla="*/ 128 h 128"/>
                    <a:gd name="T8" fmla="*/ 103 w 136"/>
                    <a:gd name="T9" fmla="*/ 128 h 128"/>
                    <a:gd name="T10" fmla="*/ 104 w 136"/>
                    <a:gd name="T11" fmla="*/ 128 h 128"/>
                    <a:gd name="T12" fmla="*/ 136 w 136"/>
                    <a:gd name="T13" fmla="*/ 128 h 128"/>
                    <a:gd name="T14" fmla="*/ 1 w 136"/>
                    <a:gd name="T15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6" h="128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70"/>
                        <a:pt x="44" y="128"/>
                        <a:pt x="103" y="128"/>
                      </a:cubicBezTo>
                      <a:cubicBezTo>
                        <a:pt x="103" y="128"/>
                        <a:pt x="103" y="128"/>
                        <a:pt x="103" y="128"/>
                      </a:cubicBezTo>
                      <a:cubicBezTo>
                        <a:pt x="104" y="128"/>
                        <a:pt x="104" y="128"/>
                        <a:pt x="104" y="128"/>
                      </a:cubicBezTo>
                      <a:cubicBezTo>
                        <a:pt x="136" y="128"/>
                        <a:pt x="136" y="128"/>
                        <a:pt x="136" y="128"/>
                      </a:cubicBezTo>
                      <a:cubicBezTo>
                        <a:pt x="132" y="56"/>
                        <a:pt x="73" y="0"/>
                        <a:pt x="1" y="0"/>
                      </a:cubicBezTo>
                    </a:path>
                  </a:pathLst>
                </a:custGeom>
                <a:solidFill>
                  <a:srgbClr val="CC92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" name="Freeform 149"/>
                <p:cNvSpPr>
                  <a:spLocks/>
                </p:cNvSpPr>
                <p:nvPr/>
              </p:nvSpPr>
              <p:spPr bwMode="auto">
                <a:xfrm>
                  <a:off x="6823075" y="3030538"/>
                  <a:ext cx="120650" cy="120650"/>
                </a:xfrm>
                <a:custGeom>
                  <a:avLst/>
                  <a:gdLst>
                    <a:gd name="T0" fmla="*/ 32 w 32"/>
                    <a:gd name="T1" fmla="*/ 0 h 32"/>
                    <a:gd name="T2" fmla="*/ 26 w 32"/>
                    <a:gd name="T3" fmla="*/ 0 h 32"/>
                    <a:gd name="T4" fmla="*/ 0 w 32"/>
                    <a:gd name="T5" fmla="*/ 0 h 32"/>
                    <a:gd name="T6" fmla="*/ 0 w 32"/>
                    <a:gd name="T7" fmla="*/ 0 h 32"/>
                    <a:gd name="T8" fmla="*/ 0 w 32"/>
                    <a:gd name="T9" fmla="*/ 32 h 32"/>
                    <a:gd name="T10" fmla="*/ 0 w 32"/>
                    <a:gd name="T11" fmla="*/ 32 h 32"/>
                    <a:gd name="T12" fmla="*/ 32 w 32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32">
                      <a:moveTo>
                        <a:pt x="32" y="0"/>
                      </a:move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18" y="32"/>
                        <a:pt x="32" y="17"/>
                        <a:pt x="32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Freeform 150"/>
                <p:cNvSpPr>
                  <a:spLocks/>
                </p:cNvSpPr>
                <p:nvPr/>
              </p:nvSpPr>
              <p:spPr bwMode="auto">
                <a:xfrm>
                  <a:off x="6823075" y="3030538"/>
                  <a:ext cx="530225" cy="423863"/>
                </a:xfrm>
                <a:custGeom>
                  <a:avLst/>
                  <a:gdLst>
                    <a:gd name="T0" fmla="*/ 79 w 141"/>
                    <a:gd name="T1" fmla="*/ 0 h 113"/>
                    <a:gd name="T2" fmla="*/ 67 w 141"/>
                    <a:gd name="T3" fmla="*/ 0 h 113"/>
                    <a:gd name="T4" fmla="*/ 52 w 141"/>
                    <a:gd name="T5" fmla="*/ 0 h 113"/>
                    <a:gd name="T6" fmla="*/ 32 w 141"/>
                    <a:gd name="T7" fmla="*/ 0 h 113"/>
                    <a:gd name="T8" fmla="*/ 32 w 141"/>
                    <a:gd name="T9" fmla="*/ 0 h 113"/>
                    <a:gd name="T10" fmla="*/ 0 w 141"/>
                    <a:gd name="T11" fmla="*/ 32 h 113"/>
                    <a:gd name="T12" fmla="*/ 0 w 141"/>
                    <a:gd name="T13" fmla="*/ 32 h 113"/>
                    <a:gd name="T14" fmla="*/ 0 w 141"/>
                    <a:gd name="T15" fmla="*/ 113 h 113"/>
                    <a:gd name="T16" fmla="*/ 141 w 141"/>
                    <a:gd name="T17" fmla="*/ 113 h 113"/>
                    <a:gd name="T18" fmla="*/ 141 w 141"/>
                    <a:gd name="T19" fmla="*/ 109 h 113"/>
                    <a:gd name="T20" fmla="*/ 141 w 141"/>
                    <a:gd name="T21" fmla="*/ 62 h 113"/>
                    <a:gd name="T22" fmla="*/ 123 w 141"/>
                    <a:gd name="T23" fmla="*/ 18 h 113"/>
                    <a:gd name="T24" fmla="*/ 123 w 141"/>
                    <a:gd name="T25" fmla="*/ 18 h 113"/>
                    <a:gd name="T26" fmla="*/ 91 w 141"/>
                    <a:gd name="T27" fmla="*/ 1 h 113"/>
                    <a:gd name="T28" fmla="*/ 91 w 141"/>
                    <a:gd name="T29" fmla="*/ 1 h 113"/>
                    <a:gd name="T30" fmla="*/ 79 w 141"/>
                    <a:gd name="T31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1" h="113">
                      <a:moveTo>
                        <a:pt x="79" y="0"/>
                      </a:move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17"/>
                        <a:pt x="18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141" y="113"/>
                        <a:pt x="141" y="113"/>
                        <a:pt x="141" y="113"/>
                      </a:cubicBezTo>
                      <a:cubicBezTo>
                        <a:pt x="141" y="109"/>
                        <a:pt x="141" y="109"/>
                        <a:pt x="141" y="109"/>
                      </a:cubicBezTo>
                      <a:cubicBezTo>
                        <a:pt x="141" y="62"/>
                        <a:pt x="141" y="62"/>
                        <a:pt x="141" y="62"/>
                      </a:cubicBezTo>
                      <a:cubicBezTo>
                        <a:pt x="141" y="45"/>
                        <a:pt x="134" y="29"/>
                        <a:pt x="123" y="18"/>
                      </a:cubicBezTo>
                      <a:cubicBezTo>
                        <a:pt x="123" y="18"/>
                        <a:pt x="123" y="18"/>
                        <a:pt x="123" y="18"/>
                      </a:cubicBezTo>
                      <a:cubicBezTo>
                        <a:pt x="114" y="9"/>
                        <a:pt x="103" y="3"/>
                        <a:pt x="91" y="1"/>
                      </a:cubicBezTo>
                      <a:cubicBezTo>
                        <a:pt x="91" y="1"/>
                        <a:pt x="91" y="1"/>
                        <a:pt x="91" y="1"/>
                      </a:cubicBezTo>
                      <a:cubicBezTo>
                        <a:pt x="87" y="0"/>
                        <a:pt x="83" y="0"/>
                        <a:pt x="79" y="0"/>
                      </a:cubicBezTo>
                    </a:path>
                  </a:pathLst>
                </a:custGeom>
                <a:solidFill>
                  <a:srgbClr val="D04C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1" name="组合 380"/>
              <p:cNvGrpSpPr/>
              <p:nvPr/>
            </p:nvGrpSpPr>
            <p:grpSpPr>
              <a:xfrm>
                <a:off x="7788275" y="1711325"/>
                <a:ext cx="1055688" cy="1400176"/>
                <a:chOff x="7788275" y="2054225"/>
                <a:chExt cx="1055688" cy="1400176"/>
              </a:xfrm>
            </p:grpSpPr>
            <p:sp>
              <p:nvSpPr>
                <p:cNvPr id="316" name="Oval 151"/>
                <p:cNvSpPr>
                  <a:spLocks noChangeArrowheads="1"/>
                </p:cNvSpPr>
                <p:nvPr/>
              </p:nvSpPr>
              <p:spPr bwMode="auto">
                <a:xfrm>
                  <a:off x="7893050" y="2054225"/>
                  <a:ext cx="846138" cy="833438"/>
                </a:xfrm>
                <a:prstGeom prst="ellipse">
                  <a:avLst/>
                </a:pr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Rectangle 152"/>
                <p:cNvSpPr>
                  <a:spLocks noChangeArrowheads="1"/>
                </p:cNvSpPr>
                <p:nvPr/>
              </p:nvSpPr>
              <p:spPr bwMode="auto">
                <a:xfrm>
                  <a:off x="8216900" y="2857500"/>
                  <a:ext cx="195263" cy="266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8" name="Rectangle 153"/>
                <p:cNvSpPr>
                  <a:spLocks noChangeArrowheads="1"/>
                </p:cNvSpPr>
                <p:nvPr/>
              </p:nvSpPr>
              <p:spPr bwMode="auto">
                <a:xfrm>
                  <a:off x="8216900" y="2857500"/>
                  <a:ext cx="195263" cy="266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Oval 154"/>
                <p:cNvSpPr>
                  <a:spLocks noChangeArrowheads="1"/>
                </p:cNvSpPr>
                <p:nvPr/>
              </p:nvSpPr>
              <p:spPr bwMode="auto">
                <a:xfrm>
                  <a:off x="7875588" y="2530475"/>
                  <a:ext cx="141288" cy="142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Oval 155"/>
                <p:cNvSpPr>
                  <a:spLocks noChangeArrowheads="1"/>
                </p:cNvSpPr>
                <p:nvPr/>
              </p:nvSpPr>
              <p:spPr bwMode="auto">
                <a:xfrm>
                  <a:off x="8615363" y="2530475"/>
                  <a:ext cx="142875" cy="142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Oval 156"/>
                <p:cNvSpPr>
                  <a:spLocks noChangeArrowheads="1"/>
                </p:cNvSpPr>
                <p:nvPr/>
              </p:nvSpPr>
              <p:spPr bwMode="auto">
                <a:xfrm>
                  <a:off x="7927975" y="2166938"/>
                  <a:ext cx="773113" cy="7731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Freeform 157"/>
                <p:cNvSpPr>
                  <a:spLocks/>
                </p:cNvSpPr>
                <p:nvPr/>
              </p:nvSpPr>
              <p:spPr bwMode="auto">
                <a:xfrm>
                  <a:off x="7897813" y="2054225"/>
                  <a:ext cx="833438" cy="492125"/>
                </a:xfrm>
                <a:custGeom>
                  <a:avLst/>
                  <a:gdLst>
                    <a:gd name="T0" fmla="*/ 222 w 222"/>
                    <a:gd name="T1" fmla="*/ 94 h 131"/>
                    <a:gd name="T2" fmla="*/ 119 w 222"/>
                    <a:gd name="T3" fmla="*/ 0 h 131"/>
                    <a:gd name="T4" fmla="*/ 112 w 222"/>
                    <a:gd name="T5" fmla="*/ 0 h 131"/>
                    <a:gd name="T6" fmla="*/ 111 w 222"/>
                    <a:gd name="T7" fmla="*/ 0 h 131"/>
                    <a:gd name="T8" fmla="*/ 110 w 222"/>
                    <a:gd name="T9" fmla="*/ 0 h 131"/>
                    <a:gd name="T10" fmla="*/ 104 w 222"/>
                    <a:gd name="T11" fmla="*/ 0 h 131"/>
                    <a:gd name="T12" fmla="*/ 0 w 222"/>
                    <a:gd name="T13" fmla="*/ 94 h 131"/>
                    <a:gd name="T14" fmla="*/ 46 w 222"/>
                    <a:gd name="T15" fmla="*/ 122 h 131"/>
                    <a:gd name="T16" fmla="*/ 63 w 222"/>
                    <a:gd name="T17" fmla="*/ 84 h 131"/>
                    <a:gd name="T18" fmla="*/ 69 w 222"/>
                    <a:gd name="T19" fmla="*/ 128 h 131"/>
                    <a:gd name="T20" fmla="*/ 85 w 222"/>
                    <a:gd name="T21" fmla="*/ 131 h 131"/>
                    <a:gd name="T22" fmla="*/ 111 w 222"/>
                    <a:gd name="T23" fmla="*/ 77 h 131"/>
                    <a:gd name="T24" fmla="*/ 137 w 222"/>
                    <a:gd name="T25" fmla="*/ 131 h 131"/>
                    <a:gd name="T26" fmla="*/ 222 w 222"/>
                    <a:gd name="T27" fmla="*/ 94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2" h="131">
                      <a:moveTo>
                        <a:pt x="222" y="94"/>
                      </a:moveTo>
                      <a:cubicBezTo>
                        <a:pt x="215" y="43"/>
                        <a:pt x="172" y="3"/>
                        <a:pt x="119" y="0"/>
                      </a:cubicBezTo>
                      <a:cubicBezTo>
                        <a:pt x="116" y="0"/>
                        <a:pt x="114" y="0"/>
                        <a:pt x="112" y="0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08" y="0"/>
                        <a:pt x="106" y="0"/>
                        <a:pt x="104" y="0"/>
                      </a:cubicBezTo>
                      <a:cubicBezTo>
                        <a:pt x="51" y="3"/>
                        <a:pt x="7" y="43"/>
                        <a:pt x="0" y="94"/>
                      </a:cubicBezTo>
                      <a:cubicBezTo>
                        <a:pt x="11" y="106"/>
                        <a:pt x="27" y="115"/>
                        <a:pt x="46" y="122"/>
                      </a:cubicBezTo>
                      <a:cubicBezTo>
                        <a:pt x="46" y="99"/>
                        <a:pt x="63" y="84"/>
                        <a:pt x="63" y="84"/>
                      </a:cubicBezTo>
                      <a:cubicBezTo>
                        <a:pt x="60" y="100"/>
                        <a:pt x="66" y="121"/>
                        <a:pt x="69" y="128"/>
                      </a:cubicBezTo>
                      <a:cubicBezTo>
                        <a:pt x="74" y="129"/>
                        <a:pt x="80" y="130"/>
                        <a:pt x="85" y="131"/>
                      </a:cubicBezTo>
                      <a:cubicBezTo>
                        <a:pt x="85" y="110"/>
                        <a:pt x="111" y="77"/>
                        <a:pt x="111" y="77"/>
                      </a:cubicBezTo>
                      <a:cubicBezTo>
                        <a:pt x="111" y="77"/>
                        <a:pt x="137" y="110"/>
                        <a:pt x="137" y="131"/>
                      </a:cubicBezTo>
                      <a:cubicBezTo>
                        <a:pt x="173" y="127"/>
                        <a:pt x="204" y="113"/>
                        <a:pt x="222" y="94"/>
                      </a:cubicBezTo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3" name="Freeform 158"/>
                <p:cNvSpPr>
                  <a:spLocks/>
                </p:cNvSpPr>
                <p:nvPr/>
              </p:nvSpPr>
              <p:spPr bwMode="auto">
                <a:xfrm>
                  <a:off x="8167688" y="3030538"/>
                  <a:ext cx="293688" cy="142875"/>
                </a:xfrm>
                <a:custGeom>
                  <a:avLst/>
                  <a:gdLst>
                    <a:gd name="T0" fmla="*/ 39 w 78"/>
                    <a:gd name="T1" fmla="*/ 38 h 38"/>
                    <a:gd name="T2" fmla="*/ 78 w 78"/>
                    <a:gd name="T3" fmla="*/ 0 h 38"/>
                    <a:gd name="T4" fmla="*/ 39 w 78"/>
                    <a:gd name="T5" fmla="*/ 0 h 38"/>
                    <a:gd name="T6" fmla="*/ 0 w 78"/>
                    <a:gd name="T7" fmla="*/ 0 h 38"/>
                    <a:gd name="T8" fmla="*/ 39 w 78"/>
                    <a:gd name="T9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38">
                      <a:moveTo>
                        <a:pt x="39" y="38"/>
                      </a:moveTo>
                      <a:cubicBezTo>
                        <a:pt x="61" y="38"/>
                        <a:pt x="78" y="21"/>
                        <a:pt x="78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1"/>
                        <a:pt x="18" y="38"/>
                        <a:pt x="39" y="38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Freeform 159"/>
                <p:cNvSpPr>
                  <a:spLocks/>
                </p:cNvSpPr>
                <p:nvPr/>
              </p:nvSpPr>
              <p:spPr bwMode="auto">
                <a:xfrm>
                  <a:off x="7788275" y="3030538"/>
                  <a:ext cx="1055688" cy="423863"/>
                </a:xfrm>
                <a:custGeom>
                  <a:avLst/>
                  <a:gdLst>
                    <a:gd name="T0" fmla="*/ 262 w 281"/>
                    <a:gd name="T1" fmla="*/ 18 h 113"/>
                    <a:gd name="T2" fmla="*/ 218 w 281"/>
                    <a:gd name="T3" fmla="*/ 0 h 113"/>
                    <a:gd name="T4" fmla="*/ 179 w 281"/>
                    <a:gd name="T5" fmla="*/ 0 h 113"/>
                    <a:gd name="T6" fmla="*/ 140 w 281"/>
                    <a:gd name="T7" fmla="*/ 38 h 113"/>
                    <a:gd name="T8" fmla="*/ 101 w 281"/>
                    <a:gd name="T9" fmla="*/ 0 h 113"/>
                    <a:gd name="T10" fmla="*/ 62 w 281"/>
                    <a:gd name="T11" fmla="*/ 0 h 113"/>
                    <a:gd name="T12" fmla="*/ 18 w 281"/>
                    <a:gd name="T13" fmla="*/ 18 h 113"/>
                    <a:gd name="T14" fmla="*/ 0 w 281"/>
                    <a:gd name="T15" fmla="*/ 62 h 113"/>
                    <a:gd name="T16" fmla="*/ 0 w 281"/>
                    <a:gd name="T17" fmla="*/ 109 h 113"/>
                    <a:gd name="T18" fmla="*/ 0 w 281"/>
                    <a:gd name="T19" fmla="*/ 113 h 113"/>
                    <a:gd name="T20" fmla="*/ 281 w 281"/>
                    <a:gd name="T21" fmla="*/ 113 h 113"/>
                    <a:gd name="T22" fmla="*/ 281 w 281"/>
                    <a:gd name="T23" fmla="*/ 109 h 113"/>
                    <a:gd name="T24" fmla="*/ 281 w 281"/>
                    <a:gd name="T25" fmla="*/ 62 h 113"/>
                    <a:gd name="T26" fmla="*/ 262 w 281"/>
                    <a:gd name="T27" fmla="*/ 18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1" h="113">
                      <a:moveTo>
                        <a:pt x="262" y="18"/>
                      </a:moveTo>
                      <a:cubicBezTo>
                        <a:pt x="251" y="7"/>
                        <a:pt x="236" y="0"/>
                        <a:pt x="218" y="0"/>
                      </a:cubicBez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79" y="21"/>
                        <a:pt x="162" y="38"/>
                        <a:pt x="140" y="38"/>
                      </a:cubicBezTo>
                      <a:cubicBezTo>
                        <a:pt x="119" y="38"/>
                        <a:pt x="101" y="21"/>
                        <a:pt x="101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5" y="0"/>
                        <a:pt x="29" y="7"/>
                        <a:pt x="18" y="18"/>
                      </a:cubicBezTo>
                      <a:cubicBezTo>
                        <a:pt x="7" y="29"/>
                        <a:pt x="0" y="45"/>
                        <a:pt x="0" y="62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281" y="113"/>
                        <a:pt x="281" y="113"/>
                        <a:pt x="281" y="113"/>
                      </a:cubicBezTo>
                      <a:cubicBezTo>
                        <a:pt x="281" y="109"/>
                        <a:pt x="281" y="109"/>
                        <a:pt x="281" y="109"/>
                      </a:cubicBezTo>
                      <a:cubicBezTo>
                        <a:pt x="281" y="62"/>
                        <a:pt x="281" y="62"/>
                        <a:pt x="281" y="62"/>
                      </a:cubicBezTo>
                      <a:cubicBezTo>
                        <a:pt x="281" y="45"/>
                        <a:pt x="274" y="29"/>
                        <a:pt x="262" y="18"/>
                      </a:cubicBezTo>
                    </a:path>
                  </a:pathLst>
                </a:custGeom>
                <a:solidFill>
                  <a:srgbClr val="FE5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Freeform 160"/>
                <p:cNvSpPr>
                  <a:spLocks/>
                </p:cNvSpPr>
                <p:nvPr/>
              </p:nvSpPr>
              <p:spPr bwMode="auto">
                <a:xfrm>
                  <a:off x="7788275" y="3030538"/>
                  <a:ext cx="439738" cy="423863"/>
                </a:xfrm>
                <a:custGeom>
                  <a:avLst/>
                  <a:gdLst>
                    <a:gd name="T0" fmla="*/ 62 w 117"/>
                    <a:gd name="T1" fmla="*/ 0 h 113"/>
                    <a:gd name="T2" fmla="*/ 18 w 117"/>
                    <a:gd name="T3" fmla="*/ 18 h 113"/>
                    <a:gd name="T4" fmla="*/ 0 w 117"/>
                    <a:gd name="T5" fmla="*/ 62 h 113"/>
                    <a:gd name="T6" fmla="*/ 0 w 117"/>
                    <a:gd name="T7" fmla="*/ 109 h 113"/>
                    <a:gd name="T8" fmla="*/ 0 w 117"/>
                    <a:gd name="T9" fmla="*/ 113 h 113"/>
                    <a:gd name="T10" fmla="*/ 117 w 117"/>
                    <a:gd name="T11" fmla="*/ 113 h 113"/>
                    <a:gd name="T12" fmla="*/ 83 w 117"/>
                    <a:gd name="T13" fmla="*/ 0 h 113"/>
                    <a:gd name="T14" fmla="*/ 62 w 117"/>
                    <a:gd name="T15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7" h="113">
                      <a:moveTo>
                        <a:pt x="62" y="0"/>
                      </a:moveTo>
                      <a:cubicBezTo>
                        <a:pt x="45" y="0"/>
                        <a:pt x="29" y="7"/>
                        <a:pt x="18" y="18"/>
                      </a:cubicBezTo>
                      <a:cubicBezTo>
                        <a:pt x="7" y="29"/>
                        <a:pt x="0" y="45"/>
                        <a:pt x="0" y="62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117" y="113"/>
                        <a:pt x="117" y="113"/>
                        <a:pt x="117" y="113"/>
                      </a:cubicBezTo>
                      <a:cubicBezTo>
                        <a:pt x="83" y="0"/>
                        <a:pt x="83" y="0"/>
                        <a:pt x="83" y="0"/>
                      </a:cubicBez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Freeform 161"/>
                <p:cNvSpPr>
                  <a:spLocks/>
                </p:cNvSpPr>
                <p:nvPr/>
              </p:nvSpPr>
              <p:spPr bwMode="auto">
                <a:xfrm>
                  <a:off x="8401050" y="3030538"/>
                  <a:ext cx="442913" cy="423863"/>
                </a:xfrm>
                <a:custGeom>
                  <a:avLst/>
                  <a:gdLst>
                    <a:gd name="T0" fmla="*/ 55 w 118"/>
                    <a:gd name="T1" fmla="*/ 0 h 113"/>
                    <a:gd name="T2" fmla="*/ 99 w 118"/>
                    <a:gd name="T3" fmla="*/ 18 h 113"/>
                    <a:gd name="T4" fmla="*/ 118 w 118"/>
                    <a:gd name="T5" fmla="*/ 62 h 113"/>
                    <a:gd name="T6" fmla="*/ 118 w 118"/>
                    <a:gd name="T7" fmla="*/ 109 h 113"/>
                    <a:gd name="T8" fmla="*/ 118 w 118"/>
                    <a:gd name="T9" fmla="*/ 113 h 113"/>
                    <a:gd name="T10" fmla="*/ 0 w 118"/>
                    <a:gd name="T11" fmla="*/ 113 h 113"/>
                    <a:gd name="T12" fmla="*/ 34 w 118"/>
                    <a:gd name="T13" fmla="*/ 0 h 113"/>
                    <a:gd name="T14" fmla="*/ 55 w 118"/>
                    <a:gd name="T15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8" h="113">
                      <a:moveTo>
                        <a:pt x="55" y="0"/>
                      </a:moveTo>
                      <a:cubicBezTo>
                        <a:pt x="73" y="0"/>
                        <a:pt x="88" y="7"/>
                        <a:pt x="99" y="18"/>
                      </a:cubicBezTo>
                      <a:cubicBezTo>
                        <a:pt x="111" y="29"/>
                        <a:pt x="118" y="45"/>
                        <a:pt x="118" y="62"/>
                      </a:cubicBezTo>
                      <a:cubicBezTo>
                        <a:pt x="118" y="109"/>
                        <a:pt x="118" y="109"/>
                        <a:pt x="118" y="109"/>
                      </a:cubicBezTo>
                      <a:cubicBezTo>
                        <a:pt x="118" y="113"/>
                        <a:pt x="118" y="113"/>
                        <a:pt x="118" y="113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55" y="0"/>
                        <a:pt x="55" y="0"/>
                        <a:pt x="55" y="0"/>
                      </a:cubicBezTo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" name="Freeform 162"/>
                <p:cNvSpPr>
                  <a:spLocks noEditPoints="1"/>
                </p:cNvSpPr>
                <p:nvPr/>
              </p:nvSpPr>
              <p:spPr bwMode="auto">
                <a:xfrm>
                  <a:off x="8313738" y="2054225"/>
                  <a:ext cx="444500" cy="547688"/>
                </a:xfrm>
                <a:custGeom>
                  <a:avLst/>
                  <a:gdLst>
                    <a:gd name="T0" fmla="*/ 118 w 118"/>
                    <a:gd name="T1" fmla="*/ 146 h 146"/>
                    <a:gd name="T2" fmla="*/ 118 w 118"/>
                    <a:gd name="T3" fmla="*/ 146 h 146"/>
                    <a:gd name="T4" fmla="*/ 118 w 118"/>
                    <a:gd name="T5" fmla="*/ 146 h 146"/>
                    <a:gd name="T6" fmla="*/ 118 w 118"/>
                    <a:gd name="T7" fmla="*/ 146 h 146"/>
                    <a:gd name="T8" fmla="*/ 118 w 118"/>
                    <a:gd name="T9" fmla="*/ 146 h 146"/>
                    <a:gd name="T10" fmla="*/ 118 w 118"/>
                    <a:gd name="T11" fmla="*/ 146 h 146"/>
                    <a:gd name="T12" fmla="*/ 113 w 118"/>
                    <a:gd name="T13" fmla="*/ 111 h 146"/>
                    <a:gd name="T14" fmla="*/ 113 w 118"/>
                    <a:gd name="T15" fmla="*/ 111 h 146"/>
                    <a:gd name="T16" fmla="*/ 113 w 118"/>
                    <a:gd name="T17" fmla="*/ 111 h 146"/>
                    <a:gd name="T18" fmla="*/ 0 w 118"/>
                    <a:gd name="T19" fmla="*/ 0 h 146"/>
                    <a:gd name="T20" fmla="*/ 0 w 118"/>
                    <a:gd name="T21" fmla="*/ 0 h 146"/>
                    <a:gd name="T22" fmla="*/ 0 w 118"/>
                    <a:gd name="T23" fmla="*/ 0 h 146"/>
                    <a:gd name="T24" fmla="*/ 0 w 118"/>
                    <a:gd name="T25" fmla="*/ 0 h 146"/>
                    <a:gd name="T26" fmla="*/ 113 w 118"/>
                    <a:gd name="T27" fmla="*/ 111 h 146"/>
                    <a:gd name="T28" fmla="*/ 113 w 118"/>
                    <a:gd name="T29" fmla="*/ 111 h 146"/>
                    <a:gd name="T30" fmla="*/ 0 w 118"/>
                    <a:gd name="T31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8" h="146">
                      <a:moveTo>
                        <a:pt x="118" y="146"/>
                      </a:moveTo>
                      <a:cubicBezTo>
                        <a:pt x="118" y="146"/>
                        <a:pt x="118" y="146"/>
                        <a:pt x="118" y="146"/>
                      </a:cubicBezTo>
                      <a:cubicBezTo>
                        <a:pt x="118" y="146"/>
                        <a:pt x="118" y="146"/>
                        <a:pt x="118" y="146"/>
                      </a:cubicBezTo>
                      <a:moveTo>
                        <a:pt x="118" y="146"/>
                      </a:moveTo>
                      <a:cubicBezTo>
                        <a:pt x="118" y="146"/>
                        <a:pt x="118" y="146"/>
                        <a:pt x="118" y="146"/>
                      </a:cubicBezTo>
                      <a:cubicBezTo>
                        <a:pt x="118" y="146"/>
                        <a:pt x="118" y="146"/>
                        <a:pt x="118" y="146"/>
                      </a:cubicBezTo>
                      <a:moveTo>
                        <a:pt x="113" y="111"/>
                      </a:move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2" y="0"/>
                        <a:pt x="113" y="49"/>
                        <a:pt x="113" y="111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13" y="49"/>
                        <a:pt x="62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Freeform 163"/>
                <p:cNvSpPr>
                  <a:spLocks noEditPoints="1"/>
                </p:cNvSpPr>
                <p:nvPr/>
              </p:nvSpPr>
              <p:spPr bwMode="auto">
                <a:xfrm>
                  <a:off x="8313738" y="2054225"/>
                  <a:ext cx="425450" cy="619125"/>
                </a:xfrm>
                <a:custGeom>
                  <a:avLst/>
                  <a:gdLst>
                    <a:gd name="T0" fmla="*/ 98 w 113"/>
                    <a:gd name="T1" fmla="*/ 165 h 165"/>
                    <a:gd name="T2" fmla="*/ 98 w 113"/>
                    <a:gd name="T3" fmla="*/ 165 h 165"/>
                    <a:gd name="T4" fmla="*/ 98 w 113"/>
                    <a:gd name="T5" fmla="*/ 165 h 165"/>
                    <a:gd name="T6" fmla="*/ 98 w 113"/>
                    <a:gd name="T7" fmla="*/ 165 h 165"/>
                    <a:gd name="T8" fmla="*/ 0 w 113"/>
                    <a:gd name="T9" fmla="*/ 0 h 165"/>
                    <a:gd name="T10" fmla="*/ 1 w 113"/>
                    <a:gd name="T11" fmla="*/ 0 h 165"/>
                    <a:gd name="T12" fmla="*/ 8 w 113"/>
                    <a:gd name="T13" fmla="*/ 0 h 165"/>
                    <a:gd name="T14" fmla="*/ 111 w 113"/>
                    <a:gd name="T15" fmla="*/ 94 h 165"/>
                    <a:gd name="T16" fmla="*/ 99 w 113"/>
                    <a:gd name="T17" fmla="*/ 105 h 165"/>
                    <a:gd name="T18" fmla="*/ 103 w 113"/>
                    <a:gd name="T19" fmla="*/ 128 h 165"/>
                    <a:gd name="T20" fmla="*/ 111 w 113"/>
                    <a:gd name="T21" fmla="*/ 131 h 165"/>
                    <a:gd name="T22" fmla="*/ 113 w 113"/>
                    <a:gd name="T23" fmla="*/ 111 h 165"/>
                    <a:gd name="T24" fmla="*/ 113 w 113"/>
                    <a:gd name="T25" fmla="*/ 111 h 165"/>
                    <a:gd name="T26" fmla="*/ 113 w 113"/>
                    <a:gd name="T27" fmla="*/ 111 h 165"/>
                    <a:gd name="T28" fmla="*/ 0 w 113"/>
                    <a:gd name="T29" fmla="*/ 0 h 165"/>
                    <a:gd name="T30" fmla="*/ 0 w 113"/>
                    <a:gd name="T31" fmla="*/ 0 h 165"/>
                    <a:gd name="T32" fmla="*/ 0 w 113"/>
                    <a:gd name="T33" fmla="*/ 0 h 165"/>
                    <a:gd name="T34" fmla="*/ 0 w 113"/>
                    <a:gd name="T35" fmla="*/ 0 h 165"/>
                    <a:gd name="T36" fmla="*/ 0 w 113"/>
                    <a:gd name="T37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3" h="165">
                      <a:moveTo>
                        <a:pt x="98" y="165"/>
                      </a:moveTo>
                      <a:cubicBezTo>
                        <a:pt x="98" y="165"/>
                        <a:pt x="98" y="165"/>
                        <a:pt x="98" y="165"/>
                      </a:cubicBezTo>
                      <a:cubicBezTo>
                        <a:pt x="98" y="165"/>
                        <a:pt x="98" y="165"/>
                        <a:pt x="98" y="165"/>
                      </a:cubicBezTo>
                      <a:cubicBezTo>
                        <a:pt x="98" y="165"/>
                        <a:pt x="98" y="165"/>
                        <a:pt x="98" y="165"/>
                      </a:cubicBezTo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0"/>
                        <a:pt x="5" y="0"/>
                        <a:pt x="8" y="0"/>
                      </a:cubicBezTo>
                      <a:cubicBezTo>
                        <a:pt x="61" y="3"/>
                        <a:pt x="104" y="43"/>
                        <a:pt x="111" y="94"/>
                      </a:cubicBezTo>
                      <a:cubicBezTo>
                        <a:pt x="108" y="98"/>
                        <a:pt x="104" y="101"/>
                        <a:pt x="99" y="105"/>
                      </a:cubicBezTo>
                      <a:cubicBezTo>
                        <a:pt x="101" y="112"/>
                        <a:pt x="103" y="120"/>
                        <a:pt x="103" y="128"/>
                      </a:cubicBezTo>
                      <a:cubicBezTo>
                        <a:pt x="106" y="128"/>
                        <a:pt x="109" y="130"/>
                        <a:pt x="111" y="131"/>
                      </a:cubicBezTo>
                      <a:cubicBezTo>
                        <a:pt x="112" y="125"/>
                        <a:pt x="113" y="118"/>
                        <a:pt x="113" y="111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13" y="49"/>
                        <a:pt x="62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Freeform 164"/>
                <p:cNvSpPr>
                  <a:spLocks/>
                </p:cNvSpPr>
                <p:nvPr/>
              </p:nvSpPr>
              <p:spPr bwMode="auto">
                <a:xfrm>
                  <a:off x="8682038" y="2535238"/>
                  <a:ext cx="76200" cy="138113"/>
                </a:xfrm>
                <a:custGeom>
                  <a:avLst/>
                  <a:gdLst>
                    <a:gd name="T0" fmla="*/ 5 w 20"/>
                    <a:gd name="T1" fmla="*/ 0 h 37"/>
                    <a:gd name="T2" fmla="*/ 5 w 20"/>
                    <a:gd name="T3" fmla="*/ 5 h 37"/>
                    <a:gd name="T4" fmla="*/ 0 w 20"/>
                    <a:gd name="T5" fmla="*/ 37 h 37"/>
                    <a:gd name="T6" fmla="*/ 0 w 20"/>
                    <a:gd name="T7" fmla="*/ 37 h 37"/>
                    <a:gd name="T8" fmla="*/ 0 w 20"/>
                    <a:gd name="T9" fmla="*/ 37 h 37"/>
                    <a:gd name="T10" fmla="*/ 1 w 20"/>
                    <a:gd name="T11" fmla="*/ 37 h 37"/>
                    <a:gd name="T12" fmla="*/ 20 w 20"/>
                    <a:gd name="T13" fmla="*/ 18 h 37"/>
                    <a:gd name="T14" fmla="*/ 20 w 20"/>
                    <a:gd name="T15" fmla="*/ 18 h 37"/>
                    <a:gd name="T16" fmla="*/ 20 w 20"/>
                    <a:gd name="T17" fmla="*/ 18 h 37"/>
                    <a:gd name="T18" fmla="*/ 20 w 20"/>
                    <a:gd name="T19" fmla="*/ 18 h 37"/>
                    <a:gd name="T20" fmla="*/ 20 w 20"/>
                    <a:gd name="T21" fmla="*/ 18 h 37"/>
                    <a:gd name="T22" fmla="*/ 20 w 20"/>
                    <a:gd name="T23" fmla="*/ 18 h 37"/>
                    <a:gd name="T24" fmla="*/ 13 w 20"/>
                    <a:gd name="T25" fmla="*/ 4 h 37"/>
                    <a:gd name="T26" fmla="*/ 13 w 20"/>
                    <a:gd name="T27" fmla="*/ 3 h 37"/>
                    <a:gd name="T28" fmla="*/ 5 w 20"/>
                    <a:gd name="T2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37">
                      <a:moveTo>
                        <a:pt x="5" y="0"/>
                      </a:moveTo>
                      <a:cubicBezTo>
                        <a:pt x="5" y="1"/>
                        <a:pt x="5" y="3"/>
                        <a:pt x="5" y="5"/>
                      </a:cubicBezTo>
                      <a:cubicBezTo>
                        <a:pt x="5" y="16"/>
                        <a:pt x="4" y="2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11" y="37"/>
                        <a:pt x="20" y="2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2"/>
                        <a:pt x="17" y="7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2"/>
                        <a:pt x="8" y="0"/>
                        <a:pt x="5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Freeform 165"/>
                <p:cNvSpPr>
                  <a:spLocks/>
                </p:cNvSpPr>
                <p:nvPr/>
              </p:nvSpPr>
              <p:spPr bwMode="auto">
                <a:xfrm>
                  <a:off x="8313738" y="2928938"/>
                  <a:ext cx="98425" cy="101600"/>
                </a:xfrm>
                <a:custGeom>
                  <a:avLst/>
                  <a:gdLst>
                    <a:gd name="T0" fmla="*/ 26 w 26"/>
                    <a:gd name="T1" fmla="*/ 0 h 27"/>
                    <a:gd name="T2" fmla="*/ 0 w 26"/>
                    <a:gd name="T3" fmla="*/ 3 h 27"/>
                    <a:gd name="T4" fmla="*/ 0 w 26"/>
                    <a:gd name="T5" fmla="*/ 27 h 27"/>
                    <a:gd name="T6" fmla="*/ 0 w 26"/>
                    <a:gd name="T7" fmla="*/ 27 h 27"/>
                    <a:gd name="T8" fmla="*/ 26 w 26"/>
                    <a:gd name="T9" fmla="*/ 27 h 27"/>
                    <a:gd name="T10" fmla="*/ 26 w 26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27">
                      <a:moveTo>
                        <a:pt x="26" y="0"/>
                      </a:moveTo>
                      <a:cubicBezTo>
                        <a:pt x="18" y="2"/>
                        <a:pt x="9" y="3"/>
                        <a:pt x="0" y="3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6" y="0"/>
                        <a:pt x="26" y="0"/>
                        <a:pt x="26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Freeform 166"/>
                <p:cNvSpPr>
                  <a:spLocks/>
                </p:cNvSpPr>
                <p:nvPr/>
              </p:nvSpPr>
              <p:spPr bwMode="auto">
                <a:xfrm>
                  <a:off x="8313738" y="2343150"/>
                  <a:ext cx="387350" cy="596900"/>
                </a:xfrm>
                <a:custGeom>
                  <a:avLst/>
                  <a:gdLst>
                    <a:gd name="T0" fmla="*/ 0 w 103"/>
                    <a:gd name="T1" fmla="*/ 0 h 159"/>
                    <a:gd name="T2" fmla="*/ 0 w 103"/>
                    <a:gd name="T3" fmla="*/ 159 h 159"/>
                    <a:gd name="T4" fmla="*/ 26 w 103"/>
                    <a:gd name="T5" fmla="*/ 156 h 159"/>
                    <a:gd name="T6" fmla="*/ 26 w 103"/>
                    <a:gd name="T7" fmla="*/ 156 h 159"/>
                    <a:gd name="T8" fmla="*/ 26 w 103"/>
                    <a:gd name="T9" fmla="*/ 156 h 159"/>
                    <a:gd name="T10" fmla="*/ 98 w 103"/>
                    <a:gd name="T11" fmla="*/ 88 h 159"/>
                    <a:gd name="T12" fmla="*/ 98 w 103"/>
                    <a:gd name="T13" fmla="*/ 88 h 159"/>
                    <a:gd name="T14" fmla="*/ 98 w 103"/>
                    <a:gd name="T15" fmla="*/ 88 h 159"/>
                    <a:gd name="T16" fmla="*/ 103 w 103"/>
                    <a:gd name="T17" fmla="*/ 56 h 159"/>
                    <a:gd name="T18" fmla="*/ 103 w 103"/>
                    <a:gd name="T19" fmla="*/ 51 h 159"/>
                    <a:gd name="T20" fmla="*/ 99 w 103"/>
                    <a:gd name="T21" fmla="*/ 28 h 159"/>
                    <a:gd name="T22" fmla="*/ 26 w 103"/>
                    <a:gd name="T23" fmla="*/ 54 h 159"/>
                    <a:gd name="T24" fmla="*/ 0 w 103"/>
                    <a:gd name="T25" fmla="*/ 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3" h="159">
                      <a:moveTo>
                        <a:pt x="0" y="0"/>
                      </a:moveTo>
                      <a:cubicBezTo>
                        <a:pt x="0" y="159"/>
                        <a:pt x="0" y="159"/>
                        <a:pt x="0" y="159"/>
                      </a:cubicBezTo>
                      <a:cubicBezTo>
                        <a:pt x="9" y="159"/>
                        <a:pt x="18" y="158"/>
                        <a:pt x="26" y="156"/>
                      </a:cubicBezTo>
                      <a:cubicBezTo>
                        <a:pt x="26" y="156"/>
                        <a:pt x="26" y="156"/>
                        <a:pt x="26" y="156"/>
                      </a:cubicBezTo>
                      <a:cubicBezTo>
                        <a:pt x="26" y="156"/>
                        <a:pt x="26" y="156"/>
                        <a:pt x="26" y="156"/>
                      </a:cubicBezTo>
                      <a:cubicBezTo>
                        <a:pt x="60" y="147"/>
                        <a:pt x="87" y="121"/>
                        <a:pt x="98" y="88"/>
                      </a:cubicBezTo>
                      <a:cubicBezTo>
                        <a:pt x="98" y="88"/>
                        <a:pt x="98" y="88"/>
                        <a:pt x="98" y="88"/>
                      </a:cubicBezTo>
                      <a:cubicBezTo>
                        <a:pt x="98" y="88"/>
                        <a:pt x="98" y="88"/>
                        <a:pt x="98" y="88"/>
                      </a:cubicBezTo>
                      <a:cubicBezTo>
                        <a:pt x="102" y="78"/>
                        <a:pt x="103" y="67"/>
                        <a:pt x="103" y="56"/>
                      </a:cubicBezTo>
                      <a:cubicBezTo>
                        <a:pt x="103" y="54"/>
                        <a:pt x="103" y="52"/>
                        <a:pt x="103" y="51"/>
                      </a:cubicBezTo>
                      <a:cubicBezTo>
                        <a:pt x="103" y="43"/>
                        <a:pt x="101" y="35"/>
                        <a:pt x="99" y="28"/>
                      </a:cubicBezTo>
                      <a:cubicBezTo>
                        <a:pt x="81" y="41"/>
                        <a:pt x="55" y="50"/>
                        <a:pt x="26" y="54"/>
                      </a:cubicBezTo>
                      <a:cubicBezTo>
                        <a:pt x="26" y="33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" name="Freeform 167"/>
                <p:cNvSpPr>
                  <a:spLocks/>
                </p:cNvSpPr>
                <p:nvPr/>
              </p:nvSpPr>
              <p:spPr bwMode="auto">
                <a:xfrm>
                  <a:off x="8313738" y="2054225"/>
                  <a:ext cx="417513" cy="492125"/>
                </a:xfrm>
                <a:custGeom>
                  <a:avLst/>
                  <a:gdLst>
                    <a:gd name="T0" fmla="*/ 0 w 111"/>
                    <a:gd name="T1" fmla="*/ 0 h 131"/>
                    <a:gd name="T2" fmla="*/ 0 w 111"/>
                    <a:gd name="T3" fmla="*/ 0 h 131"/>
                    <a:gd name="T4" fmla="*/ 0 w 111"/>
                    <a:gd name="T5" fmla="*/ 0 h 131"/>
                    <a:gd name="T6" fmla="*/ 0 w 111"/>
                    <a:gd name="T7" fmla="*/ 77 h 131"/>
                    <a:gd name="T8" fmla="*/ 26 w 111"/>
                    <a:gd name="T9" fmla="*/ 131 h 131"/>
                    <a:gd name="T10" fmla="*/ 99 w 111"/>
                    <a:gd name="T11" fmla="*/ 105 h 131"/>
                    <a:gd name="T12" fmla="*/ 111 w 111"/>
                    <a:gd name="T13" fmla="*/ 94 h 131"/>
                    <a:gd name="T14" fmla="*/ 8 w 111"/>
                    <a:gd name="T15" fmla="*/ 0 h 131"/>
                    <a:gd name="T16" fmla="*/ 1 w 111"/>
                    <a:gd name="T17" fmla="*/ 0 h 131"/>
                    <a:gd name="T18" fmla="*/ 0 w 111"/>
                    <a:gd name="T1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" h="13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7"/>
                        <a:pt x="26" y="110"/>
                        <a:pt x="26" y="131"/>
                      </a:cubicBezTo>
                      <a:cubicBezTo>
                        <a:pt x="55" y="127"/>
                        <a:pt x="81" y="118"/>
                        <a:pt x="99" y="105"/>
                      </a:cubicBezTo>
                      <a:cubicBezTo>
                        <a:pt x="104" y="101"/>
                        <a:pt x="108" y="98"/>
                        <a:pt x="111" y="94"/>
                      </a:cubicBezTo>
                      <a:cubicBezTo>
                        <a:pt x="104" y="43"/>
                        <a:pt x="61" y="3"/>
                        <a:pt x="8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Freeform 168"/>
                <p:cNvSpPr>
                  <a:spLocks/>
                </p:cNvSpPr>
                <p:nvPr/>
              </p:nvSpPr>
              <p:spPr bwMode="auto">
                <a:xfrm>
                  <a:off x="8313738" y="3030538"/>
                  <a:ext cx="147638" cy="142875"/>
                </a:xfrm>
                <a:custGeom>
                  <a:avLst/>
                  <a:gdLst>
                    <a:gd name="T0" fmla="*/ 39 w 39"/>
                    <a:gd name="T1" fmla="*/ 0 h 38"/>
                    <a:gd name="T2" fmla="*/ 26 w 39"/>
                    <a:gd name="T3" fmla="*/ 0 h 38"/>
                    <a:gd name="T4" fmla="*/ 0 w 39"/>
                    <a:gd name="T5" fmla="*/ 0 h 38"/>
                    <a:gd name="T6" fmla="*/ 0 w 39"/>
                    <a:gd name="T7" fmla="*/ 0 h 38"/>
                    <a:gd name="T8" fmla="*/ 0 w 39"/>
                    <a:gd name="T9" fmla="*/ 38 h 38"/>
                    <a:gd name="T10" fmla="*/ 0 w 39"/>
                    <a:gd name="T11" fmla="*/ 38 h 38"/>
                    <a:gd name="T12" fmla="*/ 39 w 39"/>
                    <a:gd name="T13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8">
                      <a:moveTo>
                        <a:pt x="39" y="0"/>
                      </a:move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22" y="38"/>
                        <a:pt x="39" y="21"/>
                        <a:pt x="39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Freeform 169"/>
                <p:cNvSpPr>
                  <a:spLocks noEditPoints="1"/>
                </p:cNvSpPr>
                <p:nvPr/>
              </p:nvSpPr>
              <p:spPr bwMode="auto">
                <a:xfrm>
                  <a:off x="8313738" y="3030538"/>
                  <a:ext cx="530225" cy="423863"/>
                </a:xfrm>
                <a:custGeom>
                  <a:avLst/>
                  <a:gdLst>
                    <a:gd name="T0" fmla="*/ 57 w 141"/>
                    <a:gd name="T1" fmla="*/ 0 h 113"/>
                    <a:gd name="T2" fmla="*/ 39 w 141"/>
                    <a:gd name="T3" fmla="*/ 0 h 113"/>
                    <a:gd name="T4" fmla="*/ 39 w 141"/>
                    <a:gd name="T5" fmla="*/ 0 h 113"/>
                    <a:gd name="T6" fmla="*/ 0 w 141"/>
                    <a:gd name="T7" fmla="*/ 38 h 113"/>
                    <a:gd name="T8" fmla="*/ 0 w 141"/>
                    <a:gd name="T9" fmla="*/ 38 h 113"/>
                    <a:gd name="T10" fmla="*/ 0 w 141"/>
                    <a:gd name="T11" fmla="*/ 113 h 113"/>
                    <a:gd name="T12" fmla="*/ 23 w 141"/>
                    <a:gd name="T13" fmla="*/ 113 h 113"/>
                    <a:gd name="T14" fmla="*/ 57 w 141"/>
                    <a:gd name="T15" fmla="*/ 0 h 113"/>
                    <a:gd name="T16" fmla="*/ 78 w 141"/>
                    <a:gd name="T17" fmla="*/ 0 h 113"/>
                    <a:gd name="T18" fmla="*/ 78 w 141"/>
                    <a:gd name="T19" fmla="*/ 0 h 113"/>
                    <a:gd name="T20" fmla="*/ 122 w 141"/>
                    <a:gd name="T21" fmla="*/ 18 h 113"/>
                    <a:gd name="T22" fmla="*/ 141 w 141"/>
                    <a:gd name="T23" fmla="*/ 62 h 113"/>
                    <a:gd name="T24" fmla="*/ 141 w 141"/>
                    <a:gd name="T25" fmla="*/ 109 h 113"/>
                    <a:gd name="T26" fmla="*/ 141 w 141"/>
                    <a:gd name="T27" fmla="*/ 113 h 113"/>
                    <a:gd name="T28" fmla="*/ 141 w 141"/>
                    <a:gd name="T29" fmla="*/ 113 h 113"/>
                    <a:gd name="T30" fmla="*/ 141 w 141"/>
                    <a:gd name="T31" fmla="*/ 109 h 113"/>
                    <a:gd name="T32" fmla="*/ 141 w 141"/>
                    <a:gd name="T33" fmla="*/ 62 h 113"/>
                    <a:gd name="T34" fmla="*/ 122 w 141"/>
                    <a:gd name="T35" fmla="*/ 18 h 113"/>
                    <a:gd name="T36" fmla="*/ 78 w 141"/>
                    <a:gd name="T37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1" h="113">
                      <a:moveTo>
                        <a:pt x="57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21"/>
                        <a:pt x="22" y="38"/>
                        <a:pt x="0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57" y="0"/>
                        <a:pt x="57" y="0"/>
                        <a:pt x="57" y="0"/>
                      </a:cubicBezTo>
                      <a:moveTo>
                        <a:pt x="78" y="0"/>
                      </a:move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96" y="0"/>
                        <a:pt x="111" y="7"/>
                        <a:pt x="122" y="18"/>
                      </a:cubicBezTo>
                      <a:cubicBezTo>
                        <a:pt x="134" y="29"/>
                        <a:pt x="141" y="45"/>
                        <a:pt x="141" y="62"/>
                      </a:cubicBezTo>
                      <a:cubicBezTo>
                        <a:pt x="141" y="109"/>
                        <a:pt x="141" y="109"/>
                        <a:pt x="141" y="109"/>
                      </a:cubicBezTo>
                      <a:cubicBezTo>
                        <a:pt x="141" y="113"/>
                        <a:pt x="141" y="113"/>
                        <a:pt x="141" y="113"/>
                      </a:cubicBezTo>
                      <a:cubicBezTo>
                        <a:pt x="141" y="113"/>
                        <a:pt x="141" y="113"/>
                        <a:pt x="141" y="113"/>
                      </a:cubicBezTo>
                      <a:cubicBezTo>
                        <a:pt x="141" y="109"/>
                        <a:pt x="141" y="109"/>
                        <a:pt x="141" y="109"/>
                      </a:cubicBezTo>
                      <a:cubicBezTo>
                        <a:pt x="141" y="62"/>
                        <a:pt x="141" y="62"/>
                        <a:pt x="141" y="62"/>
                      </a:cubicBezTo>
                      <a:cubicBezTo>
                        <a:pt x="141" y="45"/>
                        <a:pt x="134" y="29"/>
                        <a:pt x="122" y="18"/>
                      </a:cubicBezTo>
                      <a:cubicBezTo>
                        <a:pt x="111" y="7"/>
                        <a:pt x="96" y="0"/>
                        <a:pt x="78" y="0"/>
                      </a:cubicBezTo>
                    </a:path>
                  </a:pathLst>
                </a:custGeom>
                <a:solidFill>
                  <a:srgbClr val="D04C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5" name="Freeform 170"/>
                <p:cNvSpPr>
                  <a:spLocks/>
                </p:cNvSpPr>
                <p:nvPr/>
              </p:nvSpPr>
              <p:spPr bwMode="auto">
                <a:xfrm>
                  <a:off x="8401050" y="3030538"/>
                  <a:ext cx="442913" cy="423863"/>
                </a:xfrm>
                <a:custGeom>
                  <a:avLst/>
                  <a:gdLst>
                    <a:gd name="T0" fmla="*/ 55 w 118"/>
                    <a:gd name="T1" fmla="*/ 0 h 113"/>
                    <a:gd name="T2" fmla="*/ 34 w 118"/>
                    <a:gd name="T3" fmla="*/ 0 h 113"/>
                    <a:gd name="T4" fmla="*/ 0 w 118"/>
                    <a:gd name="T5" fmla="*/ 113 h 113"/>
                    <a:gd name="T6" fmla="*/ 118 w 118"/>
                    <a:gd name="T7" fmla="*/ 113 h 113"/>
                    <a:gd name="T8" fmla="*/ 118 w 118"/>
                    <a:gd name="T9" fmla="*/ 109 h 113"/>
                    <a:gd name="T10" fmla="*/ 118 w 118"/>
                    <a:gd name="T11" fmla="*/ 62 h 113"/>
                    <a:gd name="T12" fmla="*/ 99 w 118"/>
                    <a:gd name="T13" fmla="*/ 18 h 113"/>
                    <a:gd name="T14" fmla="*/ 55 w 118"/>
                    <a:gd name="T15" fmla="*/ 0 h 113"/>
                    <a:gd name="T16" fmla="*/ 55 w 118"/>
                    <a:gd name="T17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8" h="113">
                      <a:moveTo>
                        <a:pt x="55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118" y="113"/>
                        <a:pt x="118" y="113"/>
                        <a:pt x="118" y="113"/>
                      </a:cubicBezTo>
                      <a:cubicBezTo>
                        <a:pt x="118" y="109"/>
                        <a:pt x="118" y="109"/>
                        <a:pt x="118" y="109"/>
                      </a:cubicBezTo>
                      <a:cubicBezTo>
                        <a:pt x="118" y="62"/>
                        <a:pt x="118" y="62"/>
                        <a:pt x="118" y="62"/>
                      </a:cubicBezTo>
                      <a:cubicBezTo>
                        <a:pt x="118" y="45"/>
                        <a:pt x="111" y="29"/>
                        <a:pt x="99" y="18"/>
                      </a:cubicBezTo>
                      <a:cubicBezTo>
                        <a:pt x="88" y="7"/>
                        <a:pt x="73" y="0"/>
                        <a:pt x="55" y="0"/>
                      </a:cubicBezTo>
                      <a:cubicBezTo>
                        <a:pt x="55" y="0"/>
                        <a:pt x="55" y="0"/>
                        <a:pt x="55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2" name="组合 381"/>
              <p:cNvGrpSpPr/>
              <p:nvPr/>
            </p:nvGrpSpPr>
            <p:grpSpPr>
              <a:xfrm>
                <a:off x="3314700" y="3413125"/>
                <a:ext cx="1055688" cy="1404938"/>
                <a:chOff x="3314700" y="3756025"/>
                <a:chExt cx="1055688" cy="1404938"/>
              </a:xfrm>
            </p:grpSpPr>
            <p:sp>
              <p:nvSpPr>
                <p:cNvPr id="336" name="Freeform 171"/>
                <p:cNvSpPr>
                  <a:spLocks/>
                </p:cNvSpPr>
                <p:nvPr/>
              </p:nvSpPr>
              <p:spPr bwMode="auto">
                <a:xfrm>
                  <a:off x="3314700" y="4732338"/>
                  <a:ext cx="1055688" cy="428625"/>
                </a:xfrm>
                <a:custGeom>
                  <a:avLst/>
                  <a:gdLst>
                    <a:gd name="T0" fmla="*/ 263 w 281"/>
                    <a:gd name="T1" fmla="*/ 18 h 114"/>
                    <a:gd name="T2" fmla="*/ 219 w 281"/>
                    <a:gd name="T3" fmla="*/ 0 h 114"/>
                    <a:gd name="T4" fmla="*/ 180 w 281"/>
                    <a:gd name="T5" fmla="*/ 0 h 114"/>
                    <a:gd name="T6" fmla="*/ 141 w 281"/>
                    <a:gd name="T7" fmla="*/ 39 h 114"/>
                    <a:gd name="T8" fmla="*/ 101 w 281"/>
                    <a:gd name="T9" fmla="*/ 0 h 114"/>
                    <a:gd name="T10" fmla="*/ 62 w 281"/>
                    <a:gd name="T11" fmla="*/ 0 h 114"/>
                    <a:gd name="T12" fmla="*/ 18 w 281"/>
                    <a:gd name="T13" fmla="*/ 18 h 114"/>
                    <a:gd name="T14" fmla="*/ 0 w 281"/>
                    <a:gd name="T15" fmla="*/ 62 h 114"/>
                    <a:gd name="T16" fmla="*/ 0 w 281"/>
                    <a:gd name="T17" fmla="*/ 110 h 114"/>
                    <a:gd name="T18" fmla="*/ 0 w 281"/>
                    <a:gd name="T19" fmla="*/ 114 h 114"/>
                    <a:gd name="T20" fmla="*/ 281 w 281"/>
                    <a:gd name="T21" fmla="*/ 114 h 114"/>
                    <a:gd name="T22" fmla="*/ 281 w 281"/>
                    <a:gd name="T23" fmla="*/ 110 h 114"/>
                    <a:gd name="T24" fmla="*/ 281 w 281"/>
                    <a:gd name="T25" fmla="*/ 62 h 114"/>
                    <a:gd name="T26" fmla="*/ 263 w 281"/>
                    <a:gd name="T27" fmla="*/ 18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1" h="114">
                      <a:moveTo>
                        <a:pt x="263" y="18"/>
                      </a:moveTo>
                      <a:cubicBezTo>
                        <a:pt x="252" y="7"/>
                        <a:pt x="236" y="0"/>
                        <a:pt x="219" y="0"/>
                      </a:cubicBezTo>
                      <a:cubicBezTo>
                        <a:pt x="180" y="0"/>
                        <a:pt x="180" y="0"/>
                        <a:pt x="180" y="0"/>
                      </a:cubicBezTo>
                      <a:cubicBezTo>
                        <a:pt x="180" y="0"/>
                        <a:pt x="159" y="7"/>
                        <a:pt x="141" y="39"/>
                      </a:cubicBezTo>
                      <a:cubicBezTo>
                        <a:pt x="122" y="7"/>
                        <a:pt x="101" y="0"/>
                        <a:pt x="101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5" y="0"/>
                        <a:pt x="30" y="7"/>
                        <a:pt x="18" y="18"/>
                      </a:cubicBezTo>
                      <a:cubicBezTo>
                        <a:pt x="7" y="30"/>
                        <a:pt x="0" y="45"/>
                        <a:pt x="0" y="62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281" y="114"/>
                        <a:pt x="281" y="114"/>
                        <a:pt x="281" y="114"/>
                      </a:cubicBezTo>
                      <a:cubicBezTo>
                        <a:pt x="281" y="110"/>
                        <a:pt x="281" y="110"/>
                        <a:pt x="281" y="110"/>
                      </a:cubicBezTo>
                      <a:cubicBezTo>
                        <a:pt x="281" y="62"/>
                        <a:pt x="281" y="62"/>
                        <a:pt x="281" y="62"/>
                      </a:cubicBezTo>
                      <a:cubicBezTo>
                        <a:pt x="281" y="45"/>
                        <a:pt x="274" y="30"/>
                        <a:pt x="263" y="18"/>
                      </a:cubicBezTo>
                    </a:path>
                  </a:pathLst>
                </a:custGeom>
                <a:solidFill>
                  <a:srgbClr val="FFF0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7" name="Oval 172"/>
                <p:cNvSpPr>
                  <a:spLocks noChangeArrowheads="1"/>
                </p:cNvSpPr>
                <p:nvPr/>
              </p:nvSpPr>
              <p:spPr bwMode="auto">
                <a:xfrm>
                  <a:off x="3419475" y="3756025"/>
                  <a:ext cx="844550" cy="833438"/>
                </a:xfrm>
                <a:prstGeom prst="ellipse">
                  <a:avLst/>
                </a:pr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8" name="Rectangle 173"/>
                <p:cNvSpPr>
                  <a:spLocks noChangeArrowheads="1"/>
                </p:cNvSpPr>
                <p:nvPr/>
              </p:nvSpPr>
              <p:spPr bwMode="auto">
                <a:xfrm>
                  <a:off x="3746500" y="4562475"/>
                  <a:ext cx="190500" cy="266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9" name="Rectangle 174"/>
                <p:cNvSpPr>
                  <a:spLocks noChangeArrowheads="1"/>
                </p:cNvSpPr>
                <p:nvPr/>
              </p:nvSpPr>
              <p:spPr bwMode="auto">
                <a:xfrm>
                  <a:off x="3746500" y="4562475"/>
                  <a:ext cx="190500" cy="266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0" name="Oval 175"/>
                <p:cNvSpPr>
                  <a:spLocks noChangeArrowheads="1"/>
                </p:cNvSpPr>
                <p:nvPr/>
              </p:nvSpPr>
              <p:spPr bwMode="auto">
                <a:xfrm>
                  <a:off x="3400425" y="4235450"/>
                  <a:ext cx="142875" cy="142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1" name="Oval 176"/>
                <p:cNvSpPr>
                  <a:spLocks noChangeArrowheads="1"/>
                </p:cNvSpPr>
                <p:nvPr/>
              </p:nvSpPr>
              <p:spPr bwMode="auto">
                <a:xfrm>
                  <a:off x="4140200" y="4235450"/>
                  <a:ext cx="142875" cy="142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2" name="Oval 177"/>
                <p:cNvSpPr>
                  <a:spLocks noChangeArrowheads="1"/>
                </p:cNvSpPr>
                <p:nvPr/>
              </p:nvSpPr>
              <p:spPr bwMode="auto">
                <a:xfrm>
                  <a:off x="3452813" y="3868738"/>
                  <a:ext cx="777875" cy="7762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3" name="Freeform 178"/>
                <p:cNvSpPr>
                  <a:spLocks/>
                </p:cNvSpPr>
                <p:nvPr/>
              </p:nvSpPr>
              <p:spPr bwMode="auto">
                <a:xfrm>
                  <a:off x="3419475" y="3756025"/>
                  <a:ext cx="844550" cy="454025"/>
                </a:xfrm>
                <a:custGeom>
                  <a:avLst/>
                  <a:gdLst>
                    <a:gd name="T0" fmla="*/ 113 w 225"/>
                    <a:gd name="T1" fmla="*/ 0 h 121"/>
                    <a:gd name="T2" fmla="*/ 0 w 225"/>
                    <a:gd name="T3" fmla="*/ 111 h 121"/>
                    <a:gd name="T4" fmla="*/ 0 w 225"/>
                    <a:gd name="T5" fmla="*/ 121 h 121"/>
                    <a:gd name="T6" fmla="*/ 113 w 225"/>
                    <a:gd name="T7" fmla="*/ 71 h 121"/>
                    <a:gd name="T8" fmla="*/ 225 w 225"/>
                    <a:gd name="T9" fmla="*/ 121 h 121"/>
                    <a:gd name="T10" fmla="*/ 225 w 225"/>
                    <a:gd name="T11" fmla="*/ 111 h 121"/>
                    <a:gd name="T12" fmla="*/ 113 w 225"/>
                    <a:gd name="T13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5" h="121">
                      <a:moveTo>
                        <a:pt x="113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14"/>
                        <a:pt x="0" y="118"/>
                        <a:pt x="0" y="121"/>
                      </a:cubicBezTo>
                      <a:cubicBezTo>
                        <a:pt x="93" y="108"/>
                        <a:pt x="113" y="71"/>
                        <a:pt x="113" y="71"/>
                      </a:cubicBezTo>
                      <a:cubicBezTo>
                        <a:pt x="113" y="71"/>
                        <a:pt x="132" y="108"/>
                        <a:pt x="225" y="121"/>
                      </a:cubicBezTo>
                      <a:cubicBezTo>
                        <a:pt x="225" y="118"/>
                        <a:pt x="225" y="114"/>
                        <a:pt x="225" y="111"/>
                      </a:cubicBezTo>
                      <a:cubicBezTo>
                        <a:pt x="225" y="50"/>
                        <a:pt x="175" y="0"/>
                        <a:pt x="113" y="0"/>
                      </a:cubicBezTo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4" name="Freeform 179"/>
                <p:cNvSpPr>
                  <a:spLocks/>
                </p:cNvSpPr>
                <p:nvPr/>
              </p:nvSpPr>
              <p:spPr bwMode="auto">
                <a:xfrm>
                  <a:off x="3606800" y="4306888"/>
                  <a:ext cx="469900" cy="203200"/>
                </a:xfrm>
                <a:custGeom>
                  <a:avLst/>
                  <a:gdLst>
                    <a:gd name="T0" fmla="*/ 63 w 125"/>
                    <a:gd name="T1" fmla="*/ 15 h 54"/>
                    <a:gd name="T2" fmla="*/ 91 w 125"/>
                    <a:gd name="T3" fmla="*/ 7 h 54"/>
                    <a:gd name="T4" fmla="*/ 125 w 125"/>
                    <a:gd name="T5" fmla="*/ 28 h 54"/>
                    <a:gd name="T6" fmla="*/ 63 w 125"/>
                    <a:gd name="T7" fmla="*/ 31 h 54"/>
                    <a:gd name="T8" fmla="*/ 0 w 125"/>
                    <a:gd name="T9" fmla="*/ 28 h 54"/>
                    <a:gd name="T10" fmla="*/ 34 w 125"/>
                    <a:gd name="T11" fmla="*/ 7 h 54"/>
                    <a:gd name="T12" fmla="*/ 63 w 125"/>
                    <a:gd name="T13" fmla="*/ 15 h 54"/>
                    <a:gd name="T14" fmla="*/ 63 w 125"/>
                    <a:gd name="T15" fmla="*/ 15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5" h="54">
                      <a:moveTo>
                        <a:pt x="63" y="15"/>
                      </a:moveTo>
                      <a:cubicBezTo>
                        <a:pt x="63" y="15"/>
                        <a:pt x="80" y="0"/>
                        <a:pt x="91" y="7"/>
                      </a:cubicBezTo>
                      <a:cubicBezTo>
                        <a:pt x="100" y="12"/>
                        <a:pt x="96" y="20"/>
                        <a:pt x="125" y="28"/>
                      </a:cubicBezTo>
                      <a:cubicBezTo>
                        <a:pt x="125" y="28"/>
                        <a:pt x="95" y="54"/>
                        <a:pt x="63" y="31"/>
                      </a:cubicBezTo>
                      <a:cubicBezTo>
                        <a:pt x="30" y="54"/>
                        <a:pt x="0" y="28"/>
                        <a:pt x="0" y="28"/>
                      </a:cubicBezTo>
                      <a:cubicBezTo>
                        <a:pt x="30" y="20"/>
                        <a:pt x="26" y="12"/>
                        <a:pt x="34" y="7"/>
                      </a:cubicBezTo>
                      <a:cubicBezTo>
                        <a:pt x="45" y="0"/>
                        <a:pt x="63" y="15"/>
                        <a:pt x="63" y="15"/>
                      </a:cubicBezTo>
                      <a:cubicBezTo>
                        <a:pt x="63" y="15"/>
                        <a:pt x="63" y="15"/>
                        <a:pt x="63" y="15"/>
                      </a:cubicBezTo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5" name="Freeform 180"/>
                <p:cNvSpPr>
                  <a:spLocks/>
                </p:cNvSpPr>
                <p:nvPr/>
              </p:nvSpPr>
              <p:spPr bwMode="auto">
                <a:xfrm>
                  <a:off x="3705225" y="4864100"/>
                  <a:ext cx="273050" cy="134938"/>
                </a:xfrm>
                <a:custGeom>
                  <a:avLst/>
                  <a:gdLst>
                    <a:gd name="T0" fmla="*/ 172 w 172"/>
                    <a:gd name="T1" fmla="*/ 0 h 85"/>
                    <a:gd name="T2" fmla="*/ 118 w 172"/>
                    <a:gd name="T3" fmla="*/ 85 h 85"/>
                    <a:gd name="T4" fmla="*/ 87 w 172"/>
                    <a:gd name="T5" fmla="*/ 85 h 85"/>
                    <a:gd name="T6" fmla="*/ 54 w 172"/>
                    <a:gd name="T7" fmla="*/ 85 h 85"/>
                    <a:gd name="T8" fmla="*/ 0 w 172"/>
                    <a:gd name="T9" fmla="*/ 0 h 85"/>
                    <a:gd name="T10" fmla="*/ 172 w 172"/>
                    <a:gd name="T11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2" h="85">
                      <a:moveTo>
                        <a:pt x="172" y="0"/>
                      </a:moveTo>
                      <a:lnTo>
                        <a:pt x="118" y="85"/>
                      </a:lnTo>
                      <a:lnTo>
                        <a:pt x="87" y="85"/>
                      </a:lnTo>
                      <a:lnTo>
                        <a:pt x="54" y="85"/>
                      </a:lnTo>
                      <a:lnTo>
                        <a:pt x="0" y="0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solidFill>
                  <a:srgbClr val="D97F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6" name="Freeform 181"/>
                <p:cNvSpPr>
                  <a:spLocks/>
                </p:cNvSpPr>
                <p:nvPr/>
              </p:nvSpPr>
              <p:spPr bwMode="auto">
                <a:xfrm>
                  <a:off x="3705225" y="4864100"/>
                  <a:ext cx="273050" cy="134938"/>
                </a:xfrm>
                <a:custGeom>
                  <a:avLst/>
                  <a:gdLst>
                    <a:gd name="T0" fmla="*/ 172 w 172"/>
                    <a:gd name="T1" fmla="*/ 0 h 85"/>
                    <a:gd name="T2" fmla="*/ 118 w 172"/>
                    <a:gd name="T3" fmla="*/ 85 h 85"/>
                    <a:gd name="T4" fmla="*/ 87 w 172"/>
                    <a:gd name="T5" fmla="*/ 85 h 85"/>
                    <a:gd name="T6" fmla="*/ 54 w 172"/>
                    <a:gd name="T7" fmla="*/ 85 h 85"/>
                    <a:gd name="T8" fmla="*/ 0 w 172"/>
                    <a:gd name="T9" fmla="*/ 0 h 85"/>
                    <a:gd name="T10" fmla="*/ 172 w 172"/>
                    <a:gd name="T11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2" h="85">
                      <a:moveTo>
                        <a:pt x="172" y="0"/>
                      </a:moveTo>
                      <a:lnTo>
                        <a:pt x="118" y="85"/>
                      </a:lnTo>
                      <a:lnTo>
                        <a:pt x="87" y="85"/>
                      </a:lnTo>
                      <a:lnTo>
                        <a:pt x="54" y="85"/>
                      </a:lnTo>
                      <a:lnTo>
                        <a:pt x="0" y="0"/>
                      </a:lnTo>
                      <a:lnTo>
                        <a:pt x="17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7" name="Freeform 182"/>
                <p:cNvSpPr>
                  <a:spLocks/>
                </p:cNvSpPr>
                <p:nvPr/>
              </p:nvSpPr>
              <p:spPr bwMode="auto">
                <a:xfrm>
                  <a:off x="3752850" y="4999038"/>
                  <a:ext cx="177800" cy="161925"/>
                </a:xfrm>
                <a:custGeom>
                  <a:avLst/>
                  <a:gdLst>
                    <a:gd name="T0" fmla="*/ 0 w 112"/>
                    <a:gd name="T1" fmla="*/ 102 h 102"/>
                    <a:gd name="T2" fmla="*/ 112 w 112"/>
                    <a:gd name="T3" fmla="*/ 102 h 102"/>
                    <a:gd name="T4" fmla="*/ 88 w 112"/>
                    <a:gd name="T5" fmla="*/ 0 h 102"/>
                    <a:gd name="T6" fmla="*/ 24 w 112"/>
                    <a:gd name="T7" fmla="*/ 0 h 102"/>
                    <a:gd name="T8" fmla="*/ 0 w 112"/>
                    <a:gd name="T9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02">
                      <a:moveTo>
                        <a:pt x="0" y="102"/>
                      </a:moveTo>
                      <a:lnTo>
                        <a:pt x="112" y="102"/>
                      </a:lnTo>
                      <a:lnTo>
                        <a:pt x="88" y="0"/>
                      </a:lnTo>
                      <a:lnTo>
                        <a:pt x="24" y="0"/>
                      </a:lnTo>
                      <a:lnTo>
                        <a:pt x="0" y="102"/>
                      </a:lnTo>
                      <a:close/>
                    </a:path>
                  </a:pathLst>
                </a:custGeom>
                <a:solidFill>
                  <a:srgbClr val="F9B1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Freeform 183"/>
                <p:cNvSpPr>
                  <a:spLocks/>
                </p:cNvSpPr>
                <p:nvPr/>
              </p:nvSpPr>
              <p:spPr bwMode="auto">
                <a:xfrm>
                  <a:off x="3752850" y="4999038"/>
                  <a:ext cx="177800" cy="161925"/>
                </a:xfrm>
                <a:custGeom>
                  <a:avLst/>
                  <a:gdLst>
                    <a:gd name="T0" fmla="*/ 0 w 112"/>
                    <a:gd name="T1" fmla="*/ 102 h 102"/>
                    <a:gd name="T2" fmla="*/ 112 w 112"/>
                    <a:gd name="T3" fmla="*/ 102 h 102"/>
                    <a:gd name="T4" fmla="*/ 88 w 112"/>
                    <a:gd name="T5" fmla="*/ 0 h 102"/>
                    <a:gd name="T6" fmla="*/ 24 w 112"/>
                    <a:gd name="T7" fmla="*/ 0 h 102"/>
                    <a:gd name="T8" fmla="*/ 0 w 112"/>
                    <a:gd name="T9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02">
                      <a:moveTo>
                        <a:pt x="0" y="102"/>
                      </a:moveTo>
                      <a:lnTo>
                        <a:pt x="112" y="102"/>
                      </a:lnTo>
                      <a:lnTo>
                        <a:pt x="88" y="0"/>
                      </a:lnTo>
                      <a:lnTo>
                        <a:pt x="24" y="0"/>
                      </a:lnTo>
                      <a:lnTo>
                        <a:pt x="0" y="10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Freeform 184"/>
                <p:cNvSpPr>
                  <a:spLocks/>
                </p:cNvSpPr>
                <p:nvPr/>
              </p:nvSpPr>
              <p:spPr bwMode="auto">
                <a:xfrm>
                  <a:off x="3694113" y="4732338"/>
                  <a:ext cx="295275" cy="146050"/>
                </a:xfrm>
                <a:custGeom>
                  <a:avLst/>
                  <a:gdLst>
                    <a:gd name="T0" fmla="*/ 40 w 79"/>
                    <a:gd name="T1" fmla="*/ 39 h 39"/>
                    <a:gd name="T2" fmla="*/ 79 w 79"/>
                    <a:gd name="T3" fmla="*/ 0 h 39"/>
                    <a:gd name="T4" fmla="*/ 40 w 79"/>
                    <a:gd name="T5" fmla="*/ 0 h 39"/>
                    <a:gd name="T6" fmla="*/ 0 w 79"/>
                    <a:gd name="T7" fmla="*/ 0 h 39"/>
                    <a:gd name="T8" fmla="*/ 40 w 79"/>
                    <a:gd name="T9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9">
                      <a:moveTo>
                        <a:pt x="40" y="39"/>
                      </a:moveTo>
                      <a:cubicBezTo>
                        <a:pt x="58" y="7"/>
                        <a:pt x="79" y="0"/>
                        <a:pt x="79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21" y="7"/>
                        <a:pt x="40" y="3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0" name="Freeform 185"/>
                <p:cNvSpPr>
                  <a:spLocks/>
                </p:cNvSpPr>
                <p:nvPr/>
              </p:nvSpPr>
              <p:spPr bwMode="auto">
                <a:xfrm>
                  <a:off x="3598863" y="4732338"/>
                  <a:ext cx="244475" cy="255588"/>
                </a:xfrm>
                <a:custGeom>
                  <a:avLst/>
                  <a:gdLst>
                    <a:gd name="T0" fmla="*/ 65 w 65"/>
                    <a:gd name="T1" fmla="*/ 39 h 68"/>
                    <a:gd name="T2" fmla="*/ 30 w 65"/>
                    <a:gd name="T3" fmla="*/ 62 h 68"/>
                    <a:gd name="T4" fmla="*/ 21 w 65"/>
                    <a:gd name="T5" fmla="*/ 61 h 68"/>
                    <a:gd name="T6" fmla="*/ 0 w 65"/>
                    <a:gd name="T7" fmla="*/ 0 h 68"/>
                    <a:gd name="T8" fmla="*/ 25 w 65"/>
                    <a:gd name="T9" fmla="*/ 0 h 68"/>
                    <a:gd name="T10" fmla="*/ 65 w 65"/>
                    <a:gd name="T11" fmla="*/ 39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68">
                      <a:moveTo>
                        <a:pt x="65" y="39"/>
                      </a:moveTo>
                      <a:cubicBezTo>
                        <a:pt x="65" y="39"/>
                        <a:pt x="41" y="46"/>
                        <a:pt x="30" y="62"/>
                      </a:cubicBezTo>
                      <a:cubicBezTo>
                        <a:pt x="26" y="67"/>
                        <a:pt x="23" y="68"/>
                        <a:pt x="21" y="6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46" y="7"/>
                        <a:pt x="65" y="39"/>
                      </a:cubicBezTo>
                    </a:path>
                  </a:pathLst>
                </a:custGeom>
                <a:solidFill>
                  <a:srgbClr val="FE5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1" name="Freeform 186"/>
                <p:cNvSpPr>
                  <a:spLocks/>
                </p:cNvSpPr>
                <p:nvPr/>
              </p:nvSpPr>
              <p:spPr bwMode="auto">
                <a:xfrm>
                  <a:off x="3843338" y="4732338"/>
                  <a:ext cx="241300" cy="255588"/>
                </a:xfrm>
                <a:custGeom>
                  <a:avLst/>
                  <a:gdLst>
                    <a:gd name="T0" fmla="*/ 0 w 64"/>
                    <a:gd name="T1" fmla="*/ 39 h 68"/>
                    <a:gd name="T2" fmla="*/ 34 w 64"/>
                    <a:gd name="T3" fmla="*/ 62 h 68"/>
                    <a:gd name="T4" fmla="*/ 43 w 64"/>
                    <a:gd name="T5" fmla="*/ 61 h 68"/>
                    <a:gd name="T6" fmla="*/ 64 w 64"/>
                    <a:gd name="T7" fmla="*/ 0 h 68"/>
                    <a:gd name="T8" fmla="*/ 39 w 64"/>
                    <a:gd name="T9" fmla="*/ 0 h 68"/>
                    <a:gd name="T10" fmla="*/ 0 w 64"/>
                    <a:gd name="T11" fmla="*/ 39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68">
                      <a:moveTo>
                        <a:pt x="0" y="39"/>
                      </a:moveTo>
                      <a:cubicBezTo>
                        <a:pt x="0" y="39"/>
                        <a:pt x="23" y="46"/>
                        <a:pt x="34" y="62"/>
                      </a:cubicBezTo>
                      <a:cubicBezTo>
                        <a:pt x="38" y="67"/>
                        <a:pt x="41" y="68"/>
                        <a:pt x="43" y="61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0"/>
                        <a:pt x="18" y="7"/>
                        <a:pt x="0" y="39"/>
                      </a:cubicBezTo>
                    </a:path>
                  </a:pathLst>
                </a:custGeom>
                <a:solidFill>
                  <a:srgbClr val="FE5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2" name="Freeform 187"/>
                <p:cNvSpPr>
                  <a:spLocks noEditPoints="1"/>
                </p:cNvSpPr>
                <p:nvPr/>
              </p:nvSpPr>
              <p:spPr bwMode="auto">
                <a:xfrm>
                  <a:off x="3843338" y="3756025"/>
                  <a:ext cx="527050" cy="1404938"/>
                </a:xfrm>
                <a:custGeom>
                  <a:avLst/>
                  <a:gdLst>
                    <a:gd name="T0" fmla="*/ 25 w 140"/>
                    <a:gd name="T1" fmla="*/ 234 h 374"/>
                    <a:gd name="T2" fmla="*/ 25 w 140"/>
                    <a:gd name="T3" fmla="*/ 234 h 374"/>
                    <a:gd name="T4" fmla="*/ 25 w 140"/>
                    <a:gd name="T5" fmla="*/ 260 h 374"/>
                    <a:gd name="T6" fmla="*/ 39 w 140"/>
                    <a:gd name="T7" fmla="*/ 260 h 374"/>
                    <a:gd name="T8" fmla="*/ 39 w 140"/>
                    <a:gd name="T9" fmla="*/ 260 h 374"/>
                    <a:gd name="T10" fmla="*/ 64 w 140"/>
                    <a:gd name="T11" fmla="*/ 260 h 374"/>
                    <a:gd name="T12" fmla="*/ 78 w 140"/>
                    <a:gd name="T13" fmla="*/ 260 h 374"/>
                    <a:gd name="T14" fmla="*/ 122 w 140"/>
                    <a:gd name="T15" fmla="*/ 278 h 374"/>
                    <a:gd name="T16" fmla="*/ 140 w 140"/>
                    <a:gd name="T17" fmla="*/ 322 h 374"/>
                    <a:gd name="T18" fmla="*/ 140 w 140"/>
                    <a:gd name="T19" fmla="*/ 370 h 374"/>
                    <a:gd name="T20" fmla="*/ 140 w 140"/>
                    <a:gd name="T21" fmla="*/ 374 h 374"/>
                    <a:gd name="T22" fmla="*/ 140 w 140"/>
                    <a:gd name="T23" fmla="*/ 370 h 374"/>
                    <a:gd name="T24" fmla="*/ 140 w 140"/>
                    <a:gd name="T25" fmla="*/ 322 h 374"/>
                    <a:gd name="T26" fmla="*/ 122 w 140"/>
                    <a:gd name="T27" fmla="*/ 278 h 374"/>
                    <a:gd name="T28" fmla="*/ 78 w 140"/>
                    <a:gd name="T29" fmla="*/ 260 h 374"/>
                    <a:gd name="T30" fmla="*/ 60 w 140"/>
                    <a:gd name="T31" fmla="*/ 260 h 374"/>
                    <a:gd name="T32" fmla="*/ 25 w 140"/>
                    <a:gd name="T33" fmla="*/ 260 h 374"/>
                    <a:gd name="T34" fmla="*/ 25 w 140"/>
                    <a:gd name="T35" fmla="*/ 234 h 374"/>
                    <a:gd name="T36" fmla="*/ 117 w 140"/>
                    <a:gd name="T37" fmla="*/ 146 h 374"/>
                    <a:gd name="T38" fmla="*/ 117 w 140"/>
                    <a:gd name="T39" fmla="*/ 146 h 374"/>
                    <a:gd name="T40" fmla="*/ 117 w 140"/>
                    <a:gd name="T41" fmla="*/ 146 h 374"/>
                    <a:gd name="T42" fmla="*/ 117 w 140"/>
                    <a:gd name="T43" fmla="*/ 146 h 374"/>
                    <a:gd name="T44" fmla="*/ 117 w 140"/>
                    <a:gd name="T45" fmla="*/ 146 h 374"/>
                    <a:gd name="T46" fmla="*/ 117 w 140"/>
                    <a:gd name="T47" fmla="*/ 146 h 374"/>
                    <a:gd name="T48" fmla="*/ 0 w 140"/>
                    <a:gd name="T49" fmla="*/ 0 h 374"/>
                    <a:gd name="T50" fmla="*/ 0 w 140"/>
                    <a:gd name="T51" fmla="*/ 0 h 374"/>
                    <a:gd name="T52" fmla="*/ 0 w 140"/>
                    <a:gd name="T53" fmla="*/ 0 h 374"/>
                    <a:gd name="T54" fmla="*/ 0 w 140"/>
                    <a:gd name="T55" fmla="*/ 0 h 374"/>
                    <a:gd name="T56" fmla="*/ 112 w 140"/>
                    <a:gd name="T57" fmla="*/ 111 h 374"/>
                    <a:gd name="T58" fmla="*/ 112 w 140"/>
                    <a:gd name="T59" fmla="*/ 116 h 374"/>
                    <a:gd name="T60" fmla="*/ 112 w 140"/>
                    <a:gd name="T61" fmla="*/ 111 h 374"/>
                    <a:gd name="T62" fmla="*/ 0 w 140"/>
                    <a:gd name="T63" fmla="*/ 0 h 3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40" h="374">
                      <a:moveTo>
                        <a:pt x="25" y="234"/>
                      </a:moveTo>
                      <a:cubicBezTo>
                        <a:pt x="25" y="234"/>
                        <a:pt x="25" y="234"/>
                        <a:pt x="25" y="234"/>
                      </a:cubicBezTo>
                      <a:cubicBezTo>
                        <a:pt x="25" y="260"/>
                        <a:pt x="25" y="260"/>
                        <a:pt x="25" y="260"/>
                      </a:cubicBezTo>
                      <a:cubicBezTo>
                        <a:pt x="39" y="260"/>
                        <a:pt x="39" y="260"/>
                        <a:pt x="39" y="260"/>
                      </a:cubicBezTo>
                      <a:cubicBezTo>
                        <a:pt x="39" y="260"/>
                        <a:pt x="39" y="260"/>
                        <a:pt x="39" y="260"/>
                      </a:cubicBezTo>
                      <a:cubicBezTo>
                        <a:pt x="64" y="260"/>
                        <a:pt x="64" y="260"/>
                        <a:pt x="64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95" y="260"/>
                        <a:pt x="111" y="267"/>
                        <a:pt x="122" y="278"/>
                      </a:cubicBezTo>
                      <a:cubicBezTo>
                        <a:pt x="133" y="290"/>
                        <a:pt x="140" y="305"/>
                        <a:pt x="140" y="322"/>
                      </a:cubicBezTo>
                      <a:cubicBezTo>
                        <a:pt x="140" y="370"/>
                        <a:pt x="140" y="370"/>
                        <a:pt x="140" y="370"/>
                      </a:cubicBezTo>
                      <a:cubicBezTo>
                        <a:pt x="140" y="374"/>
                        <a:pt x="140" y="374"/>
                        <a:pt x="140" y="374"/>
                      </a:cubicBezTo>
                      <a:cubicBezTo>
                        <a:pt x="140" y="370"/>
                        <a:pt x="140" y="370"/>
                        <a:pt x="140" y="370"/>
                      </a:cubicBezTo>
                      <a:cubicBezTo>
                        <a:pt x="140" y="322"/>
                        <a:pt x="140" y="322"/>
                        <a:pt x="140" y="322"/>
                      </a:cubicBezTo>
                      <a:cubicBezTo>
                        <a:pt x="140" y="305"/>
                        <a:pt x="133" y="290"/>
                        <a:pt x="122" y="278"/>
                      </a:cubicBezTo>
                      <a:cubicBezTo>
                        <a:pt x="111" y="267"/>
                        <a:pt x="95" y="260"/>
                        <a:pt x="78" y="260"/>
                      </a:cubicBezTo>
                      <a:cubicBezTo>
                        <a:pt x="60" y="260"/>
                        <a:pt x="60" y="260"/>
                        <a:pt x="60" y="260"/>
                      </a:cubicBezTo>
                      <a:cubicBezTo>
                        <a:pt x="25" y="260"/>
                        <a:pt x="25" y="260"/>
                        <a:pt x="25" y="260"/>
                      </a:cubicBezTo>
                      <a:cubicBezTo>
                        <a:pt x="25" y="234"/>
                        <a:pt x="25" y="234"/>
                        <a:pt x="25" y="234"/>
                      </a:cubicBezTo>
                      <a:moveTo>
                        <a:pt x="117" y="146"/>
                      </a:moveTo>
                      <a:cubicBezTo>
                        <a:pt x="117" y="146"/>
                        <a:pt x="117" y="146"/>
                        <a:pt x="117" y="146"/>
                      </a:cubicBezTo>
                      <a:cubicBezTo>
                        <a:pt x="117" y="146"/>
                        <a:pt x="117" y="146"/>
                        <a:pt x="117" y="146"/>
                      </a:cubicBezTo>
                      <a:moveTo>
                        <a:pt x="117" y="146"/>
                      </a:moveTo>
                      <a:cubicBezTo>
                        <a:pt x="117" y="146"/>
                        <a:pt x="117" y="146"/>
                        <a:pt x="117" y="146"/>
                      </a:cubicBezTo>
                      <a:cubicBezTo>
                        <a:pt x="117" y="146"/>
                        <a:pt x="117" y="146"/>
                        <a:pt x="117" y="146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2" y="0"/>
                        <a:pt x="112" y="50"/>
                        <a:pt x="112" y="111"/>
                      </a:cubicBezTo>
                      <a:cubicBezTo>
                        <a:pt x="112" y="113"/>
                        <a:pt x="112" y="114"/>
                        <a:pt x="112" y="116"/>
                      </a:cubicBezTo>
                      <a:cubicBezTo>
                        <a:pt x="112" y="114"/>
                        <a:pt x="112" y="113"/>
                        <a:pt x="112" y="111"/>
                      </a:cubicBezTo>
                      <a:cubicBezTo>
                        <a:pt x="112" y="50"/>
                        <a:pt x="62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3" name="Freeform 188"/>
                <p:cNvSpPr>
                  <a:spLocks noEditPoints="1"/>
                </p:cNvSpPr>
                <p:nvPr/>
              </p:nvSpPr>
              <p:spPr bwMode="auto">
                <a:xfrm>
                  <a:off x="3851275" y="4732338"/>
                  <a:ext cx="519113" cy="428625"/>
                </a:xfrm>
                <a:custGeom>
                  <a:avLst/>
                  <a:gdLst>
                    <a:gd name="T0" fmla="*/ 2 w 138"/>
                    <a:gd name="T1" fmla="*/ 33 h 114"/>
                    <a:gd name="T2" fmla="*/ 0 w 138"/>
                    <a:gd name="T3" fmla="*/ 35 h 114"/>
                    <a:gd name="T4" fmla="*/ 0 w 138"/>
                    <a:gd name="T5" fmla="*/ 35 h 114"/>
                    <a:gd name="T6" fmla="*/ 2 w 138"/>
                    <a:gd name="T7" fmla="*/ 33 h 114"/>
                    <a:gd name="T8" fmla="*/ 2 w 138"/>
                    <a:gd name="T9" fmla="*/ 33 h 114"/>
                    <a:gd name="T10" fmla="*/ 2 w 138"/>
                    <a:gd name="T11" fmla="*/ 33 h 114"/>
                    <a:gd name="T12" fmla="*/ 2 w 138"/>
                    <a:gd name="T13" fmla="*/ 33 h 114"/>
                    <a:gd name="T14" fmla="*/ 2 w 138"/>
                    <a:gd name="T15" fmla="*/ 32 h 114"/>
                    <a:gd name="T16" fmla="*/ 2 w 138"/>
                    <a:gd name="T17" fmla="*/ 32 h 114"/>
                    <a:gd name="T18" fmla="*/ 2 w 138"/>
                    <a:gd name="T19" fmla="*/ 32 h 114"/>
                    <a:gd name="T20" fmla="*/ 2 w 138"/>
                    <a:gd name="T21" fmla="*/ 32 h 114"/>
                    <a:gd name="T22" fmla="*/ 2 w 138"/>
                    <a:gd name="T23" fmla="*/ 32 h 114"/>
                    <a:gd name="T24" fmla="*/ 2 w 138"/>
                    <a:gd name="T25" fmla="*/ 32 h 114"/>
                    <a:gd name="T26" fmla="*/ 76 w 138"/>
                    <a:gd name="T27" fmla="*/ 0 h 114"/>
                    <a:gd name="T28" fmla="*/ 62 w 138"/>
                    <a:gd name="T29" fmla="*/ 0 h 114"/>
                    <a:gd name="T30" fmla="*/ 41 w 138"/>
                    <a:gd name="T31" fmla="*/ 61 h 114"/>
                    <a:gd name="T32" fmla="*/ 37 w 138"/>
                    <a:gd name="T33" fmla="*/ 66 h 114"/>
                    <a:gd name="T34" fmla="*/ 32 w 138"/>
                    <a:gd name="T35" fmla="*/ 62 h 114"/>
                    <a:gd name="T36" fmla="*/ 23 w 138"/>
                    <a:gd name="T37" fmla="*/ 52 h 114"/>
                    <a:gd name="T38" fmla="*/ 11 w 138"/>
                    <a:gd name="T39" fmla="*/ 71 h 114"/>
                    <a:gd name="T40" fmla="*/ 21 w 138"/>
                    <a:gd name="T41" fmla="*/ 114 h 114"/>
                    <a:gd name="T42" fmla="*/ 138 w 138"/>
                    <a:gd name="T43" fmla="*/ 114 h 114"/>
                    <a:gd name="T44" fmla="*/ 138 w 138"/>
                    <a:gd name="T45" fmla="*/ 110 h 114"/>
                    <a:gd name="T46" fmla="*/ 138 w 138"/>
                    <a:gd name="T47" fmla="*/ 62 h 114"/>
                    <a:gd name="T48" fmla="*/ 120 w 138"/>
                    <a:gd name="T49" fmla="*/ 18 h 114"/>
                    <a:gd name="T50" fmla="*/ 76 w 138"/>
                    <a:gd name="T51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38" h="114">
                      <a:moveTo>
                        <a:pt x="2" y="33"/>
                      </a:moveTo>
                      <a:cubicBezTo>
                        <a:pt x="1" y="34"/>
                        <a:pt x="1" y="34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1" y="34"/>
                        <a:pt x="1" y="34"/>
                        <a:pt x="2" y="33"/>
                      </a:cubicBezTo>
                      <a:moveTo>
                        <a:pt x="2" y="33"/>
                      </a:move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moveTo>
                        <a:pt x="2" y="32"/>
                      </a:move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moveTo>
                        <a:pt x="2" y="32"/>
                      </a:move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moveTo>
                        <a:pt x="76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1" y="61"/>
                        <a:pt x="41" y="61"/>
                        <a:pt x="41" y="61"/>
                      </a:cubicBezTo>
                      <a:cubicBezTo>
                        <a:pt x="40" y="65"/>
                        <a:pt x="39" y="66"/>
                        <a:pt x="37" y="66"/>
                      </a:cubicBezTo>
                      <a:cubicBezTo>
                        <a:pt x="36" y="66"/>
                        <a:pt x="34" y="65"/>
                        <a:pt x="32" y="62"/>
                      </a:cubicBezTo>
                      <a:cubicBezTo>
                        <a:pt x="30" y="58"/>
                        <a:pt x="27" y="55"/>
                        <a:pt x="23" y="52"/>
                      </a:cubicBezTo>
                      <a:cubicBezTo>
                        <a:pt x="11" y="71"/>
                        <a:pt x="11" y="71"/>
                        <a:pt x="11" y="71"/>
                      </a:cubicBezTo>
                      <a:cubicBezTo>
                        <a:pt x="21" y="114"/>
                        <a:pt x="21" y="114"/>
                        <a:pt x="21" y="114"/>
                      </a:cubicBezTo>
                      <a:cubicBezTo>
                        <a:pt x="138" y="114"/>
                        <a:pt x="138" y="114"/>
                        <a:pt x="138" y="114"/>
                      </a:cubicBezTo>
                      <a:cubicBezTo>
                        <a:pt x="138" y="110"/>
                        <a:pt x="138" y="110"/>
                        <a:pt x="138" y="110"/>
                      </a:cubicBezTo>
                      <a:cubicBezTo>
                        <a:pt x="138" y="62"/>
                        <a:pt x="138" y="62"/>
                        <a:pt x="138" y="62"/>
                      </a:cubicBezTo>
                      <a:cubicBezTo>
                        <a:pt x="138" y="45"/>
                        <a:pt x="131" y="30"/>
                        <a:pt x="120" y="18"/>
                      </a:cubicBezTo>
                      <a:cubicBezTo>
                        <a:pt x="109" y="7"/>
                        <a:pt x="93" y="0"/>
                        <a:pt x="76" y="0"/>
                      </a:cubicBezTo>
                    </a:path>
                  </a:pathLst>
                </a:custGeom>
                <a:solidFill>
                  <a:srgbClr val="D1C7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4" name="Freeform 189"/>
                <p:cNvSpPr>
                  <a:spLocks noEditPoints="1"/>
                </p:cNvSpPr>
                <p:nvPr/>
              </p:nvSpPr>
              <p:spPr bwMode="auto">
                <a:xfrm>
                  <a:off x="3843338" y="3756025"/>
                  <a:ext cx="420688" cy="622300"/>
                </a:xfrm>
                <a:custGeom>
                  <a:avLst/>
                  <a:gdLst>
                    <a:gd name="T0" fmla="*/ 98 w 112"/>
                    <a:gd name="T1" fmla="*/ 166 h 166"/>
                    <a:gd name="T2" fmla="*/ 98 w 112"/>
                    <a:gd name="T3" fmla="*/ 166 h 166"/>
                    <a:gd name="T4" fmla="*/ 98 w 112"/>
                    <a:gd name="T5" fmla="*/ 166 h 166"/>
                    <a:gd name="T6" fmla="*/ 98 w 112"/>
                    <a:gd name="T7" fmla="*/ 166 h 166"/>
                    <a:gd name="T8" fmla="*/ 0 w 112"/>
                    <a:gd name="T9" fmla="*/ 0 h 166"/>
                    <a:gd name="T10" fmla="*/ 0 w 112"/>
                    <a:gd name="T11" fmla="*/ 0 h 166"/>
                    <a:gd name="T12" fmla="*/ 112 w 112"/>
                    <a:gd name="T13" fmla="*/ 111 h 166"/>
                    <a:gd name="T14" fmla="*/ 112 w 112"/>
                    <a:gd name="T15" fmla="*/ 121 h 166"/>
                    <a:gd name="T16" fmla="*/ 102 w 112"/>
                    <a:gd name="T17" fmla="*/ 119 h 166"/>
                    <a:gd name="T18" fmla="*/ 103 w 112"/>
                    <a:gd name="T19" fmla="*/ 128 h 166"/>
                    <a:gd name="T20" fmla="*/ 110 w 112"/>
                    <a:gd name="T21" fmla="*/ 132 h 166"/>
                    <a:gd name="T22" fmla="*/ 112 w 112"/>
                    <a:gd name="T23" fmla="*/ 116 h 166"/>
                    <a:gd name="T24" fmla="*/ 112 w 112"/>
                    <a:gd name="T25" fmla="*/ 111 h 166"/>
                    <a:gd name="T26" fmla="*/ 0 w 112"/>
                    <a:gd name="T27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2" h="166">
                      <a:moveTo>
                        <a:pt x="98" y="166"/>
                      </a:moveTo>
                      <a:cubicBezTo>
                        <a:pt x="98" y="166"/>
                        <a:pt x="98" y="166"/>
                        <a:pt x="98" y="166"/>
                      </a:cubicBezTo>
                      <a:cubicBezTo>
                        <a:pt x="98" y="166"/>
                        <a:pt x="98" y="166"/>
                        <a:pt x="98" y="166"/>
                      </a:cubicBezTo>
                      <a:cubicBezTo>
                        <a:pt x="98" y="166"/>
                        <a:pt x="98" y="166"/>
                        <a:pt x="98" y="166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2" y="0"/>
                        <a:pt x="112" y="50"/>
                        <a:pt x="112" y="111"/>
                      </a:cubicBezTo>
                      <a:cubicBezTo>
                        <a:pt x="112" y="114"/>
                        <a:pt x="112" y="118"/>
                        <a:pt x="112" y="121"/>
                      </a:cubicBezTo>
                      <a:cubicBezTo>
                        <a:pt x="108" y="120"/>
                        <a:pt x="105" y="120"/>
                        <a:pt x="102" y="119"/>
                      </a:cubicBezTo>
                      <a:cubicBezTo>
                        <a:pt x="102" y="122"/>
                        <a:pt x="102" y="125"/>
                        <a:pt x="103" y="128"/>
                      </a:cubicBezTo>
                      <a:cubicBezTo>
                        <a:pt x="105" y="129"/>
                        <a:pt x="108" y="130"/>
                        <a:pt x="110" y="132"/>
                      </a:cubicBezTo>
                      <a:cubicBezTo>
                        <a:pt x="111" y="127"/>
                        <a:pt x="112" y="121"/>
                        <a:pt x="112" y="116"/>
                      </a:cubicBezTo>
                      <a:cubicBezTo>
                        <a:pt x="112" y="114"/>
                        <a:pt x="112" y="113"/>
                        <a:pt x="112" y="111"/>
                      </a:cubicBezTo>
                      <a:cubicBezTo>
                        <a:pt x="112" y="50"/>
                        <a:pt x="62" y="0"/>
                        <a:pt x="0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5" name="Freeform 190"/>
                <p:cNvSpPr>
                  <a:spLocks/>
                </p:cNvSpPr>
                <p:nvPr/>
              </p:nvSpPr>
              <p:spPr bwMode="auto">
                <a:xfrm>
                  <a:off x="3843338" y="4633913"/>
                  <a:ext cx="93663" cy="98425"/>
                </a:xfrm>
                <a:custGeom>
                  <a:avLst/>
                  <a:gdLst>
                    <a:gd name="T0" fmla="*/ 25 w 25"/>
                    <a:gd name="T1" fmla="*/ 0 h 26"/>
                    <a:gd name="T2" fmla="*/ 0 w 25"/>
                    <a:gd name="T3" fmla="*/ 3 h 26"/>
                    <a:gd name="T4" fmla="*/ 0 w 25"/>
                    <a:gd name="T5" fmla="*/ 26 h 26"/>
                    <a:gd name="T6" fmla="*/ 0 w 25"/>
                    <a:gd name="T7" fmla="*/ 26 h 26"/>
                    <a:gd name="T8" fmla="*/ 25 w 25"/>
                    <a:gd name="T9" fmla="*/ 26 h 26"/>
                    <a:gd name="T10" fmla="*/ 25 w 25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5" h="26">
                      <a:moveTo>
                        <a:pt x="25" y="0"/>
                      </a:moveTo>
                      <a:cubicBezTo>
                        <a:pt x="17" y="2"/>
                        <a:pt x="8" y="3"/>
                        <a:pt x="0" y="3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5" y="0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6" name="Freeform 191"/>
                <p:cNvSpPr>
                  <a:spLocks/>
                </p:cNvSpPr>
                <p:nvPr/>
              </p:nvSpPr>
              <p:spPr bwMode="auto">
                <a:xfrm>
                  <a:off x="4211638" y="4235450"/>
                  <a:ext cx="71438" cy="142875"/>
                </a:xfrm>
                <a:custGeom>
                  <a:avLst/>
                  <a:gdLst>
                    <a:gd name="T0" fmla="*/ 5 w 19"/>
                    <a:gd name="T1" fmla="*/ 0 h 38"/>
                    <a:gd name="T2" fmla="*/ 5 w 19"/>
                    <a:gd name="T3" fmla="*/ 6 h 38"/>
                    <a:gd name="T4" fmla="*/ 0 w 19"/>
                    <a:gd name="T5" fmla="*/ 38 h 38"/>
                    <a:gd name="T6" fmla="*/ 0 w 19"/>
                    <a:gd name="T7" fmla="*/ 38 h 38"/>
                    <a:gd name="T8" fmla="*/ 0 w 19"/>
                    <a:gd name="T9" fmla="*/ 37 h 38"/>
                    <a:gd name="T10" fmla="*/ 0 w 19"/>
                    <a:gd name="T11" fmla="*/ 38 h 38"/>
                    <a:gd name="T12" fmla="*/ 19 w 19"/>
                    <a:gd name="T13" fmla="*/ 19 h 38"/>
                    <a:gd name="T14" fmla="*/ 19 w 19"/>
                    <a:gd name="T15" fmla="*/ 19 h 38"/>
                    <a:gd name="T16" fmla="*/ 19 w 19"/>
                    <a:gd name="T17" fmla="*/ 18 h 38"/>
                    <a:gd name="T18" fmla="*/ 19 w 19"/>
                    <a:gd name="T19" fmla="*/ 18 h 38"/>
                    <a:gd name="T20" fmla="*/ 19 w 19"/>
                    <a:gd name="T21" fmla="*/ 18 h 38"/>
                    <a:gd name="T22" fmla="*/ 19 w 19"/>
                    <a:gd name="T23" fmla="*/ 18 h 38"/>
                    <a:gd name="T24" fmla="*/ 12 w 19"/>
                    <a:gd name="T25" fmla="*/ 4 h 38"/>
                    <a:gd name="T26" fmla="*/ 12 w 19"/>
                    <a:gd name="T27" fmla="*/ 4 h 38"/>
                    <a:gd name="T28" fmla="*/ 5 w 19"/>
                    <a:gd name="T29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38">
                      <a:moveTo>
                        <a:pt x="5" y="0"/>
                      </a:moveTo>
                      <a:cubicBezTo>
                        <a:pt x="5" y="2"/>
                        <a:pt x="5" y="4"/>
                        <a:pt x="5" y="6"/>
                      </a:cubicBezTo>
                      <a:cubicBezTo>
                        <a:pt x="5" y="17"/>
                        <a:pt x="3" y="27"/>
                        <a:pt x="0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11" y="38"/>
                        <a:pt x="19" y="29"/>
                        <a:pt x="19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3"/>
                        <a:pt x="16" y="8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0" y="2"/>
                        <a:pt x="7" y="1"/>
                        <a:pt x="5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7" name="Freeform 192"/>
                <p:cNvSpPr>
                  <a:spLocks/>
                </p:cNvSpPr>
                <p:nvPr/>
              </p:nvSpPr>
              <p:spPr bwMode="auto">
                <a:xfrm>
                  <a:off x="3843338" y="4022725"/>
                  <a:ext cx="387350" cy="622300"/>
                </a:xfrm>
                <a:custGeom>
                  <a:avLst/>
                  <a:gdLst>
                    <a:gd name="T0" fmla="*/ 0 w 103"/>
                    <a:gd name="T1" fmla="*/ 0 h 166"/>
                    <a:gd name="T2" fmla="*/ 0 w 103"/>
                    <a:gd name="T3" fmla="*/ 91 h 166"/>
                    <a:gd name="T4" fmla="*/ 0 w 103"/>
                    <a:gd name="T5" fmla="*/ 91 h 166"/>
                    <a:gd name="T6" fmla="*/ 21 w 103"/>
                    <a:gd name="T7" fmla="*/ 81 h 166"/>
                    <a:gd name="T8" fmla="*/ 28 w 103"/>
                    <a:gd name="T9" fmla="*/ 83 h 166"/>
                    <a:gd name="T10" fmla="*/ 62 w 103"/>
                    <a:gd name="T11" fmla="*/ 104 h 166"/>
                    <a:gd name="T12" fmla="*/ 28 w 103"/>
                    <a:gd name="T13" fmla="*/ 117 h 166"/>
                    <a:gd name="T14" fmla="*/ 0 w 103"/>
                    <a:gd name="T15" fmla="*/ 107 h 166"/>
                    <a:gd name="T16" fmla="*/ 0 w 103"/>
                    <a:gd name="T17" fmla="*/ 107 h 166"/>
                    <a:gd name="T18" fmla="*/ 0 w 103"/>
                    <a:gd name="T19" fmla="*/ 166 h 166"/>
                    <a:gd name="T20" fmla="*/ 25 w 103"/>
                    <a:gd name="T21" fmla="*/ 163 h 166"/>
                    <a:gd name="T22" fmla="*/ 25 w 103"/>
                    <a:gd name="T23" fmla="*/ 163 h 166"/>
                    <a:gd name="T24" fmla="*/ 25 w 103"/>
                    <a:gd name="T25" fmla="*/ 163 h 166"/>
                    <a:gd name="T26" fmla="*/ 98 w 103"/>
                    <a:gd name="T27" fmla="*/ 95 h 166"/>
                    <a:gd name="T28" fmla="*/ 98 w 103"/>
                    <a:gd name="T29" fmla="*/ 95 h 166"/>
                    <a:gd name="T30" fmla="*/ 98 w 103"/>
                    <a:gd name="T31" fmla="*/ 95 h 166"/>
                    <a:gd name="T32" fmla="*/ 103 w 103"/>
                    <a:gd name="T33" fmla="*/ 63 h 166"/>
                    <a:gd name="T34" fmla="*/ 103 w 103"/>
                    <a:gd name="T35" fmla="*/ 57 h 166"/>
                    <a:gd name="T36" fmla="*/ 102 w 103"/>
                    <a:gd name="T37" fmla="*/ 48 h 166"/>
                    <a:gd name="T38" fmla="*/ 0 w 103"/>
                    <a:gd name="T39" fmla="*/ 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3" h="166">
                      <a:moveTo>
                        <a:pt x="0" y="0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1"/>
                        <a:pt x="11" y="81"/>
                        <a:pt x="21" y="81"/>
                      </a:cubicBezTo>
                      <a:cubicBezTo>
                        <a:pt x="24" y="81"/>
                        <a:pt x="26" y="81"/>
                        <a:pt x="28" y="83"/>
                      </a:cubicBezTo>
                      <a:cubicBezTo>
                        <a:pt x="37" y="88"/>
                        <a:pt x="33" y="96"/>
                        <a:pt x="62" y="104"/>
                      </a:cubicBezTo>
                      <a:cubicBezTo>
                        <a:pt x="62" y="104"/>
                        <a:pt x="47" y="117"/>
                        <a:pt x="28" y="117"/>
                      </a:cubicBezTo>
                      <a:cubicBezTo>
                        <a:pt x="19" y="117"/>
                        <a:pt x="9" y="114"/>
                        <a:pt x="0" y="107"/>
                      </a:cubicBezTo>
                      <a:cubicBezTo>
                        <a:pt x="0" y="107"/>
                        <a:pt x="0" y="107"/>
                        <a:pt x="0" y="107"/>
                      </a:cubicBezTo>
                      <a:cubicBezTo>
                        <a:pt x="0" y="166"/>
                        <a:pt x="0" y="166"/>
                        <a:pt x="0" y="166"/>
                      </a:cubicBezTo>
                      <a:cubicBezTo>
                        <a:pt x="8" y="166"/>
                        <a:pt x="17" y="165"/>
                        <a:pt x="25" y="163"/>
                      </a:cubicBezTo>
                      <a:cubicBezTo>
                        <a:pt x="25" y="163"/>
                        <a:pt x="25" y="163"/>
                        <a:pt x="25" y="163"/>
                      </a:cubicBezTo>
                      <a:cubicBezTo>
                        <a:pt x="25" y="163"/>
                        <a:pt x="25" y="163"/>
                        <a:pt x="25" y="163"/>
                      </a:cubicBezTo>
                      <a:cubicBezTo>
                        <a:pt x="59" y="154"/>
                        <a:pt x="87" y="128"/>
                        <a:pt x="98" y="95"/>
                      </a:cubicBezTo>
                      <a:cubicBezTo>
                        <a:pt x="98" y="95"/>
                        <a:pt x="98" y="95"/>
                        <a:pt x="98" y="95"/>
                      </a:cubicBezTo>
                      <a:cubicBezTo>
                        <a:pt x="98" y="95"/>
                        <a:pt x="98" y="95"/>
                        <a:pt x="98" y="95"/>
                      </a:cubicBezTo>
                      <a:cubicBezTo>
                        <a:pt x="101" y="84"/>
                        <a:pt x="103" y="74"/>
                        <a:pt x="103" y="63"/>
                      </a:cubicBezTo>
                      <a:cubicBezTo>
                        <a:pt x="103" y="61"/>
                        <a:pt x="103" y="59"/>
                        <a:pt x="103" y="57"/>
                      </a:cubicBezTo>
                      <a:cubicBezTo>
                        <a:pt x="102" y="54"/>
                        <a:pt x="102" y="51"/>
                        <a:pt x="102" y="48"/>
                      </a:cubicBezTo>
                      <a:cubicBezTo>
                        <a:pt x="18" y="34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Freeform 193"/>
                <p:cNvSpPr>
                  <a:spLocks/>
                </p:cNvSpPr>
                <p:nvPr/>
              </p:nvSpPr>
              <p:spPr bwMode="auto">
                <a:xfrm>
                  <a:off x="3843338" y="3756025"/>
                  <a:ext cx="420688" cy="454025"/>
                </a:xfrm>
                <a:custGeom>
                  <a:avLst/>
                  <a:gdLst>
                    <a:gd name="T0" fmla="*/ 0 w 112"/>
                    <a:gd name="T1" fmla="*/ 0 h 121"/>
                    <a:gd name="T2" fmla="*/ 0 w 112"/>
                    <a:gd name="T3" fmla="*/ 71 h 121"/>
                    <a:gd name="T4" fmla="*/ 102 w 112"/>
                    <a:gd name="T5" fmla="*/ 119 h 121"/>
                    <a:gd name="T6" fmla="*/ 112 w 112"/>
                    <a:gd name="T7" fmla="*/ 121 h 121"/>
                    <a:gd name="T8" fmla="*/ 112 w 112"/>
                    <a:gd name="T9" fmla="*/ 111 h 121"/>
                    <a:gd name="T10" fmla="*/ 0 w 112"/>
                    <a:gd name="T11" fmla="*/ 0 h 121"/>
                    <a:gd name="T12" fmla="*/ 0 w 112"/>
                    <a:gd name="T13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2" h="121">
                      <a:moveTo>
                        <a:pt x="0" y="0"/>
                      </a:move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18" y="105"/>
                        <a:pt x="102" y="119"/>
                      </a:cubicBezTo>
                      <a:cubicBezTo>
                        <a:pt x="105" y="120"/>
                        <a:pt x="108" y="120"/>
                        <a:pt x="112" y="121"/>
                      </a:cubicBezTo>
                      <a:cubicBezTo>
                        <a:pt x="112" y="118"/>
                        <a:pt x="112" y="114"/>
                        <a:pt x="112" y="111"/>
                      </a:cubicBezTo>
                      <a:cubicBezTo>
                        <a:pt x="112" y="50"/>
                        <a:pt x="62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Freeform 194"/>
                <p:cNvSpPr>
                  <a:spLocks/>
                </p:cNvSpPr>
                <p:nvPr/>
              </p:nvSpPr>
              <p:spPr bwMode="auto">
                <a:xfrm>
                  <a:off x="3843338" y="4325938"/>
                  <a:ext cx="233363" cy="134938"/>
                </a:xfrm>
                <a:custGeom>
                  <a:avLst/>
                  <a:gdLst>
                    <a:gd name="T0" fmla="*/ 21 w 62"/>
                    <a:gd name="T1" fmla="*/ 0 h 36"/>
                    <a:gd name="T2" fmla="*/ 0 w 62"/>
                    <a:gd name="T3" fmla="*/ 10 h 36"/>
                    <a:gd name="T4" fmla="*/ 0 w 62"/>
                    <a:gd name="T5" fmla="*/ 10 h 36"/>
                    <a:gd name="T6" fmla="*/ 0 w 62"/>
                    <a:gd name="T7" fmla="*/ 26 h 36"/>
                    <a:gd name="T8" fmla="*/ 0 w 62"/>
                    <a:gd name="T9" fmla="*/ 26 h 36"/>
                    <a:gd name="T10" fmla="*/ 28 w 62"/>
                    <a:gd name="T11" fmla="*/ 36 h 36"/>
                    <a:gd name="T12" fmla="*/ 62 w 62"/>
                    <a:gd name="T13" fmla="*/ 23 h 36"/>
                    <a:gd name="T14" fmla="*/ 28 w 62"/>
                    <a:gd name="T15" fmla="*/ 2 h 36"/>
                    <a:gd name="T16" fmla="*/ 21 w 62"/>
                    <a:gd name="T1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" h="36">
                      <a:moveTo>
                        <a:pt x="21" y="0"/>
                      </a:moveTo>
                      <a:cubicBezTo>
                        <a:pt x="11" y="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9" y="33"/>
                        <a:pt x="19" y="36"/>
                        <a:pt x="28" y="36"/>
                      </a:cubicBezTo>
                      <a:cubicBezTo>
                        <a:pt x="47" y="36"/>
                        <a:pt x="62" y="23"/>
                        <a:pt x="62" y="23"/>
                      </a:cubicBezTo>
                      <a:cubicBezTo>
                        <a:pt x="33" y="15"/>
                        <a:pt x="37" y="7"/>
                        <a:pt x="28" y="2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Freeform 195"/>
                <p:cNvSpPr>
                  <a:spLocks noEditPoints="1"/>
                </p:cNvSpPr>
                <p:nvPr/>
              </p:nvSpPr>
              <p:spPr bwMode="auto">
                <a:xfrm>
                  <a:off x="3843338" y="4864100"/>
                  <a:ext cx="93663" cy="134938"/>
                </a:xfrm>
                <a:custGeom>
                  <a:avLst/>
                  <a:gdLst>
                    <a:gd name="T0" fmla="*/ 0 w 25"/>
                    <a:gd name="T1" fmla="*/ 4 h 36"/>
                    <a:gd name="T2" fmla="*/ 0 w 25"/>
                    <a:gd name="T3" fmla="*/ 4 h 36"/>
                    <a:gd name="T4" fmla="*/ 0 w 25"/>
                    <a:gd name="T5" fmla="*/ 36 h 36"/>
                    <a:gd name="T6" fmla="*/ 13 w 25"/>
                    <a:gd name="T7" fmla="*/ 36 h 36"/>
                    <a:gd name="T8" fmla="*/ 25 w 25"/>
                    <a:gd name="T9" fmla="*/ 17 h 36"/>
                    <a:gd name="T10" fmla="*/ 0 w 25"/>
                    <a:gd name="T11" fmla="*/ 4 h 36"/>
                    <a:gd name="T12" fmla="*/ 2 w 25"/>
                    <a:gd name="T13" fmla="*/ 0 h 36"/>
                    <a:gd name="T14" fmla="*/ 2 w 25"/>
                    <a:gd name="T15" fmla="*/ 0 h 36"/>
                    <a:gd name="T16" fmla="*/ 0 w 25"/>
                    <a:gd name="T17" fmla="*/ 4 h 36"/>
                    <a:gd name="T18" fmla="*/ 0 w 25"/>
                    <a:gd name="T19" fmla="*/ 4 h 36"/>
                    <a:gd name="T20" fmla="*/ 0 w 25"/>
                    <a:gd name="T21" fmla="*/ 4 h 36"/>
                    <a:gd name="T22" fmla="*/ 0 w 25"/>
                    <a:gd name="T23" fmla="*/ 4 h 36"/>
                    <a:gd name="T24" fmla="*/ 2 w 25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" h="36">
                      <a:moveTo>
                        <a:pt x="0" y="4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25" y="17"/>
                        <a:pt x="25" y="17"/>
                        <a:pt x="25" y="17"/>
                      </a:cubicBezTo>
                      <a:cubicBezTo>
                        <a:pt x="14" y="8"/>
                        <a:pt x="0" y="5"/>
                        <a:pt x="0" y="4"/>
                      </a:cubicBezTo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1" y="2"/>
                        <a:pt x="2" y="0"/>
                      </a:cubicBezTo>
                    </a:path>
                  </a:pathLst>
                </a:custGeom>
                <a:solidFill>
                  <a:srgbClr val="B269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1" name="Freeform 196"/>
                <p:cNvSpPr>
                  <a:spLocks/>
                </p:cNvSpPr>
                <p:nvPr/>
              </p:nvSpPr>
              <p:spPr bwMode="auto">
                <a:xfrm>
                  <a:off x="3843338" y="4999038"/>
                  <a:ext cx="87313" cy="161925"/>
                </a:xfrm>
                <a:custGeom>
                  <a:avLst/>
                  <a:gdLst>
                    <a:gd name="T0" fmla="*/ 31 w 55"/>
                    <a:gd name="T1" fmla="*/ 0 h 102"/>
                    <a:gd name="T2" fmla="*/ 0 w 55"/>
                    <a:gd name="T3" fmla="*/ 0 h 102"/>
                    <a:gd name="T4" fmla="*/ 0 w 55"/>
                    <a:gd name="T5" fmla="*/ 102 h 102"/>
                    <a:gd name="T6" fmla="*/ 55 w 55"/>
                    <a:gd name="T7" fmla="*/ 102 h 102"/>
                    <a:gd name="T8" fmla="*/ 31 w 55"/>
                    <a:gd name="T9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2">
                      <a:moveTo>
                        <a:pt x="31" y="0"/>
                      </a:moveTo>
                      <a:lnTo>
                        <a:pt x="0" y="0"/>
                      </a:lnTo>
                      <a:lnTo>
                        <a:pt x="0" y="102"/>
                      </a:lnTo>
                      <a:lnTo>
                        <a:pt x="55" y="10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CC92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2" name="Freeform 197"/>
                <p:cNvSpPr>
                  <a:spLocks/>
                </p:cNvSpPr>
                <p:nvPr/>
              </p:nvSpPr>
              <p:spPr bwMode="auto">
                <a:xfrm>
                  <a:off x="3843338" y="4999038"/>
                  <a:ext cx="87313" cy="161925"/>
                </a:xfrm>
                <a:custGeom>
                  <a:avLst/>
                  <a:gdLst>
                    <a:gd name="T0" fmla="*/ 31 w 55"/>
                    <a:gd name="T1" fmla="*/ 0 h 102"/>
                    <a:gd name="T2" fmla="*/ 0 w 55"/>
                    <a:gd name="T3" fmla="*/ 0 h 102"/>
                    <a:gd name="T4" fmla="*/ 0 w 55"/>
                    <a:gd name="T5" fmla="*/ 102 h 102"/>
                    <a:gd name="T6" fmla="*/ 55 w 55"/>
                    <a:gd name="T7" fmla="*/ 102 h 102"/>
                    <a:gd name="T8" fmla="*/ 31 w 55"/>
                    <a:gd name="T9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2">
                      <a:moveTo>
                        <a:pt x="31" y="0"/>
                      </a:moveTo>
                      <a:lnTo>
                        <a:pt x="0" y="0"/>
                      </a:lnTo>
                      <a:lnTo>
                        <a:pt x="0" y="102"/>
                      </a:lnTo>
                      <a:lnTo>
                        <a:pt x="55" y="102"/>
                      </a:lnTo>
                      <a:lnTo>
                        <a:pt x="31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3" name="Freeform 198"/>
                <p:cNvSpPr>
                  <a:spLocks/>
                </p:cNvSpPr>
                <p:nvPr/>
              </p:nvSpPr>
              <p:spPr bwMode="auto">
                <a:xfrm>
                  <a:off x="3843338" y="4732338"/>
                  <a:ext cx="146050" cy="146050"/>
                </a:xfrm>
                <a:custGeom>
                  <a:avLst/>
                  <a:gdLst>
                    <a:gd name="T0" fmla="*/ 39 w 39"/>
                    <a:gd name="T1" fmla="*/ 0 h 39"/>
                    <a:gd name="T2" fmla="*/ 25 w 39"/>
                    <a:gd name="T3" fmla="*/ 0 h 39"/>
                    <a:gd name="T4" fmla="*/ 0 w 39"/>
                    <a:gd name="T5" fmla="*/ 0 h 39"/>
                    <a:gd name="T6" fmla="*/ 0 w 39"/>
                    <a:gd name="T7" fmla="*/ 0 h 39"/>
                    <a:gd name="T8" fmla="*/ 0 w 39"/>
                    <a:gd name="T9" fmla="*/ 39 h 39"/>
                    <a:gd name="T10" fmla="*/ 0 w 39"/>
                    <a:gd name="T11" fmla="*/ 39 h 39"/>
                    <a:gd name="T12" fmla="*/ 2 w 39"/>
                    <a:gd name="T13" fmla="*/ 35 h 39"/>
                    <a:gd name="T14" fmla="*/ 4 w 39"/>
                    <a:gd name="T15" fmla="*/ 33 h 39"/>
                    <a:gd name="T16" fmla="*/ 4 w 39"/>
                    <a:gd name="T17" fmla="*/ 33 h 39"/>
                    <a:gd name="T18" fmla="*/ 4 w 39"/>
                    <a:gd name="T19" fmla="*/ 33 h 39"/>
                    <a:gd name="T20" fmla="*/ 4 w 39"/>
                    <a:gd name="T21" fmla="*/ 32 h 39"/>
                    <a:gd name="T22" fmla="*/ 4 w 39"/>
                    <a:gd name="T23" fmla="*/ 32 h 39"/>
                    <a:gd name="T24" fmla="*/ 4 w 39"/>
                    <a:gd name="T25" fmla="*/ 32 h 39"/>
                    <a:gd name="T26" fmla="*/ 4 w 39"/>
                    <a:gd name="T27" fmla="*/ 32 h 39"/>
                    <a:gd name="T28" fmla="*/ 39 w 39"/>
                    <a:gd name="T2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8"/>
                        <a:pt x="1" y="37"/>
                        <a:pt x="2" y="35"/>
                      </a:cubicBezTo>
                      <a:cubicBezTo>
                        <a:pt x="3" y="34"/>
                        <a:pt x="3" y="34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21" y="6"/>
                        <a:pt x="39" y="0"/>
                        <a:pt x="39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4" name="Freeform 199"/>
                <p:cNvSpPr>
                  <a:spLocks noEditPoints="1"/>
                </p:cNvSpPr>
                <p:nvPr/>
              </p:nvSpPr>
              <p:spPr bwMode="auto">
                <a:xfrm>
                  <a:off x="3843338" y="48783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04C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5" name="Freeform 200"/>
                <p:cNvSpPr>
                  <a:spLocks/>
                </p:cNvSpPr>
                <p:nvPr/>
              </p:nvSpPr>
              <p:spPr bwMode="auto">
                <a:xfrm>
                  <a:off x="3843338" y="4732338"/>
                  <a:ext cx="241300" cy="247650"/>
                </a:xfrm>
                <a:custGeom>
                  <a:avLst/>
                  <a:gdLst>
                    <a:gd name="T0" fmla="*/ 64 w 64"/>
                    <a:gd name="T1" fmla="*/ 0 h 66"/>
                    <a:gd name="T2" fmla="*/ 39 w 64"/>
                    <a:gd name="T3" fmla="*/ 0 h 66"/>
                    <a:gd name="T4" fmla="*/ 39 w 64"/>
                    <a:gd name="T5" fmla="*/ 0 h 66"/>
                    <a:gd name="T6" fmla="*/ 4 w 64"/>
                    <a:gd name="T7" fmla="*/ 32 h 66"/>
                    <a:gd name="T8" fmla="*/ 4 w 64"/>
                    <a:gd name="T9" fmla="*/ 32 h 66"/>
                    <a:gd name="T10" fmla="*/ 4 w 64"/>
                    <a:gd name="T11" fmla="*/ 32 h 66"/>
                    <a:gd name="T12" fmla="*/ 4 w 64"/>
                    <a:gd name="T13" fmla="*/ 32 h 66"/>
                    <a:gd name="T14" fmla="*/ 4 w 64"/>
                    <a:gd name="T15" fmla="*/ 32 h 66"/>
                    <a:gd name="T16" fmla="*/ 4 w 64"/>
                    <a:gd name="T17" fmla="*/ 32 h 66"/>
                    <a:gd name="T18" fmla="*/ 4 w 64"/>
                    <a:gd name="T19" fmla="*/ 32 h 66"/>
                    <a:gd name="T20" fmla="*/ 4 w 64"/>
                    <a:gd name="T21" fmla="*/ 32 h 66"/>
                    <a:gd name="T22" fmla="*/ 4 w 64"/>
                    <a:gd name="T23" fmla="*/ 33 h 66"/>
                    <a:gd name="T24" fmla="*/ 4 w 64"/>
                    <a:gd name="T25" fmla="*/ 33 h 66"/>
                    <a:gd name="T26" fmla="*/ 4 w 64"/>
                    <a:gd name="T27" fmla="*/ 33 h 66"/>
                    <a:gd name="T28" fmla="*/ 4 w 64"/>
                    <a:gd name="T29" fmla="*/ 33 h 66"/>
                    <a:gd name="T30" fmla="*/ 4 w 64"/>
                    <a:gd name="T31" fmla="*/ 33 h 66"/>
                    <a:gd name="T32" fmla="*/ 4 w 64"/>
                    <a:gd name="T33" fmla="*/ 33 h 66"/>
                    <a:gd name="T34" fmla="*/ 2 w 64"/>
                    <a:gd name="T35" fmla="*/ 35 h 66"/>
                    <a:gd name="T36" fmla="*/ 0 w 64"/>
                    <a:gd name="T37" fmla="*/ 39 h 66"/>
                    <a:gd name="T38" fmla="*/ 0 w 64"/>
                    <a:gd name="T39" fmla="*/ 39 h 66"/>
                    <a:gd name="T40" fmla="*/ 0 w 64"/>
                    <a:gd name="T41" fmla="*/ 39 h 66"/>
                    <a:gd name="T42" fmla="*/ 0 w 64"/>
                    <a:gd name="T43" fmla="*/ 39 h 66"/>
                    <a:gd name="T44" fmla="*/ 25 w 64"/>
                    <a:gd name="T45" fmla="*/ 52 h 66"/>
                    <a:gd name="T46" fmla="*/ 34 w 64"/>
                    <a:gd name="T47" fmla="*/ 62 h 66"/>
                    <a:gd name="T48" fmla="*/ 39 w 64"/>
                    <a:gd name="T49" fmla="*/ 66 h 66"/>
                    <a:gd name="T50" fmla="*/ 43 w 64"/>
                    <a:gd name="T51" fmla="*/ 61 h 66"/>
                    <a:gd name="T52" fmla="*/ 64 w 64"/>
                    <a:gd name="T5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4" h="66">
                      <a:moveTo>
                        <a:pt x="64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0"/>
                        <a:pt x="21" y="6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3" y="34"/>
                        <a:pt x="3" y="34"/>
                        <a:pt x="2" y="35"/>
                      </a:cubicBezTo>
                      <a:cubicBezTo>
                        <a:pt x="1" y="37"/>
                        <a:pt x="0" y="38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0"/>
                        <a:pt x="14" y="43"/>
                        <a:pt x="25" y="52"/>
                      </a:cubicBezTo>
                      <a:cubicBezTo>
                        <a:pt x="29" y="55"/>
                        <a:pt x="32" y="58"/>
                        <a:pt x="34" y="62"/>
                      </a:cubicBezTo>
                      <a:cubicBezTo>
                        <a:pt x="36" y="65"/>
                        <a:pt x="38" y="66"/>
                        <a:pt x="39" y="66"/>
                      </a:cubicBezTo>
                      <a:cubicBezTo>
                        <a:pt x="41" y="66"/>
                        <a:pt x="42" y="65"/>
                        <a:pt x="43" y="61"/>
                      </a:cubicBezTo>
                      <a:cubicBezTo>
                        <a:pt x="64" y="0"/>
                        <a:pt x="64" y="0"/>
                        <a:pt x="64" y="0"/>
                      </a:cubicBezTo>
                    </a:path>
                  </a:pathLst>
                </a:custGeom>
                <a:solidFill>
                  <a:srgbClr val="D04C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5" name="组合 384"/>
              <p:cNvGrpSpPr/>
              <p:nvPr/>
            </p:nvGrpSpPr>
            <p:grpSpPr>
              <a:xfrm>
                <a:off x="4805363" y="3397250"/>
                <a:ext cx="1198563" cy="1420813"/>
                <a:chOff x="4805363" y="3740150"/>
                <a:chExt cx="1198563" cy="1420813"/>
              </a:xfrm>
            </p:grpSpPr>
            <p:sp>
              <p:nvSpPr>
                <p:cNvPr id="366" name="Oval 201"/>
                <p:cNvSpPr>
                  <a:spLocks noChangeArrowheads="1"/>
                </p:cNvSpPr>
                <p:nvPr/>
              </p:nvSpPr>
              <p:spPr bwMode="auto">
                <a:xfrm>
                  <a:off x="4910138" y="3756025"/>
                  <a:ext cx="846138" cy="833438"/>
                </a:xfrm>
                <a:prstGeom prst="ellipse">
                  <a:avLst/>
                </a:pr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7" name="Rectangle 202"/>
                <p:cNvSpPr>
                  <a:spLocks noChangeArrowheads="1"/>
                </p:cNvSpPr>
                <p:nvPr/>
              </p:nvSpPr>
              <p:spPr bwMode="auto">
                <a:xfrm>
                  <a:off x="5237163" y="4562475"/>
                  <a:ext cx="192088" cy="266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8" name="Rectangle 203"/>
                <p:cNvSpPr>
                  <a:spLocks noChangeArrowheads="1"/>
                </p:cNvSpPr>
                <p:nvPr/>
              </p:nvSpPr>
              <p:spPr bwMode="auto">
                <a:xfrm>
                  <a:off x="5237163" y="4562475"/>
                  <a:ext cx="192088" cy="266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9" name="Oval 204"/>
                <p:cNvSpPr>
                  <a:spLocks noChangeArrowheads="1"/>
                </p:cNvSpPr>
                <p:nvPr/>
              </p:nvSpPr>
              <p:spPr bwMode="auto">
                <a:xfrm>
                  <a:off x="4891088" y="4235450"/>
                  <a:ext cx="142875" cy="142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0" name="Oval 205"/>
                <p:cNvSpPr>
                  <a:spLocks noChangeArrowheads="1"/>
                </p:cNvSpPr>
                <p:nvPr/>
              </p:nvSpPr>
              <p:spPr bwMode="auto">
                <a:xfrm>
                  <a:off x="5632450" y="4235450"/>
                  <a:ext cx="142875" cy="142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1" name="Oval 206"/>
                <p:cNvSpPr>
                  <a:spLocks noChangeArrowheads="1"/>
                </p:cNvSpPr>
                <p:nvPr/>
              </p:nvSpPr>
              <p:spPr bwMode="auto">
                <a:xfrm>
                  <a:off x="4945063" y="3868738"/>
                  <a:ext cx="776288" cy="7762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2" name="Freeform 207"/>
                <p:cNvSpPr>
                  <a:spLocks/>
                </p:cNvSpPr>
                <p:nvPr/>
              </p:nvSpPr>
              <p:spPr bwMode="auto">
                <a:xfrm>
                  <a:off x="4910138" y="3740150"/>
                  <a:ext cx="1093788" cy="469900"/>
                </a:xfrm>
                <a:custGeom>
                  <a:avLst/>
                  <a:gdLst>
                    <a:gd name="T0" fmla="*/ 283 w 291"/>
                    <a:gd name="T1" fmla="*/ 0 h 125"/>
                    <a:gd name="T2" fmla="*/ 190 w 291"/>
                    <a:gd name="T3" fmla="*/ 18 h 125"/>
                    <a:gd name="T4" fmla="*/ 119 w 291"/>
                    <a:gd name="T5" fmla="*/ 4 h 125"/>
                    <a:gd name="T6" fmla="*/ 116 w 291"/>
                    <a:gd name="T7" fmla="*/ 4 h 125"/>
                    <a:gd name="T8" fmla="*/ 112 w 291"/>
                    <a:gd name="T9" fmla="*/ 4 h 125"/>
                    <a:gd name="T10" fmla="*/ 0 w 291"/>
                    <a:gd name="T11" fmla="*/ 115 h 125"/>
                    <a:gd name="T12" fmla="*/ 0 w 291"/>
                    <a:gd name="T13" fmla="*/ 125 h 125"/>
                    <a:gd name="T14" fmla="*/ 112 w 291"/>
                    <a:gd name="T15" fmla="*/ 75 h 125"/>
                    <a:gd name="T16" fmla="*/ 225 w 291"/>
                    <a:gd name="T17" fmla="*/ 125 h 125"/>
                    <a:gd name="T18" fmla="*/ 283 w 291"/>
                    <a:gd name="T1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1" h="125">
                      <a:moveTo>
                        <a:pt x="283" y="0"/>
                      </a:moveTo>
                      <a:cubicBezTo>
                        <a:pt x="269" y="10"/>
                        <a:pt x="223" y="31"/>
                        <a:pt x="190" y="18"/>
                      </a:cubicBezTo>
                      <a:cubicBezTo>
                        <a:pt x="164" y="8"/>
                        <a:pt x="133" y="5"/>
                        <a:pt x="119" y="4"/>
                      </a:cubicBezTo>
                      <a:cubicBezTo>
                        <a:pt x="118" y="4"/>
                        <a:pt x="117" y="4"/>
                        <a:pt x="116" y="4"/>
                      </a:cubicBezTo>
                      <a:cubicBezTo>
                        <a:pt x="114" y="4"/>
                        <a:pt x="112" y="4"/>
                        <a:pt x="112" y="4"/>
                      </a:cubicBezTo>
                      <a:cubicBezTo>
                        <a:pt x="50" y="4"/>
                        <a:pt x="0" y="54"/>
                        <a:pt x="0" y="115"/>
                      </a:cubicBezTo>
                      <a:cubicBezTo>
                        <a:pt x="0" y="118"/>
                        <a:pt x="0" y="122"/>
                        <a:pt x="0" y="125"/>
                      </a:cubicBezTo>
                      <a:cubicBezTo>
                        <a:pt x="93" y="112"/>
                        <a:pt x="112" y="75"/>
                        <a:pt x="112" y="75"/>
                      </a:cubicBezTo>
                      <a:cubicBezTo>
                        <a:pt x="112" y="75"/>
                        <a:pt x="132" y="112"/>
                        <a:pt x="225" y="125"/>
                      </a:cubicBezTo>
                      <a:cubicBezTo>
                        <a:pt x="291" y="98"/>
                        <a:pt x="283" y="0"/>
                        <a:pt x="283" y="0"/>
                      </a:cubicBezTo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3" name="Freeform 208"/>
                <p:cNvSpPr>
                  <a:spLocks/>
                </p:cNvSpPr>
                <p:nvPr/>
              </p:nvSpPr>
              <p:spPr bwMode="auto">
                <a:xfrm>
                  <a:off x="4805363" y="4732338"/>
                  <a:ext cx="1055688" cy="428625"/>
                </a:xfrm>
                <a:custGeom>
                  <a:avLst/>
                  <a:gdLst>
                    <a:gd name="T0" fmla="*/ 263 w 281"/>
                    <a:gd name="T1" fmla="*/ 18 h 114"/>
                    <a:gd name="T2" fmla="*/ 219 w 281"/>
                    <a:gd name="T3" fmla="*/ 0 h 114"/>
                    <a:gd name="T4" fmla="*/ 140 w 281"/>
                    <a:gd name="T5" fmla="*/ 0 h 114"/>
                    <a:gd name="T6" fmla="*/ 62 w 281"/>
                    <a:gd name="T7" fmla="*/ 0 h 114"/>
                    <a:gd name="T8" fmla="*/ 18 w 281"/>
                    <a:gd name="T9" fmla="*/ 18 h 114"/>
                    <a:gd name="T10" fmla="*/ 0 w 281"/>
                    <a:gd name="T11" fmla="*/ 62 h 114"/>
                    <a:gd name="T12" fmla="*/ 0 w 281"/>
                    <a:gd name="T13" fmla="*/ 110 h 114"/>
                    <a:gd name="T14" fmla="*/ 0 w 281"/>
                    <a:gd name="T15" fmla="*/ 114 h 114"/>
                    <a:gd name="T16" fmla="*/ 281 w 281"/>
                    <a:gd name="T17" fmla="*/ 114 h 114"/>
                    <a:gd name="T18" fmla="*/ 281 w 281"/>
                    <a:gd name="T19" fmla="*/ 110 h 114"/>
                    <a:gd name="T20" fmla="*/ 281 w 281"/>
                    <a:gd name="T21" fmla="*/ 62 h 114"/>
                    <a:gd name="T22" fmla="*/ 263 w 281"/>
                    <a:gd name="T23" fmla="*/ 18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1" h="114">
                      <a:moveTo>
                        <a:pt x="263" y="18"/>
                      </a:moveTo>
                      <a:cubicBezTo>
                        <a:pt x="251" y="7"/>
                        <a:pt x="236" y="0"/>
                        <a:pt x="219" y="0"/>
                      </a:cubicBezTo>
                      <a:cubicBezTo>
                        <a:pt x="140" y="0"/>
                        <a:pt x="140" y="0"/>
                        <a:pt x="140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5" y="0"/>
                        <a:pt x="29" y="7"/>
                        <a:pt x="18" y="18"/>
                      </a:cubicBezTo>
                      <a:cubicBezTo>
                        <a:pt x="7" y="30"/>
                        <a:pt x="0" y="45"/>
                        <a:pt x="0" y="62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281" y="114"/>
                        <a:pt x="281" y="114"/>
                        <a:pt x="281" y="114"/>
                      </a:cubicBezTo>
                      <a:cubicBezTo>
                        <a:pt x="281" y="110"/>
                        <a:pt x="281" y="110"/>
                        <a:pt x="281" y="110"/>
                      </a:cubicBezTo>
                      <a:cubicBezTo>
                        <a:pt x="281" y="62"/>
                        <a:pt x="281" y="62"/>
                        <a:pt x="281" y="62"/>
                      </a:cubicBezTo>
                      <a:cubicBezTo>
                        <a:pt x="281" y="45"/>
                        <a:pt x="274" y="30"/>
                        <a:pt x="263" y="18"/>
                      </a:cubicBezTo>
                    </a:path>
                  </a:pathLst>
                </a:custGeom>
                <a:solidFill>
                  <a:srgbClr val="F9B1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210"/>
                <p:cNvSpPr>
                  <a:spLocks/>
                </p:cNvSpPr>
                <p:nvPr/>
              </p:nvSpPr>
              <p:spPr bwMode="auto">
                <a:xfrm>
                  <a:off x="4873625" y="4171950"/>
                  <a:ext cx="919163" cy="604838"/>
                </a:xfrm>
                <a:custGeom>
                  <a:avLst/>
                  <a:gdLst>
                    <a:gd name="T0" fmla="*/ 226 w 245"/>
                    <a:gd name="T1" fmla="*/ 8 h 161"/>
                    <a:gd name="T2" fmla="*/ 221 w 245"/>
                    <a:gd name="T3" fmla="*/ 0 h 161"/>
                    <a:gd name="T4" fmla="*/ 183 w 245"/>
                    <a:gd name="T5" fmla="*/ 71 h 161"/>
                    <a:gd name="T6" fmla="*/ 122 w 245"/>
                    <a:gd name="T7" fmla="*/ 62 h 161"/>
                    <a:gd name="T8" fmla="*/ 62 w 245"/>
                    <a:gd name="T9" fmla="*/ 71 h 161"/>
                    <a:gd name="T10" fmla="*/ 24 w 245"/>
                    <a:gd name="T11" fmla="*/ 0 h 161"/>
                    <a:gd name="T12" fmla="*/ 19 w 245"/>
                    <a:gd name="T13" fmla="*/ 8 h 161"/>
                    <a:gd name="T14" fmla="*/ 122 w 245"/>
                    <a:gd name="T15" fmla="*/ 161 h 161"/>
                    <a:gd name="T16" fmla="*/ 226 w 245"/>
                    <a:gd name="T17" fmla="*/ 8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5" h="161">
                      <a:moveTo>
                        <a:pt x="226" y="8"/>
                      </a:moveTo>
                      <a:cubicBezTo>
                        <a:pt x="221" y="0"/>
                        <a:pt x="221" y="0"/>
                        <a:pt x="221" y="0"/>
                      </a:cubicBezTo>
                      <a:cubicBezTo>
                        <a:pt x="221" y="0"/>
                        <a:pt x="216" y="39"/>
                        <a:pt x="183" y="71"/>
                      </a:cubicBezTo>
                      <a:cubicBezTo>
                        <a:pt x="162" y="43"/>
                        <a:pt x="122" y="62"/>
                        <a:pt x="122" y="62"/>
                      </a:cubicBezTo>
                      <a:cubicBezTo>
                        <a:pt x="122" y="62"/>
                        <a:pt x="83" y="43"/>
                        <a:pt x="62" y="71"/>
                      </a:cubicBezTo>
                      <a:cubicBezTo>
                        <a:pt x="28" y="39"/>
                        <a:pt x="24" y="0"/>
                        <a:pt x="24" y="0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8"/>
                        <a:pt x="0" y="116"/>
                        <a:pt x="122" y="161"/>
                      </a:cubicBezTo>
                      <a:cubicBezTo>
                        <a:pt x="245" y="116"/>
                        <a:pt x="226" y="8"/>
                        <a:pt x="226" y="8"/>
                      </a:cubicBezTo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211"/>
                <p:cNvSpPr>
                  <a:spLocks/>
                </p:cNvSpPr>
                <p:nvPr/>
              </p:nvSpPr>
              <p:spPr bwMode="auto">
                <a:xfrm>
                  <a:off x="5207000" y="4460875"/>
                  <a:ext cx="252413" cy="82550"/>
                </a:xfrm>
                <a:custGeom>
                  <a:avLst/>
                  <a:gdLst>
                    <a:gd name="T0" fmla="*/ 33 w 67"/>
                    <a:gd name="T1" fmla="*/ 7 h 22"/>
                    <a:gd name="T2" fmla="*/ 0 w 67"/>
                    <a:gd name="T3" fmla="*/ 0 h 22"/>
                    <a:gd name="T4" fmla="*/ 33 w 67"/>
                    <a:gd name="T5" fmla="*/ 22 h 22"/>
                    <a:gd name="T6" fmla="*/ 67 w 67"/>
                    <a:gd name="T7" fmla="*/ 0 h 22"/>
                    <a:gd name="T8" fmla="*/ 33 w 67"/>
                    <a:gd name="T9" fmla="*/ 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22">
                      <a:moveTo>
                        <a:pt x="33" y="7"/>
                      </a:moveTo>
                      <a:cubicBezTo>
                        <a:pt x="20" y="7"/>
                        <a:pt x="8" y="4"/>
                        <a:pt x="0" y="0"/>
                      </a:cubicBezTo>
                      <a:cubicBezTo>
                        <a:pt x="5" y="13"/>
                        <a:pt x="18" y="22"/>
                        <a:pt x="33" y="22"/>
                      </a:cubicBezTo>
                      <a:cubicBezTo>
                        <a:pt x="49" y="22"/>
                        <a:pt x="62" y="13"/>
                        <a:pt x="67" y="0"/>
                      </a:cubicBezTo>
                      <a:cubicBezTo>
                        <a:pt x="59" y="4"/>
                        <a:pt x="47" y="7"/>
                        <a:pt x="33" y="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212"/>
                <p:cNvSpPr>
                  <a:spLocks/>
                </p:cNvSpPr>
                <p:nvPr/>
              </p:nvSpPr>
              <p:spPr bwMode="auto">
                <a:xfrm>
                  <a:off x="4805363" y="4732338"/>
                  <a:ext cx="228600" cy="428625"/>
                </a:xfrm>
                <a:custGeom>
                  <a:avLst/>
                  <a:gdLst>
                    <a:gd name="T0" fmla="*/ 61 w 61"/>
                    <a:gd name="T1" fmla="*/ 0 h 114"/>
                    <a:gd name="T2" fmla="*/ 18 w 61"/>
                    <a:gd name="T3" fmla="*/ 18 h 114"/>
                    <a:gd name="T4" fmla="*/ 0 w 61"/>
                    <a:gd name="T5" fmla="*/ 62 h 114"/>
                    <a:gd name="T6" fmla="*/ 0 w 61"/>
                    <a:gd name="T7" fmla="*/ 110 h 114"/>
                    <a:gd name="T8" fmla="*/ 0 w 61"/>
                    <a:gd name="T9" fmla="*/ 114 h 114"/>
                    <a:gd name="T10" fmla="*/ 61 w 61"/>
                    <a:gd name="T11" fmla="*/ 114 h 114"/>
                    <a:gd name="T12" fmla="*/ 61 w 61"/>
                    <a:gd name="T13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114">
                      <a:moveTo>
                        <a:pt x="61" y="0"/>
                      </a:moveTo>
                      <a:cubicBezTo>
                        <a:pt x="44" y="0"/>
                        <a:pt x="29" y="7"/>
                        <a:pt x="18" y="18"/>
                      </a:cubicBezTo>
                      <a:cubicBezTo>
                        <a:pt x="7" y="30"/>
                        <a:pt x="0" y="45"/>
                        <a:pt x="0" y="62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61" y="114"/>
                        <a:pt x="61" y="114"/>
                        <a:pt x="61" y="114"/>
                      </a:cubicBezTo>
                      <a:lnTo>
                        <a:pt x="61" y="0"/>
                      </a:lnTo>
                      <a:close/>
                    </a:path>
                  </a:pathLst>
                </a:custGeom>
                <a:solidFill>
                  <a:srgbClr val="FE5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213"/>
                <p:cNvSpPr>
                  <a:spLocks/>
                </p:cNvSpPr>
                <p:nvPr/>
              </p:nvSpPr>
              <p:spPr bwMode="auto">
                <a:xfrm>
                  <a:off x="5632450" y="4732338"/>
                  <a:ext cx="228600" cy="428625"/>
                </a:xfrm>
                <a:custGeom>
                  <a:avLst/>
                  <a:gdLst>
                    <a:gd name="T0" fmla="*/ 0 w 61"/>
                    <a:gd name="T1" fmla="*/ 0 h 114"/>
                    <a:gd name="T2" fmla="*/ 43 w 61"/>
                    <a:gd name="T3" fmla="*/ 18 h 114"/>
                    <a:gd name="T4" fmla="*/ 61 w 61"/>
                    <a:gd name="T5" fmla="*/ 62 h 114"/>
                    <a:gd name="T6" fmla="*/ 61 w 61"/>
                    <a:gd name="T7" fmla="*/ 110 h 114"/>
                    <a:gd name="T8" fmla="*/ 61 w 61"/>
                    <a:gd name="T9" fmla="*/ 114 h 114"/>
                    <a:gd name="T10" fmla="*/ 0 w 61"/>
                    <a:gd name="T11" fmla="*/ 114 h 114"/>
                    <a:gd name="T12" fmla="*/ 0 w 61"/>
                    <a:gd name="T13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114">
                      <a:moveTo>
                        <a:pt x="0" y="0"/>
                      </a:moveTo>
                      <a:cubicBezTo>
                        <a:pt x="17" y="0"/>
                        <a:pt x="32" y="7"/>
                        <a:pt x="43" y="18"/>
                      </a:cubicBezTo>
                      <a:cubicBezTo>
                        <a:pt x="54" y="30"/>
                        <a:pt x="61" y="45"/>
                        <a:pt x="61" y="62"/>
                      </a:cubicBezTo>
                      <a:cubicBezTo>
                        <a:pt x="61" y="110"/>
                        <a:pt x="61" y="110"/>
                        <a:pt x="61" y="110"/>
                      </a:cubicBezTo>
                      <a:cubicBezTo>
                        <a:pt x="61" y="114"/>
                        <a:pt x="61" y="114"/>
                        <a:pt x="61" y="114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E5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214"/>
                <p:cNvSpPr>
                  <a:spLocks noEditPoints="1"/>
                </p:cNvSpPr>
                <p:nvPr/>
              </p:nvSpPr>
              <p:spPr bwMode="auto">
                <a:xfrm>
                  <a:off x="5330825" y="3756025"/>
                  <a:ext cx="444500" cy="550863"/>
                </a:xfrm>
                <a:custGeom>
                  <a:avLst/>
                  <a:gdLst>
                    <a:gd name="T0" fmla="*/ 118 w 118"/>
                    <a:gd name="T1" fmla="*/ 147 h 147"/>
                    <a:gd name="T2" fmla="*/ 118 w 118"/>
                    <a:gd name="T3" fmla="*/ 147 h 147"/>
                    <a:gd name="T4" fmla="*/ 118 w 118"/>
                    <a:gd name="T5" fmla="*/ 147 h 147"/>
                    <a:gd name="T6" fmla="*/ 118 w 118"/>
                    <a:gd name="T7" fmla="*/ 147 h 147"/>
                    <a:gd name="T8" fmla="*/ 118 w 118"/>
                    <a:gd name="T9" fmla="*/ 147 h 147"/>
                    <a:gd name="T10" fmla="*/ 118 w 118"/>
                    <a:gd name="T11" fmla="*/ 147 h 147"/>
                    <a:gd name="T12" fmla="*/ 118 w 118"/>
                    <a:gd name="T13" fmla="*/ 147 h 147"/>
                    <a:gd name="T14" fmla="*/ 118 w 118"/>
                    <a:gd name="T15" fmla="*/ 147 h 147"/>
                    <a:gd name="T16" fmla="*/ 118 w 118"/>
                    <a:gd name="T17" fmla="*/ 147 h 147"/>
                    <a:gd name="T18" fmla="*/ 118 w 118"/>
                    <a:gd name="T19" fmla="*/ 147 h 147"/>
                    <a:gd name="T20" fmla="*/ 118 w 118"/>
                    <a:gd name="T21" fmla="*/ 147 h 147"/>
                    <a:gd name="T22" fmla="*/ 118 w 118"/>
                    <a:gd name="T23" fmla="*/ 147 h 147"/>
                    <a:gd name="T24" fmla="*/ 118 w 118"/>
                    <a:gd name="T25" fmla="*/ 147 h 147"/>
                    <a:gd name="T26" fmla="*/ 118 w 118"/>
                    <a:gd name="T27" fmla="*/ 147 h 147"/>
                    <a:gd name="T28" fmla="*/ 118 w 118"/>
                    <a:gd name="T29" fmla="*/ 147 h 147"/>
                    <a:gd name="T30" fmla="*/ 118 w 118"/>
                    <a:gd name="T31" fmla="*/ 147 h 147"/>
                    <a:gd name="T32" fmla="*/ 118 w 118"/>
                    <a:gd name="T33" fmla="*/ 147 h 147"/>
                    <a:gd name="T34" fmla="*/ 118 w 118"/>
                    <a:gd name="T35" fmla="*/ 147 h 147"/>
                    <a:gd name="T36" fmla="*/ 118 w 118"/>
                    <a:gd name="T37" fmla="*/ 147 h 147"/>
                    <a:gd name="T38" fmla="*/ 118 w 118"/>
                    <a:gd name="T39" fmla="*/ 147 h 147"/>
                    <a:gd name="T40" fmla="*/ 118 w 118"/>
                    <a:gd name="T41" fmla="*/ 147 h 147"/>
                    <a:gd name="T42" fmla="*/ 118 w 118"/>
                    <a:gd name="T43" fmla="*/ 147 h 147"/>
                    <a:gd name="T44" fmla="*/ 118 w 118"/>
                    <a:gd name="T45" fmla="*/ 147 h 147"/>
                    <a:gd name="T46" fmla="*/ 118 w 118"/>
                    <a:gd name="T47" fmla="*/ 147 h 147"/>
                    <a:gd name="T48" fmla="*/ 118 w 118"/>
                    <a:gd name="T49" fmla="*/ 146 h 147"/>
                    <a:gd name="T50" fmla="*/ 118 w 118"/>
                    <a:gd name="T51" fmla="*/ 146 h 147"/>
                    <a:gd name="T52" fmla="*/ 118 w 118"/>
                    <a:gd name="T53" fmla="*/ 146 h 147"/>
                    <a:gd name="T54" fmla="*/ 118 w 118"/>
                    <a:gd name="T55" fmla="*/ 146 h 147"/>
                    <a:gd name="T56" fmla="*/ 118 w 118"/>
                    <a:gd name="T57" fmla="*/ 146 h 147"/>
                    <a:gd name="T58" fmla="*/ 118 w 118"/>
                    <a:gd name="T59" fmla="*/ 146 h 147"/>
                    <a:gd name="T60" fmla="*/ 0 w 118"/>
                    <a:gd name="T61" fmla="*/ 0 h 147"/>
                    <a:gd name="T62" fmla="*/ 0 w 118"/>
                    <a:gd name="T63" fmla="*/ 0 h 147"/>
                    <a:gd name="T64" fmla="*/ 0 w 118"/>
                    <a:gd name="T65" fmla="*/ 0 h 147"/>
                    <a:gd name="T66" fmla="*/ 0 w 118"/>
                    <a:gd name="T67" fmla="*/ 0 h 147"/>
                    <a:gd name="T68" fmla="*/ 0 w 118"/>
                    <a:gd name="T69" fmla="*/ 0 h 147"/>
                    <a:gd name="T70" fmla="*/ 0 w 118"/>
                    <a:gd name="T71" fmla="*/ 0 h 147"/>
                    <a:gd name="T72" fmla="*/ 0 w 118"/>
                    <a:gd name="T73" fmla="*/ 0 h 147"/>
                    <a:gd name="T74" fmla="*/ 0 w 118"/>
                    <a:gd name="T75" fmla="*/ 0 h 147"/>
                    <a:gd name="T76" fmla="*/ 0 w 118"/>
                    <a:gd name="T77" fmla="*/ 0 h 147"/>
                    <a:gd name="T78" fmla="*/ 0 w 118"/>
                    <a:gd name="T79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18" h="147">
                      <a:moveTo>
                        <a:pt x="118" y="147"/>
                      </a:moveTo>
                      <a:cubicBezTo>
                        <a:pt x="118" y="147"/>
                        <a:pt x="118" y="147"/>
                        <a:pt x="118" y="147"/>
                      </a:cubicBezTo>
                      <a:cubicBezTo>
                        <a:pt x="118" y="147"/>
                        <a:pt x="118" y="147"/>
                        <a:pt x="118" y="147"/>
                      </a:cubicBezTo>
                      <a:moveTo>
                        <a:pt x="118" y="147"/>
                      </a:moveTo>
                      <a:cubicBezTo>
                        <a:pt x="118" y="147"/>
                        <a:pt x="118" y="147"/>
                        <a:pt x="118" y="147"/>
                      </a:cubicBezTo>
                      <a:cubicBezTo>
                        <a:pt x="118" y="147"/>
                        <a:pt x="118" y="147"/>
                        <a:pt x="118" y="147"/>
                      </a:cubicBezTo>
                      <a:moveTo>
                        <a:pt x="118" y="147"/>
                      </a:moveTo>
                      <a:cubicBezTo>
                        <a:pt x="118" y="147"/>
                        <a:pt x="118" y="147"/>
                        <a:pt x="118" y="147"/>
                      </a:cubicBezTo>
                      <a:cubicBezTo>
                        <a:pt x="118" y="147"/>
                        <a:pt x="118" y="147"/>
                        <a:pt x="118" y="147"/>
                      </a:cubicBezTo>
                      <a:moveTo>
                        <a:pt x="118" y="147"/>
                      </a:moveTo>
                      <a:cubicBezTo>
                        <a:pt x="118" y="147"/>
                        <a:pt x="118" y="147"/>
                        <a:pt x="118" y="147"/>
                      </a:cubicBezTo>
                      <a:cubicBezTo>
                        <a:pt x="118" y="147"/>
                        <a:pt x="118" y="147"/>
                        <a:pt x="118" y="147"/>
                      </a:cubicBezTo>
                      <a:moveTo>
                        <a:pt x="118" y="147"/>
                      </a:moveTo>
                      <a:cubicBezTo>
                        <a:pt x="118" y="147"/>
                        <a:pt x="118" y="147"/>
                        <a:pt x="118" y="147"/>
                      </a:cubicBezTo>
                      <a:cubicBezTo>
                        <a:pt x="118" y="147"/>
                        <a:pt x="118" y="147"/>
                        <a:pt x="118" y="147"/>
                      </a:cubicBezTo>
                      <a:moveTo>
                        <a:pt x="118" y="147"/>
                      </a:moveTo>
                      <a:cubicBezTo>
                        <a:pt x="118" y="147"/>
                        <a:pt x="118" y="147"/>
                        <a:pt x="118" y="147"/>
                      </a:cubicBezTo>
                      <a:cubicBezTo>
                        <a:pt x="118" y="147"/>
                        <a:pt x="118" y="147"/>
                        <a:pt x="118" y="147"/>
                      </a:cubicBezTo>
                      <a:moveTo>
                        <a:pt x="118" y="147"/>
                      </a:moveTo>
                      <a:cubicBezTo>
                        <a:pt x="118" y="147"/>
                        <a:pt x="118" y="147"/>
                        <a:pt x="118" y="147"/>
                      </a:cubicBezTo>
                      <a:cubicBezTo>
                        <a:pt x="118" y="147"/>
                        <a:pt x="118" y="147"/>
                        <a:pt x="118" y="147"/>
                      </a:cubicBezTo>
                      <a:moveTo>
                        <a:pt x="118" y="147"/>
                      </a:moveTo>
                      <a:cubicBezTo>
                        <a:pt x="118" y="147"/>
                        <a:pt x="118" y="147"/>
                        <a:pt x="118" y="147"/>
                      </a:cubicBezTo>
                      <a:cubicBezTo>
                        <a:pt x="118" y="147"/>
                        <a:pt x="118" y="147"/>
                        <a:pt x="118" y="147"/>
                      </a:cubicBezTo>
                      <a:moveTo>
                        <a:pt x="118" y="146"/>
                      </a:moveTo>
                      <a:cubicBezTo>
                        <a:pt x="118" y="146"/>
                        <a:pt x="118" y="146"/>
                        <a:pt x="118" y="146"/>
                      </a:cubicBezTo>
                      <a:cubicBezTo>
                        <a:pt x="118" y="146"/>
                        <a:pt x="118" y="146"/>
                        <a:pt x="118" y="146"/>
                      </a:cubicBezTo>
                      <a:moveTo>
                        <a:pt x="118" y="146"/>
                      </a:moveTo>
                      <a:cubicBezTo>
                        <a:pt x="118" y="146"/>
                        <a:pt x="118" y="146"/>
                        <a:pt x="118" y="146"/>
                      </a:cubicBezTo>
                      <a:cubicBezTo>
                        <a:pt x="118" y="146"/>
                        <a:pt x="118" y="146"/>
                        <a:pt x="118" y="146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215"/>
                <p:cNvSpPr>
                  <a:spLocks noEditPoints="1"/>
                </p:cNvSpPr>
                <p:nvPr/>
              </p:nvSpPr>
              <p:spPr bwMode="auto">
                <a:xfrm>
                  <a:off x="5330825" y="3756025"/>
                  <a:ext cx="425450" cy="495300"/>
                </a:xfrm>
                <a:custGeom>
                  <a:avLst/>
                  <a:gdLst>
                    <a:gd name="T0" fmla="*/ 104 w 113"/>
                    <a:gd name="T1" fmla="*/ 119 h 132"/>
                    <a:gd name="T2" fmla="*/ 105 w 113"/>
                    <a:gd name="T3" fmla="*/ 128 h 132"/>
                    <a:gd name="T4" fmla="*/ 111 w 113"/>
                    <a:gd name="T5" fmla="*/ 132 h 132"/>
                    <a:gd name="T6" fmla="*/ 113 w 113"/>
                    <a:gd name="T7" fmla="*/ 121 h 132"/>
                    <a:gd name="T8" fmla="*/ 113 w 113"/>
                    <a:gd name="T9" fmla="*/ 121 h 132"/>
                    <a:gd name="T10" fmla="*/ 104 w 113"/>
                    <a:gd name="T11" fmla="*/ 119 h 132"/>
                    <a:gd name="T12" fmla="*/ 6 w 113"/>
                    <a:gd name="T13" fmla="*/ 0 h 132"/>
                    <a:gd name="T14" fmla="*/ 7 w 113"/>
                    <a:gd name="T15" fmla="*/ 0 h 132"/>
                    <a:gd name="T16" fmla="*/ 6 w 113"/>
                    <a:gd name="T17" fmla="*/ 0 h 132"/>
                    <a:gd name="T18" fmla="*/ 0 w 113"/>
                    <a:gd name="T19" fmla="*/ 0 h 132"/>
                    <a:gd name="T20" fmla="*/ 0 w 113"/>
                    <a:gd name="T21" fmla="*/ 0 h 132"/>
                    <a:gd name="T22" fmla="*/ 2 w 113"/>
                    <a:gd name="T23" fmla="*/ 0 h 132"/>
                    <a:gd name="T24" fmla="*/ 0 w 113"/>
                    <a:gd name="T25" fmla="*/ 0 h 132"/>
                    <a:gd name="T26" fmla="*/ 0 w 113"/>
                    <a:gd name="T27" fmla="*/ 0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3" h="132">
                      <a:moveTo>
                        <a:pt x="104" y="119"/>
                      </a:moveTo>
                      <a:cubicBezTo>
                        <a:pt x="104" y="120"/>
                        <a:pt x="104" y="123"/>
                        <a:pt x="105" y="128"/>
                      </a:cubicBezTo>
                      <a:cubicBezTo>
                        <a:pt x="107" y="129"/>
                        <a:pt x="109" y="130"/>
                        <a:pt x="111" y="132"/>
                      </a:cubicBezTo>
                      <a:cubicBezTo>
                        <a:pt x="112" y="128"/>
                        <a:pt x="112" y="125"/>
                        <a:pt x="113" y="121"/>
                      </a:cubicBezTo>
                      <a:cubicBezTo>
                        <a:pt x="113" y="121"/>
                        <a:pt x="113" y="121"/>
                        <a:pt x="113" y="121"/>
                      </a:cubicBezTo>
                      <a:cubicBezTo>
                        <a:pt x="109" y="120"/>
                        <a:pt x="107" y="120"/>
                        <a:pt x="104" y="119"/>
                      </a:cubicBezTo>
                      <a:moveTo>
                        <a:pt x="6" y="0"/>
                      </a:moveTo>
                      <a:cubicBezTo>
                        <a:pt x="6" y="0"/>
                        <a:pt x="6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216"/>
                <p:cNvSpPr>
                  <a:spLocks/>
                </p:cNvSpPr>
                <p:nvPr/>
              </p:nvSpPr>
              <p:spPr bwMode="auto">
                <a:xfrm>
                  <a:off x="5710238" y="4235450"/>
                  <a:ext cx="65088" cy="139700"/>
                </a:xfrm>
                <a:custGeom>
                  <a:avLst/>
                  <a:gdLst>
                    <a:gd name="T0" fmla="*/ 4 w 17"/>
                    <a:gd name="T1" fmla="*/ 0 h 37"/>
                    <a:gd name="T2" fmla="*/ 0 w 17"/>
                    <a:gd name="T3" fmla="*/ 37 h 37"/>
                    <a:gd name="T4" fmla="*/ 17 w 17"/>
                    <a:gd name="T5" fmla="*/ 19 h 37"/>
                    <a:gd name="T6" fmla="*/ 17 w 17"/>
                    <a:gd name="T7" fmla="*/ 19 h 37"/>
                    <a:gd name="T8" fmla="*/ 17 w 17"/>
                    <a:gd name="T9" fmla="*/ 19 h 37"/>
                    <a:gd name="T10" fmla="*/ 17 w 17"/>
                    <a:gd name="T11" fmla="*/ 19 h 37"/>
                    <a:gd name="T12" fmla="*/ 17 w 17"/>
                    <a:gd name="T13" fmla="*/ 19 h 37"/>
                    <a:gd name="T14" fmla="*/ 17 w 17"/>
                    <a:gd name="T15" fmla="*/ 19 h 37"/>
                    <a:gd name="T16" fmla="*/ 17 w 17"/>
                    <a:gd name="T17" fmla="*/ 19 h 37"/>
                    <a:gd name="T18" fmla="*/ 17 w 17"/>
                    <a:gd name="T19" fmla="*/ 19 h 37"/>
                    <a:gd name="T20" fmla="*/ 17 w 17"/>
                    <a:gd name="T21" fmla="*/ 19 h 37"/>
                    <a:gd name="T22" fmla="*/ 17 w 17"/>
                    <a:gd name="T23" fmla="*/ 19 h 37"/>
                    <a:gd name="T24" fmla="*/ 17 w 17"/>
                    <a:gd name="T25" fmla="*/ 19 h 37"/>
                    <a:gd name="T26" fmla="*/ 17 w 17"/>
                    <a:gd name="T27" fmla="*/ 19 h 37"/>
                    <a:gd name="T28" fmla="*/ 17 w 17"/>
                    <a:gd name="T29" fmla="*/ 19 h 37"/>
                    <a:gd name="T30" fmla="*/ 17 w 17"/>
                    <a:gd name="T31" fmla="*/ 19 h 37"/>
                    <a:gd name="T32" fmla="*/ 17 w 17"/>
                    <a:gd name="T33" fmla="*/ 19 h 37"/>
                    <a:gd name="T34" fmla="*/ 17 w 17"/>
                    <a:gd name="T35" fmla="*/ 19 h 37"/>
                    <a:gd name="T36" fmla="*/ 17 w 17"/>
                    <a:gd name="T37" fmla="*/ 19 h 37"/>
                    <a:gd name="T38" fmla="*/ 17 w 17"/>
                    <a:gd name="T39" fmla="*/ 19 h 37"/>
                    <a:gd name="T40" fmla="*/ 17 w 17"/>
                    <a:gd name="T41" fmla="*/ 18 h 37"/>
                    <a:gd name="T42" fmla="*/ 17 w 17"/>
                    <a:gd name="T43" fmla="*/ 18 h 37"/>
                    <a:gd name="T44" fmla="*/ 17 w 17"/>
                    <a:gd name="T45" fmla="*/ 18 h 37"/>
                    <a:gd name="T46" fmla="*/ 17 w 17"/>
                    <a:gd name="T47" fmla="*/ 18 h 37"/>
                    <a:gd name="T48" fmla="*/ 10 w 17"/>
                    <a:gd name="T49" fmla="*/ 4 h 37"/>
                    <a:gd name="T50" fmla="*/ 10 w 17"/>
                    <a:gd name="T51" fmla="*/ 4 h 37"/>
                    <a:gd name="T52" fmla="*/ 4 w 17"/>
                    <a:gd name="T53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7" h="37">
                      <a:moveTo>
                        <a:pt x="4" y="0"/>
                      </a:moveTo>
                      <a:cubicBezTo>
                        <a:pt x="4" y="9"/>
                        <a:pt x="4" y="22"/>
                        <a:pt x="0" y="37"/>
                      </a:cubicBezTo>
                      <a:cubicBezTo>
                        <a:pt x="10" y="36"/>
                        <a:pt x="17" y="2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7" y="19"/>
                        <a:pt x="17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3"/>
                        <a:pt x="14" y="8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8" y="2"/>
                        <a:pt x="6" y="1"/>
                        <a:pt x="4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217"/>
                <p:cNvSpPr>
                  <a:spLocks/>
                </p:cNvSpPr>
                <p:nvPr/>
              </p:nvSpPr>
              <p:spPr bwMode="auto">
                <a:xfrm>
                  <a:off x="5330825" y="4022725"/>
                  <a:ext cx="368300" cy="415925"/>
                </a:xfrm>
                <a:custGeom>
                  <a:avLst/>
                  <a:gdLst>
                    <a:gd name="T0" fmla="*/ 0 w 98"/>
                    <a:gd name="T1" fmla="*/ 0 h 111"/>
                    <a:gd name="T2" fmla="*/ 0 w 98"/>
                    <a:gd name="T3" fmla="*/ 0 h 111"/>
                    <a:gd name="T4" fmla="*/ 0 w 98"/>
                    <a:gd name="T5" fmla="*/ 102 h 111"/>
                    <a:gd name="T6" fmla="*/ 29 w 98"/>
                    <a:gd name="T7" fmla="*/ 96 h 111"/>
                    <a:gd name="T8" fmla="*/ 61 w 98"/>
                    <a:gd name="T9" fmla="*/ 111 h 111"/>
                    <a:gd name="T10" fmla="*/ 98 w 98"/>
                    <a:gd name="T11" fmla="*/ 47 h 111"/>
                    <a:gd name="T12" fmla="*/ 0 w 98"/>
                    <a:gd name="T13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8" h="11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02"/>
                        <a:pt x="13" y="96"/>
                        <a:pt x="29" y="96"/>
                      </a:cubicBezTo>
                      <a:cubicBezTo>
                        <a:pt x="40" y="96"/>
                        <a:pt x="52" y="99"/>
                        <a:pt x="61" y="111"/>
                      </a:cubicBezTo>
                      <a:cubicBezTo>
                        <a:pt x="86" y="87"/>
                        <a:pt x="95" y="60"/>
                        <a:pt x="98" y="47"/>
                      </a:cubicBezTo>
                      <a:cubicBezTo>
                        <a:pt x="18" y="33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218"/>
                <p:cNvSpPr>
                  <a:spLocks/>
                </p:cNvSpPr>
                <p:nvPr/>
              </p:nvSpPr>
              <p:spPr bwMode="auto">
                <a:xfrm>
                  <a:off x="5330825" y="3740150"/>
                  <a:ext cx="673100" cy="469900"/>
                </a:xfrm>
                <a:custGeom>
                  <a:avLst/>
                  <a:gdLst>
                    <a:gd name="T0" fmla="*/ 171 w 179"/>
                    <a:gd name="T1" fmla="*/ 0 h 125"/>
                    <a:gd name="T2" fmla="*/ 102 w 179"/>
                    <a:gd name="T3" fmla="*/ 22 h 125"/>
                    <a:gd name="T4" fmla="*/ 78 w 179"/>
                    <a:gd name="T5" fmla="*/ 18 h 125"/>
                    <a:gd name="T6" fmla="*/ 7 w 179"/>
                    <a:gd name="T7" fmla="*/ 4 h 125"/>
                    <a:gd name="T8" fmla="*/ 7 w 179"/>
                    <a:gd name="T9" fmla="*/ 4 h 125"/>
                    <a:gd name="T10" fmla="*/ 7 w 179"/>
                    <a:gd name="T11" fmla="*/ 4 h 125"/>
                    <a:gd name="T12" fmla="*/ 7 w 179"/>
                    <a:gd name="T13" fmla="*/ 4 h 125"/>
                    <a:gd name="T14" fmla="*/ 6 w 179"/>
                    <a:gd name="T15" fmla="*/ 4 h 125"/>
                    <a:gd name="T16" fmla="*/ 4 w 179"/>
                    <a:gd name="T17" fmla="*/ 4 h 125"/>
                    <a:gd name="T18" fmla="*/ 2 w 179"/>
                    <a:gd name="T19" fmla="*/ 4 h 125"/>
                    <a:gd name="T20" fmla="*/ 0 w 179"/>
                    <a:gd name="T21" fmla="*/ 4 h 125"/>
                    <a:gd name="T22" fmla="*/ 0 w 179"/>
                    <a:gd name="T23" fmla="*/ 4 h 125"/>
                    <a:gd name="T24" fmla="*/ 0 w 179"/>
                    <a:gd name="T25" fmla="*/ 4 h 125"/>
                    <a:gd name="T26" fmla="*/ 0 w 179"/>
                    <a:gd name="T27" fmla="*/ 75 h 125"/>
                    <a:gd name="T28" fmla="*/ 0 w 179"/>
                    <a:gd name="T29" fmla="*/ 75 h 125"/>
                    <a:gd name="T30" fmla="*/ 98 w 179"/>
                    <a:gd name="T31" fmla="*/ 122 h 125"/>
                    <a:gd name="T32" fmla="*/ 99 w 179"/>
                    <a:gd name="T33" fmla="*/ 115 h 125"/>
                    <a:gd name="T34" fmla="*/ 104 w 179"/>
                    <a:gd name="T35" fmla="*/ 123 h 125"/>
                    <a:gd name="T36" fmla="*/ 104 w 179"/>
                    <a:gd name="T37" fmla="*/ 123 h 125"/>
                    <a:gd name="T38" fmla="*/ 113 w 179"/>
                    <a:gd name="T39" fmla="*/ 125 h 125"/>
                    <a:gd name="T40" fmla="*/ 113 w 179"/>
                    <a:gd name="T41" fmla="*/ 125 h 125"/>
                    <a:gd name="T42" fmla="*/ 113 w 179"/>
                    <a:gd name="T43" fmla="*/ 125 h 125"/>
                    <a:gd name="T44" fmla="*/ 171 w 179"/>
                    <a:gd name="T45" fmla="*/ 0 h 125"/>
                    <a:gd name="T46" fmla="*/ 171 w 179"/>
                    <a:gd name="T47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9" h="125">
                      <a:moveTo>
                        <a:pt x="171" y="0"/>
                      </a:moveTo>
                      <a:cubicBezTo>
                        <a:pt x="160" y="7"/>
                        <a:pt x="130" y="22"/>
                        <a:pt x="102" y="22"/>
                      </a:cubicBezTo>
                      <a:cubicBezTo>
                        <a:pt x="93" y="22"/>
                        <a:pt x="85" y="21"/>
                        <a:pt x="78" y="18"/>
                      </a:cubicBezTo>
                      <a:cubicBezTo>
                        <a:pt x="52" y="8"/>
                        <a:pt x="21" y="5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4" y="4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75"/>
                        <a:pt x="18" y="108"/>
                        <a:pt x="98" y="122"/>
                      </a:cubicBezTo>
                      <a:cubicBezTo>
                        <a:pt x="99" y="118"/>
                        <a:pt x="99" y="115"/>
                        <a:pt x="99" y="115"/>
                      </a:cubicBezTo>
                      <a:cubicBezTo>
                        <a:pt x="104" y="123"/>
                        <a:pt x="104" y="123"/>
                        <a:pt x="104" y="123"/>
                      </a:cubicBezTo>
                      <a:cubicBezTo>
                        <a:pt x="104" y="123"/>
                        <a:pt x="104" y="123"/>
                        <a:pt x="104" y="123"/>
                      </a:cubicBezTo>
                      <a:cubicBezTo>
                        <a:pt x="107" y="124"/>
                        <a:pt x="109" y="124"/>
                        <a:pt x="113" y="125"/>
                      </a:cubicBezTo>
                      <a:cubicBezTo>
                        <a:pt x="113" y="125"/>
                        <a:pt x="113" y="125"/>
                        <a:pt x="113" y="125"/>
                      </a:cubicBezTo>
                      <a:cubicBezTo>
                        <a:pt x="113" y="125"/>
                        <a:pt x="113" y="125"/>
                        <a:pt x="113" y="125"/>
                      </a:cubicBezTo>
                      <a:cubicBezTo>
                        <a:pt x="179" y="99"/>
                        <a:pt x="171" y="1"/>
                        <a:pt x="171" y="0"/>
                      </a:cubicBezTo>
                      <a:cubicBezTo>
                        <a:pt x="171" y="0"/>
                        <a:pt x="171" y="0"/>
                        <a:pt x="171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219"/>
                <p:cNvSpPr>
                  <a:spLocks/>
                </p:cNvSpPr>
                <p:nvPr/>
              </p:nvSpPr>
              <p:spPr bwMode="auto">
                <a:xfrm>
                  <a:off x="5330825" y="4732338"/>
                  <a:ext cx="530225" cy="428625"/>
                </a:xfrm>
                <a:custGeom>
                  <a:avLst/>
                  <a:gdLst>
                    <a:gd name="T0" fmla="*/ 79 w 141"/>
                    <a:gd name="T1" fmla="*/ 0 h 114"/>
                    <a:gd name="T2" fmla="*/ 27 w 141"/>
                    <a:gd name="T3" fmla="*/ 0 h 114"/>
                    <a:gd name="T4" fmla="*/ 0 w 141"/>
                    <a:gd name="T5" fmla="*/ 12 h 114"/>
                    <a:gd name="T6" fmla="*/ 0 w 141"/>
                    <a:gd name="T7" fmla="*/ 114 h 114"/>
                    <a:gd name="T8" fmla="*/ 80 w 141"/>
                    <a:gd name="T9" fmla="*/ 114 h 114"/>
                    <a:gd name="T10" fmla="*/ 80 w 141"/>
                    <a:gd name="T11" fmla="*/ 0 h 114"/>
                    <a:gd name="T12" fmla="*/ 123 w 141"/>
                    <a:gd name="T13" fmla="*/ 18 h 114"/>
                    <a:gd name="T14" fmla="*/ 141 w 141"/>
                    <a:gd name="T15" fmla="*/ 62 h 114"/>
                    <a:gd name="T16" fmla="*/ 141 w 141"/>
                    <a:gd name="T17" fmla="*/ 110 h 114"/>
                    <a:gd name="T18" fmla="*/ 141 w 141"/>
                    <a:gd name="T19" fmla="*/ 114 h 114"/>
                    <a:gd name="T20" fmla="*/ 141 w 141"/>
                    <a:gd name="T21" fmla="*/ 114 h 114"/>
                    <a:gd name="T22" fmla="*/ 141 w 141"/>
                    <a:gd name="T23" fmla="*/ 110 h 114"/>
                    <a:gd name="T24" fmla="*/ 141 w 141"/>
                    <a:gd name="T25" fmla="*/ 62 h 114"/>
                    <a:gd name="T26" fmla="*/ 123 w 141"/>
                    <a:gd name="T27" fmla="*/ 18 h 114"/>
                    <a:gd name="T28" fmla="*/ 79 w 141"/>
                    <a:gd name="T29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1" h="114">
                      <a:moveTo>
                        <a:pt x="79" y="0"/>
                      </a:move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9" y="4"/>
                        <a:pt x="10" y="8"/>
                        <a:pt x="0" y="12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80" y="114"/>
                        <a:pt x="80" y="114"/>
                        <a:pt x="80" y="114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97" y="0"/>
                        <a:pt x="112" y="7"/>
                        <a:pt x="123" y="18"/>
                      </a:cubicBezTo>
                      <a:cubicBezTo>
                        <a:pt x="134" y="30"/>
                        <a:pt x="141" y="45"/>
                        <a:pt x="141" y="62"/>
                      </a:cubicBezTo>
                      <a:cubicBezTo>
                        <a:pt x="141" y="110"/>
                        <a:pt x="141" y="110"/>
                        <a:pt x="141" y="110"/>
                      </a:cubicBezTo>
                      <a:cubicBezTo>
                        <a:pt x="141" y="114"/>
                        <a:pt x="141" y="114"/>
                        <a:pt x="141" y="114"/>
                      </a:cubicBezTo>
                      <a:cubicBezTo>
                        <a:pt x="141" y="114"/>
                        <a:pt x="141" y="114"/>
                        <a:pt x="141" y="114"/>
                      </a:cubicBezTo>
                      <a:cubicBezTo>
                        <a:pt x="141" y="110"/>
                        <a:pt x="141" y="110"/>
                        <a:pt x="141" y="110"/>
                      </a:cubicBezTo>
                      <a:cubicBezTo>
                        <a:pt x="141" y="62"/>
                        <a:pt x="141" y="62"/>
                        <a:pt x="141" y="62"/>
                      </a:cubicBezTo>
                      <a:cubicBezTo>
                        <a:pt x="141" y="45"/>
                        <a:pt x="134" y="30"/>
                        <a:pt x="123" y="18"/>
                      </a:cubicBezTo>
                      <a:cubicBezTo>
                        <a:pt x="111" y="7"/>
                        <a:pt x="96" y="0"/>
                        <a:pt x="79" y="0"/>
                      </a:cubicBezTo>
                    </a:path>
                  </a:pathLst>
                </a:custGeom>
                <a:solidFill>
                  <a:srgbClr val="CC92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220"/>
                <p:cNvSpPr>
                  <a:spLocks/>
                </p:cNvSpPr>
                <p:nvPr/>
              </p:nvSpPr>
              <p:spPr bwMode="auto">
                <a:xfrm>
                  <a:off x="5330825" y="4171950"/>
                  <a:ext cx="395288" cy="604838"/>
                </a:xfrm>
                <a:custGeom>
                  <a:avLst/>
                  <a:gdLst>
                    <a:gd name="T0" fmla="*/ 99 w 105"/>
                    <a:gd name="T1" fmla="*/ 0 h 161"/>
                    <a:gd name="T2" fmla="*/ 98 w 105"/>
                    <a:gd name="T3" fmla="*/ 7 h 161"/>
                    <a:gd name="T4" fmla="*/ 61 w 105"/>
                    <a:gd name="T5" fmla="*/ 71 h 161"/>
                    <a:gd name="T6" fmla="*/ 29 w 105"/>
                    <a:gd name="T7" fmla="*/ 56 h 161"/>
                    <a:gd name="T8" fmla="*/ 0 w 105"/>
                    <a:gd name="T9" fmla="*/ 62 h 161"/>
                    <a:gd name="T10" fmla="*/ 0 w 105"/>
                    <a:gd name="T11" fmla="*/ 84 h 161"/>
                    <a:gd name="T12" fmla="*/ 34 w 105"/>
                    <a:gd name="T13" fmla="*/ 77 h 161"/>
                    <a:gd name="T14" fmla="*/ 34 w 105"/>
                    <a:gd name="T15" fmla="*/ 77 h 161"/>
                    <a:gd name="T16" fmla="*/ 34 w 105"/>
                    <a:gd name="T17" fmla="*/ 77 h 161"/>
                    <a:gd name="T18" fmla="*/ 0 w 105"/>
                    <a:gd name="T19" fmla="*/ 99 h 161"/>
                    <a:gd name="T20" fmla="*/ 0 w 105"/>
                    <a:gd name="T21" fmla="*/ 161 h 161"/>
                    <a:gd name="T22" fmla="*/ 27 w 105"/>
                    <a:gd name="T23" fmla="*/ 149 h 161"/>
                    <a:gd name="T24" fmla="*/ 27 w 105"/>
                    <a:gd name="T25" fmla="*/ 149 h 161"/>
                    <a:gd name="T26" fmla="*/ 27 w 105"/>
                    <a:gd name="T27" fmla="*/ 149 h 161"/>
                    <a:gd name="T28" fmla="*/ 101 w 105"/>
                    <a:gd name="T29" fmla="*/ 54 h 161"/>
                    <a:gd name="T30" fmla="*/ 101 w 105"/>
                    <a:gd name="T31" fmla="*/ 54 h 161"/>
                    <a:gd name="T32" fmla="*/ 105 w 105"/>
                    <a:gd name="T33" fmla="*/ 17 h 161"/>
                    <a:gd name="T34" fmla="*/ 104 w 105"/>
                    <a:gd name="T35" fmla="*/ 8 h 161"/>
                    <a:gd name="T36" fmla="*/ 104 w 105"/>
                    <a:gd name="T37" fmla="*/ 8 h 161"/>
                    <a:gd name="T38" fmla="*/ 99 w 105"/>
                    <a:gd name="T39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5" h="161">
                      <a:moveTo>
                        <a:pt x="99" y="0"/>
                      </a:moveTo>
                      <a:cubicBezTo>
                        <a:pt x="99" y="0"/>
                        <a:pt x="99" y="3"/>
                        <a:pt x="98" y="7"/>
                      </a:cubicBezTo>
                      <a:cubicBezTo>
                        <a:pt x="95" y="20"/>
                        <a:pt x="86" y="47"/>
                        <a:pt x="61" y="71"/>
                      </a:cubicBezTo>
                      <a:cubicBezTo>
                        <a:pt x="52" y="59"/>
                        <a:pt x="40" y="56"/>
                        <a:pt x="29" y="56"/>
                      </a:cubicBezTo>
                      <a:cubicBezTo>
                        <a:pt x="13" y="56"/>
                        <a:pt x="0" y="62"/>
                        <a:pt x="0" y="62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14" y="84"/>
                        <a:pt x="26" y="81"/>
                        <a:pt x="34" y="77"/>
                      </a:cubicBezTo>
                      <a:cubicBezTo>
                        <a:pt x="34" y="77"/>
                        <a:pt x="34" y="77"/>
                        <a:pt x="34" y="77"/>
                      </a:cubicBezTo>
                      <a:cubicBezTo>
                        <a:pt x="34" y="77"/>
                        <a:pt x="34" y="77"/>
                        <a:pt x="34" y="77"/>
                      </a:cubicBezTo>
                      <a:cubicBezTo>
                        <a:pt x="29" y="90"/>
                        <a:pt x="16" y="99"/>
                        <a:pt x="0" y="99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10" y="157"/>
                        <a:pt x="19" y="153"/>
                        <a:pt x="27" y="149"/>
                      </a:cubicBezTo>
                      <a:cubicBezTo>
                        <a:pt x="27" y="149"/>
                        <a:pt x="27" y="149"/>
                        <a:pt x="27" y="149"/>
                      </a:cubicBezTo>
                      <a:cubicBezTo>
                        <a:pt x="27" y="149"/>
                        <a:pt x="27" y="149"/>
                        <a:pt x="27" y="149"/>
                      </a:cubicBezTo>
                      <a:cubicBezTo>
                        <a:pt x="76" y="122"/>
                        <a:pt x="95" y="84"/>
                        <a:pt x="101" y="54"/>
                      </a:cubicBezTo>
                      <a:cubicBezTo>
                        <a:pt x="101" y="54"/>
                        <a:pt x="101" y="54"/>
                        <a:pt x="101" y="54"/>
                      </a:cubicBezTo>
                      <a:cubicBezTo>
                        <a:pt x="105" y="39"/>
                        <a:pt x="105" y="26"/>
                        <a:pt x="105" y="17"/>
                      </a:cubicBezTo>
                      <a:cubicBezTo>
                        <a:pt x="104" y="12"/>
                        <a:pt x="104" y="9"/>
                        <a:pt x="104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21"/>
                <p:cNvSpPr>
                  <a:spLocks/>
                </p:cNvSpPr>
                <p:nvPr/>
              </p:nvSpPr>
              <p:spPr bwMode="auto">
                <a:xfrm>
                  <a:off x="5330825" y="4460875"/>
                  <a:ext cx="128588" cy="82550"/>
                </a:xfrm>
                <a:custGeom>
                  <a:avLst/>
                  <a:gdLst>
                    <a:gd name="T0" fmla="*/ 34 w 34"/>
                    <a:gd name="T1" fmla="*/ 0 h 22"/>
                    <a:gd name="T2" fmla="*/ 0 w 34"/>
                    <a:gd name="T3" fmla="*/ 7 h 22"/>
                    <a:gd name="T4" fmla="*/ 0 w 34"/>
                    <a:gd name="T5" fmla="*/ 22 h 22"/>
                    <a:gd name="T6" fmla="*/ 34 w 34"/>
                    <a:gd name="T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22">
                      <a:moveTo>
                        <a:pt x="34" y="0"/>
                      </a:moveTo>
                      <a:cubicBezTo>
                        <a:pt x="26" y="4"/>
                        <a:pt x="14" y="7"/>
                        <a:pt x="0" y="7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6" y="22"/>
                        <a:pt x="29" y="13"/>
                        <a:pt x="34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22"/>
                <p:cNvSpPr>
                  <a:spLocks/>
                </p:cNvSpPr>
                <p:nvPr/>
              </p:nvSpPr>
              <p:spPr bwMode="auto">
                <a:xfrm>
                  <a:off x="5632450" y="4732338"/>
                  <a:ext cx="228600" cy="428625"/>
                </a:xfrm>
                <a:custGeom>
                  <a:avLst/>
                  <a:gdLst>
                    <a:gd name="T0" fmla="*/ 0 w 61"/>
                    <a:gd name="T1" fmla="*/ 0 h 114"/>
                    <a:gd name="T2" fmla="*/ 0 w 61"/>
                    <a:gd name="T3" fmla="*/ 114 h 114"/>
                    <a:gd name="T4" fmla="*/ 61 w 61"/>
                    <a:gd name="T5" fmla="*/ 114 h 114"/>
                    <a:gd name="T6" fmla="*/ 61 w 61"/>
                    <a:gd name="T7" fmla="*/ 110 h 114"/>
                    <a:gd name="T8" fmla="*/ 61 w 61"/>
                    <a:gd name="T9" fmla="*/ 62 h 114"/>
                    <a:gd name="T10" fmla="*/ 43 w 61"/>
                    <a:gd name="T11" fmla="*/ 18 h 114"/>
                    <a:gd name="T12" fmla="*/ 0 w 61"/>
                    <a:gd name="T13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1" h="114">
                      <a:moveTo>
                        <a:pt x="0" y="0"/>
                      </a:move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61" y="114"/>
                        <a:pt x="61" y="114"/>
                        <a:pt x="61" y="114"/>
                      </a:cubicBezTo>
                      <a:cubicBezTo>
                        <a:pt x="61" y="110"/>
                        <a:pt x="61" y="110"/>
                        <a:pt x="61" y="110"/>
                      </a:cubicBezTo>
                      <a:cubicBezTo>
                        <a:pt x="61" y="62"/>
                        <a:pt x="61" y="62"/>
                        <a:pt x="61" y="62"/>
                      </a:cubicBezTo>
                      <a:cubicBezTo>
                        <a:pt x="61" y="45"/>
                        <a:pt x="54" y="30"/>
                        <a:pt x="43" y="18"/>
                      </a:cubicBezTo>
                      <a:cubicBezTo>
                        <a:pt x="32" y="7"/>
                        <a:pt x="17" y="0"/>
                        <a:pt x="0" y="0"/>
                      </a:cubicBezTo>
                    </a:path>
                  </a:pathLst>
                </a:custGeom>
                <a:solidFill>
                  <a:srgbClr val="D04C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7" name="组合 386"/>
              <p:cNvGrpSpPr/>
              <p:nvPr/>
            </p:nvGrpSpPr>
            <p:grpSpPr>
              <a:xfrm>
                <a:off x="6297613" y="3397250"/>
                <a:ext cx="1055688" cy="1420813"/>
                <a:chOff x="6297613" y="3740150"/>
                <a:chExt cx="1055688" cy="1420813"/>
              </a:xfrm>
            </p:grpSpPr>
            <p:sp>
              <p:nvSpPr>
                <p:cNvPr id="27" name="Freeform 223"/>
                <p:cNvSpPr>
                  <a:spLocks/>
                </p:cNvSpPr>
                <p:nvPr/>
              </p:nvSpPr>
              <p:spPr bwMode="auto">
                <a:xfrm>
                  <a:off x="6297613" y="4732338"/>
                  <a:ext cx="1055688" cy="428625"/>
                </a:xfrm>
                <a:custGeom>
                  <a:avLst/>
                  <a:gdLst>
                    <a:gd name="T0" fmla="*/ 262 w 281"/>
                    <a:gd name="T1" fmla="*/ 18 h 114"/>
                    <a:gd name="T2" fmla="*/ 219 w 281"/>
                    <a:gd name="T3" fmla="*/ 0 h 114"/>
                    <a:gd name="T4" fmla="*/ 180 w 281"/>
                    <a:gd name="T5" fmla="*/ 0 h 114"/>
                    <a:gd name="T6" fmla="*/ 140 w 281"/>
                    <a:gd name="T7" fmla="*/ 39 h 114"/>
                    <a:gd name="T8" fmla="*/ 101 w 281"/>
                    <a:gd name="T9" fmla="*/ 0 h 114"/>
                    <a:gd name="T10" fmla="*/ 62 w 281"/>
                    <a:gd name="T11" fmla="*/ 0 h 114"/>
                    <a:gd name="T12" fmla="*/ 18 w 281"/>
                    <a:gd name="T13" fmla="*/ 18 h 114"/>
                    <a:gd name="T14" fmla="*/ 0 w 281"/>
                    <a:gd name="T15" fmla="*/ 62 h 114"/>
                    <a:gd name="T16" fmla="*/ 0 w 281"/>
                    <a:gd name="T17" fmla="*/ 110 h 114"/>
                    <a:gd name="T18" fmla="*/ 0 w 281"/>
                    <a:gd name="T19" fmla="*/ 114 h 114"/>
                    <a:gd name="T20" fmla="*/ 281 w 281"/>
                    <a:gd name="T21" fmla="*/ 114 h 114"/>
                    <a:gd name="T22" fmla="*/ 281 w 281"/>
                    <a:gd name="T23" fmla="*/ 110 h 114"/>
                    <a:gd name="T24" fmla="*/ 281 w 281"/>
                    <a:gd name="T25" fmla="*/ 62 h 114"/>
                    <a:gd name="T26" fmla="*/ 262 w 281"/>
                    <a:gd name="T27" fmla="*/ 18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1" h="114">
                      <a:moveTo>
                        <a:pt x="262" y="18"/>
                      </a:moveTo>
                      <a:cubicBezTo>
                        <a:pt x="251" y="7"/>
                        <a:pt x="236" y="0"/>
                        <a:pt x="219" y="0"/>
                      </a:cubicBezTo>
                      <a:cubicBezTo>
                        <a:pt x="180" y="0"/>
                        <a:pt x="180" y="0"/>
                        <a:pt x="180" y="0"/>
                      </a:cubicBezTo>
                      <a:cubicBezTo>
                        <a:pt x="180" y="0"/>
                        <a:pt x="159" y="7"/>
                        <a:pt x="140" y="39"/>
                      </a:cubicBezTo>
                      <a:cubicBezTo>
                        <a:pt x="122" y="7"/>
                        <a:pt x="101" y="0"/>
                        <a:pt x="101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5" y="0"/>
                        <a:pt x="29" y="7"/>
                        <a:pt x="18" y="18"/>
                      </a:cubicBezTo>
                      <a:cubicBezTo>
                        <a:pt x="7" y="30"/>
                        <a:pt x="0" y="45"/>
                        <a:pt x="0" y="62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281" y="114"/>
                        <a:pt x="281" y="114"/>
                        <a:pt x="281" y="114"/>
                      </a:cubicBezTo>
                      <a:cubicBezTo>
                        <a:pt x="281" y="110"/>
                        <a:pt x="281" y="110"/>
                        <a:pt x="281" y="110"/>
                      </a:cubicBezTo>
                      <a:cubicBezTo>
                        <a:pt x="281" y="62"/>
                        <a:pt x="281" y="62"/>
                        <a:pt x="281" y="62"/>
                      </a:cubicBezTo>
                      <a:cubicBezTo>
                        <a:pt x="281" y="45"/>
                        <a:pt x="274" y="30"/>
                        <a:pt x="262" y="18"/>
                      </a:cubicBezTo>
                    </a:path>
                  </a:pathLst>
                </a:custGeom>
                <a:solidFill>
                  <a:srgbClr val="F9B1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Rectangle 224"/>
                <p:cNvSpPr>
                  <a:spLocks noChangeArrowheads="1"/>
                </p:cNvSpPr>
                <p:nvPr/>
              </p:nvSpPr>
              <p:spPr bwMode="auto">
                <a:xfrm>
                  <a:off x="6729413" y="4562475"/>
                  <a:ext cx="190500" cy="266700"/>
                </a:xfrm>
                <a:prstGeom prst="rect">
                  <a:avLst/>
                </a:pr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Rectangle 225"/>
                <p:cNvSpPr>
                  <a:spLocks noChangeArrowheads="1"/>
                </p:cNvSpPr>
                <p:nvPr/>
              </p:nvSpPr>
              <p:spPr bwMode="auto">
                <a:xfrm>
                  <a:off x="6729413" y="4562475"/>
                  <a:ext cx="190500" cy="266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Oval 226"/>
                <p:cNvSpPr>
                  <a:spLocks noChangeArrowheads="1"/>
                </p:cNvSpPr>
                <p:nvPr/>
              </p:nvSpPr>
              <p:spPr bwMode="auto">
                <a:xfrm>
                  <a:off x="6383338" y="4235450"/>
                  <a:ext cx="142875" cy="142875"/>
                </a:xfrm>
                <a:prstGeom prst="ellipse">
                  <a:avLst/>
                </a:pr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Oval 227"/>
                <p:cNvSpPr>
                  <a:spLocks noChangeArrowheads="1"/>
                </p:cNvSpPr>
                <p:nvPr/>
              </p:nvSpPr>
              <p:spPr bwMode="auto">
                <a:xfrm>
                  <a:off x="7123113" y="4235450"/>
                  <a:ext cx="142875" cy="142875"/>
                </a:xfrm>
                <a:prstGeom prst="ellipse">
                  <a:avLst/>
                </a:pr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Oval 228"/>
                <p:cNvSpPr>
                  <a:spLocks noChangeArrowheads="1"/>
                </p:cNvSpPr>
                <p:nvPr/>
              </p:nvSpPr>
              <p:spPr bwMode="auto">
                <a:xfrm>
                  <a:off x="6435725" y="3868738"/>
                  <a:ext cx="774700" cy="776288"/>
                </a:xfrm>
                <a:prstGeom prst="ellipse">
                  <a:avLst/>
                </a:pr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Rectangle 229"/>
                <p:cNvSpPr>
                  <a:spLocks noChangeArrowheads="1"/>
                </p:cNvSpPr>
                <p:nvPr/>
              </p:nvSpPr>
              <p:spPr bwMode="auto">
                <a:xfrm>
                  <a:off x="6762750" y="4833938"/>
                  <a:ext cx="123825" cy="327025"/>
                </a:xfrm>
                <a:prstGeom prst="rect">
                  <a:avLst/>
                </a:prstGeom>
                <a:solidFill>
                  <a:srgbClr val="D97F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Rectangle 230"/>
                <p:cNvSpPr>
                  <a:spLocks noChangeArrowheads="1"/>
                </p:cNvSpPr>
                <p:nvPr/>
              </p:nvSpPr>
              <p:spPr bwMode="auto">
                <a:xfrm>
                  <a:off x="6762750" y="4833938"/>
                  <a:ext cx="123825" cy="3270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231"/>
                <p:cNvSpPr>
                  <a:spLocks/>
                </p:cNvSpPr>
                <p:nvPr/>
              </p:nvSpPr>
              <p:spPr bwMode="auto">
                <a:xfrm>
                  <a:off x="6677025" y="4732338"/>
                  <a:ext cx="296863" cy="146050"/>
                </a:xfrm>
                <a:custGeom>
                  <a:avLst/>
                  <a:gdLst>
                    <a:gd name="T0" fmla="*/ 39 w 79"/>
                    <a:gd name="T1" fmla="*/ 39 h 39"/>
                    <a:gd name="T2" fmla="*/ 79 w 79"/>
                    <a:gd name="T3" fmla="*/ 0 h 39"/>
                    <a:gd name="T4" fmla="*/ 39 w 79"/>
                    <a:gd name="T5" fmla="*/ 0 h 39"/>
                    <a:gd name="T6" fmla="*/ 0 w 79"/>
                    <a:gd name="T7" fmla="*/ 0 h 39"/>
                    <a:gd name="T8" fmla="*/ 39 w 79"/>
                    <a:gd name="T9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9">
                      <a:moveTo>
                        <a:pt x="39" y="39"/>
                      </a:moveTo>
                      <a:cubicBezTo>
                        <a:pt x="58" y="7"/>
                        <a:pt x="79" y="0"/>
                        <a:pt x="7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21" y="7"/>
                        <a:pt x="39" y="39"/>
                      </a:cubicBezTo>
                    </a:path>
                  </a:pathLst>
                </a:custGeom>
                <a:solidFill>
                  <a:srgbClr val="744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232"/>
                <p:cNvSpPr>
                  <a:spLocks/>
                </p:cNvSpPr>
                <p:nvPr/>
              </p:nvSpPr>
              <p:spPr bwMode="auto">
                <a:xfrm>
                  <a:off x="6581775" y="4732338"/>
                  <a:ext cx="241300" cy="255588"/>
                </a:xfrm>
                <a:custGeom>
                  <a:avLst/>
                  <a:gdLst>
                    <a:gd name="T0" fmla="*/ 64 w 64"/>
                    <a:gd name="T1" fmla="*/ 39 h 68"/>
                    <a:gd name="T2" fmla="*/ 30 w 64"/>
                    <a:gd name="T3" fmla="*/ 62 h 68"/>
                    <a:gd name="T4" fmla="*/ 21 w 64"/>
                    <a:gd name="T5" fmla="*/ 61 h 68"/>
                    <a:gd name="T6" fmla="*/ 0 w 64"/>
                    <a:gd name="T7" fmla="*/ 0 h 68"/>
                    <a:gd name="T8" fmla="*/ 25 w 64"/>
                    <a:gd name="T9" fmla="*/ 0 h 68"/>
                    <a:gd name="T10" fmla="*/ 64 w 64"/>
                    <a:gd name="T11" fmla="*/ 39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4" h="68">
                      <a:moveTo>
                        <a:pt x="64" y="39"/>
                      </a:moveTo>
                      <a:cubicBezTo>
                        <a:pt x="64" y="39"/>
                        <a:pt x="41" y="46"/>
                        <a:pt x="30" y="62"/>
                      </a:cubicBezTo>
                      <a:cubicBezTo>
                        <a:pt x="26" y="67"/>
                        <a:pt x="23" y="68"/>
                        <a:pt x="21" y="6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46" y="7"/>
                        <a:pt x="64" y="39"/>
                      </a:cubicBezTo>
                    </a:path>
                  </a:pathLst>
                </a:custGeom>
                <a:solidFill>
                  <a:srgbClr val="FFF0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233"/>
                <p:cNvSpPr>
                  <a:spLocks/>
                </p:cNvSpPr>
                <p:nvPr/>
              </p:nvSpPr>
              <p:spPr bwMode="auto">
                <a:xfrm>
                  <a:off x="6823075" y="4732338"/>
                  <a:ext cx="244475" cy="255588"/>
                </a:xfrm>
                <a:custGeom>
                  <a:avLst/>
                  <a:gdLst>
                    <a:gd name="T0" fmla="*/ 0 w 65"/>
                    <a:gd name="T1" fmla="*/ 39 h 68"/>
                    <a:gd name="T2" fmla="*/ 35 w 65"/>
                    <a:gd name="T3" fmla="*/ 62 h 68"/>
                    <a:gd name="T4" fmla="*/ 44 w 65"/>
                    <a:gd name="T5" fmla="*/ 61 h 68"/>
                    <a:gd name="T6" fmla="*/ 65 w 65"/>
                    <a:gd name="T7" fmla="*/ 0 h 68"/>
                    <a:gd name="T8" fmla="*/ 40 w 65"/>
                    <a:gd name="T9" fmla="*/ 0 h 68"/>
                    <a:gd name="T10" fmla="*/ 0 w 65"/>
                    <a:gd name="T11" fmla="*/ 39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68">
                      <a:moveTo>
                        <a:pt x="0" y="39"/>
                      </a:moveTo>
                      <a:cubicBezTo>
                        <a:pt x="0" y="39"/>
                        <a:pt x="24" y="46"/>
                        <a:pt x="35" y="62"/>
                      </a:cubicBezTo>
                      <a:cubicBezTo>
                        <a:pt x="39" y="67"/>
                        <a:pt x="42" y="68"/>
                        <a:pt x="44" y="61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19" y="7"/>
                        <a:pt x="0" y="39"/>
                      </a:cubicBezTo>
                    </a:path>
                  </a:pathLst>
                </a:custGeom>
                <a:solidFill>
                  <a:srgbClr val="FFF0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Oval 234"/>
                <p:cNvSpPr>
                  <a:spLocks noChangeArrowheads="1"/>
                </p:cNvSpPr>
                <p:nvPr/>
              </p:nvSpPr>
              <p:spPr bwMode="auto">
                <a:xfrm>
                  <a:off x="6789738" y="4911725"/>
                  <a:ext cx="66675" cy="68263"/>
                </a:xfrm>
                <a:prstGeom prst="ellipse">
                  <a:avLst/>
                </a:prstGeom>
                <a:solidFill>
                  <a:srgbClr val="FFF0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Oval 235"/>
                <p:cNvSpPr>
                  <a:spLocks noChangeArrowheads="1"/>
                </p:cNvSpPr>
                <p:nvPr/>
              </p:nvSpPr>
              <p:spPr bwMode="auto">
                <a:xfrm>
                  <a:off x="6789738" y="5029200"/>
                  <a:ext cx="66675" cy="66675"/>
                </a:xfrm>
                <a:prstGeom prst="ellipse">
                  <a:avLst/>
                </a:prstGeom>
                <a:solidFill>
                  <a:srgbClr val="FFF0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236"/>
                <p:cNvSpPr>
                  <a:spLocks/>
                </p:cNvSpPr>
                <p:nvPr/>
              </p:nvSpPr>
              <p:spPr bwMode="auto">
                <a:xfrm>
                  <a:off x="6338888" y="3740150"/>
                  <a:ext cx="547688" cy="503238"/>
                </a:xfrm>
                <a:custGeom>
                  <a:avLst/>
                  <a:gdLst>
                    <a:gd name="T0" fmla="*/ 93 w 146"/>
                    <a:gd name="T1" fmla="*/ 0 h 134"/>
                    <a:gd name="T2" fmla="*/ 40 w 146"/>
                    <a:gd name="T3" fmla="*/ 45 h 134"/>
                    <a:gd name="T4" fmla="*/ 0 w 146"/>
                    <a:gd name="T5" fmla="*/ 89 h 134"/>
                    <a:gd name="T6" fmla="*/ 45 w 146"/>
                    <a:gd name="T7" fmla="*/ 134 h 134"/>
                    <a:gd name="T8" fmla="*/ 87 w 146"/>
                    <a:gd name="T9" fmla="*/ 105 h 134"/>
                    <a:gd name="T10" fmla="*/ 93 w 146"/>
                    <a:gd name="T11" fmla="*/ 106 h 134"/>
                    <a:gd name="T12" fmla="*/ 146 w 146"/>
                    <a:gd name="T13" fmla="*/ 53 h 134"/>
                    <a:gd name="T14" fmla="*/ 93 w 146"/>
                    <a:gd name="T15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134">
                      <a:moveTo>
                        <a:pt x="93" y="0"/>
                      </a:moveTo>
                      <a:cubicBezTo>
                        <a:pt x="66" y="0"/>
                        <a:pt x="44" y="19"/>
                        <a:pt x="40" y="45"/>
                      </a:cubicBezTo>
                      <a:cubicBezTo>
                        <a:pt x="18" y="47"/>
                        <a:pt x="0" y="66"/>
                        <a:pt x="0" y="89"/>
                      </a:cubicBezTo>
                      <a:cubicBezTo>
                        <a:pt x="0" y="114"/>
                        <a:pt x="20" y="134"/>
                        <a:pt x="45" y="134"/>
                      </a:cubicBezTo>
                      <a:cubicBezTo>
                        <a:pt x="64" y="134"/>
                        <a:pt x="80" y="122"/>
                        <a:pt x="87" y="105"/>
                      </a:cubicBezTo>
                      <a:cubicBezTo>
                        <a:pt x="89" y="106"/>
                        <a:pt x="91" y="106"/>
                        <a:pt x="93" y="106"/>
                      </a:cubicBezTo>
                      <a:cubicBezTo>
                        <a:pt x="122" y="106"/>
                        <a:pt x="146" y="82"/>
                        <a:pt x="146" y="53"/>
                      </a:cubicBezTo>
                      <a:cubicBezTo>
                        <a:pt x="146" y="23"/>
                        <a:pt x="122" y="0"/>
                        <a:pt x="93" y="0"/>
                      </a:cubicBezTo>
                    </a:path>
                  </a:pathLst>
                </a:custGeom>
                <a:solidFill>
                  <a:srgbClr val="4A32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237"/>
                <p:cNvSpPr>
                  <a:spLocks/>
                </p:cNvSpPr>
                <p:nvPr/>
              </p:nvSpPr>
              <p:spPr bwMode="auto">
                <a:xfrm>
                  <a:off x="6762750" y="3740150"/>
                  <a:ext cx="549275" cy="503238"/>
                </a:xfrm>
                <a:custGeom>
                  <a:avLst/>
                  <a:gdLst>
                    <a:gd name="T0" fmla="*/ 53 w 146"/>
                    <a:gd name="T1" fmla="*/ 0 h 134"/>
                    <a:gd name="T2" fmla="*/ 105 w 146"/>
                    <a:gd name="T3" fmla="*/ 45 h 134"/>
                    <a:gd name="T4" fmla="*/ 146 w 146"/>
                    <a:gd name="T5" fmla="*/ 89 h 134"/>
                    <a:gd name="T6" fmla="*/ 101 w 146"/>
                    <a:gd name="T7" fmla="*/ 134 h 134"/>
                    <a:gd name="T8" fmla="*/ 59 w 146"/>
                    <a:gd name="T9" fmla="*/ 105 h 134"/>
                    <a:gd name="T10" fmla="*/ 53 w 146"/>
                    <a:gd name="T11" fmla="*/ 106 h 134"/>
                    <a:gd name="T12" fmla="*/ 0 w 146"/>
                    <a:gd name="T13" fmla="*/ 53 h 134"/>
                    <a:gd name="T14" fmla="*/ 53 w 146"/>
                    <a:gd name="T15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" h="134">
                      <a:moveTo>
                        <a:pt x="53" y="0"/>
                      </a:moveTo>
                      <a:cubicBezTo>
                        <a:pt x="80" y="0"/>
                        <a:pt x="102" y="19"/>
                        <a:pt x="105" y="45"/>
                      </a:cubicBezTo>
                      <a:cubicBezTo>
                        <a:pt x="128" y="47"/>
                        <a:pt x="146" y="66"/>
                        <a:pt x="146" y="89"/>
                      </a:cubicBezTo>
                      <a:cubicBezTo>
                        <a:pt x="146" y="114"/>
                        <a:pt x="125" y="134"/>
                        <a:pt x="101" y="134"/>
                      </a:cubicBezTo>
                      <a:cubicBezTo>
                        <a:pt x="82" y="134"/>
                        <a:pt x="65" y="122"/>
                        <a:pt x="59" y="105"/>
                      </a:cubicBezTo>
                      <a:cubicBezTo>
                        <a:pt x="57" y="106"/>
                        <a:pt x="55" y="106"/>
                        <a:pt x="53" y="106"/>
                      </a:cubicBezTo>
                      <a:cubicBezTo>
                        <a:pt x="24" y="106"/>
                        <a:pt x="0" y="82"/>
                        <a:pt x="0" y="53"/>
                      </a:cubicBezTo>
                      <a:cubicBezTo>
                        <a:pt x="0" y="23"/>
                        <a:pt x="24" y="0"/>
                        <a:pt x="53" y="0"/>
                      </a:cubicBezTo>
                    </a:path>
                  </a:pathLst>
                </a:custGeom>
                <a:solidFill>
                  <a:srgbClr val="4A32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238"/>
                <p:cNvSpPr>
                  <a:spLocks noEditPoints="1"/>
                </p:cNvSpPr>
                <p:nvPr/>
              </p:nvSpPr>
              <p:spPr bwMode="auto">
                <a:xfrm>
                  <a:off x="6961188" y="3740150"/>
                  <a:ext cx="350838" cy="566738"/>
                </a:xfrm>
                <a:custGeom>
                  <a:avLst/>
                  <a:gdLst>
                    <a:gd name="T0" fmla="*/ 81 w 93"/>
                    <a:gd name="T1" fmla="*/ 151 h 151"/>
                    <a:gd name="T2" fmla="*/ 81 w 93"/>
                    <a:gd name="T3" fmla="*/ 151 h 151"/>
                    <a:gd name="T4" fmla="*/ 81 w 93"/>
                    <a:gd name="T5" fmla="*/ 151 h 151"/>
                    <a:gd name="T6" fmla="*/ 81 w 93"/>
                    <a:gd name="T7" fmla="*/ 151 h 151"/>
                    <a:gd name="T8" fmla="*/ 81 w 93"/>
                    <a:gd name="T9" fmla="*/ 150 h 151"/>
                    <a:gd name="T10" fmla="*/ 81 w 93"/>
                    <a:gd name="T11" fmla="*/ 150 h 151"/>
                    <a:gd name="T12" fmla="*/ 81 w 93"/>
                    <a:gd name="T13" fmla="*/ 150 h 151"/>
                    <a:gd name="T14" fmla="*/ 81 w 93"/>
                    <a:gd name="T15" fmla="*/ 150 h 151"/>
                    <a:gd name="T16" fmla="*/ 81 w 93"/>
                    <a:gd name="T17" fmla="*/ 150 h 151"/>
                    <a:gd name="T18" fmla="*/ 81 w 93"/>
                    <a:gd name="T19" fmla="*/ 150 h 151"/>
                    <a:gd name="T20" fmla="*/ 81 w 93"/>
                    <a:gd name="T21" fmla="*/ 150 h 151"/>
                    <a:gd name="T22" fmla="*/ 81 w 93"/>
                    <a:gd name="T23" fmla="*/ 150 h 151"/>
                    <a:gd name="T24" fmla="*/ 81 w 93"/>
                    <a:gd name="T25" fmla="*/ 150 h 151"/>
                    <a:gd name="T26" fmla="*/ 81 w 93"/>
                    <a:gd name="T27" fmla="*/ 150 h 151"/>
                    <a:gd name="T28" fmla="*/ 81 w 93"/>
                    <a:gd name="T29" fmla="*/ 150 h 151"/>
                    <a:gd name="T30" fmla="*/ 81 w 93"/>
                    <a:gd name="T31" fmla="*/ 150 h 151"/>
                    <a:gd name="T32" fmla="*/ 92 w 93"/>
                    <a:gd name="T33" fmla="*/ 91 h 151"/>
                    <a:gd name="T34" fmla="*/ 92 w 93"/>
                    <a:gd name="T35" fmla="*/ 91 h 151"/>
                    <a:gd name="T36" fmla="*/ 92 w 93"/>
                    <a:gd name="T37" fmla="*/ 91 h 151"/>
                    <a:gd name="T38" fmla="*/ 93 w 93"/>
                    <a:gd name="T39" fmla="*/ 91 h 151"/>
                    <a:gd name="T40" fmla="*/ 93 w 93"/>
                    <a:gd name="T41" fmla="*/ 91 h 151"/>
                    <a:gd name="T42" fmla="*/ 93 w 93"/>
                    <a:gd name="T43" fmla="*/ 91 h 151"/>
                    <a:gd name="T44" fmla="*/ 93 w 93"/>
                    <a:gd name="T45" fmla="*/ 90 h 151"/>
                    <a:gd name="T46" fmla="*/ 93 w 93"/>
                    <a:gd name="T47" fmla="*/ 91 h 151"/>
                    <a:gd name="T48" fmla="*/ 93 w 93"/>
                    <a:gd name="T49" fmla="*/ 90 h 151"/>
                    <a:gd name="T50" fmla="*/ 93 w 93"/>
                    <a:gd name="T51" fmla="*/ 90 h 151"/>
                    <a:gd name="T52" fmla="*/ 93 w 93"/>
                    <a:gd name="T53" fmla="*/ 90 h 151"/>
                    <a:gd name="T54" fmla="*/ 93 w 93"/>
                    <a:gd name="T55" fmla="*/ 90 h 151"/>
                    <a:gd name="T56" fmla="*/ 93 w 93"/>
                    <a:gd name="T57" fmla="*/ 90 h 151"/>
                    <a:gd name="T58" fmla="*/ 93 w 93"/>
                    <a:gd name="T59" fmla="*/ 90 h 151"/>
                    <a:gd name="T60" fmla="*/ 93 w 93"/>
                    <a:gd name="T61" fmla="*/ 90 h 151"/>
                    <a:gd name="T62" fmla="*/ 93 w 93"/>
                    <a:gd name="T63" fmla="*/ 90 h 151"/>
                    <a:gd name="T64" fmla="*/ 93 w 93"/>
                    <a:gd name="T65" fmla="*/ 90 h 151"/>
                    <a:gd name="T66" fmla="*/ 93 w 93"/>
                    <a:gd name="T67" fmla="*/ 90 h 151"/>
                    <a:gd name="T68" fmla="*/ 93 w 93"/>
                    <a:gd name="T69" fmla="*/ 90 h 151"/>
                    <a:gd name="T70" fmla="*/ 93 w 93"/>
                    <a:gd name="T71" fmla="*/ 90 h 151"/>
                    <a:gd name="T72" fmla="*/ 93 w 93"/>
                    <a:gd name="T73" fmla="*/ 90 h 151"/>
                    <a:gd name="T74" fmla="*/ 93 w 93"/>
                    <a:gd name="T75" fmla="*/ 90 h 151"/>
                    <a:gd name="T76" fmla="*/ 93 w 93"/>
                    <a:gd name="T77" fmla="*/ 90 h 151"/>
                    <a:gd name="T78" fmla="*/ 93 w 93"/>
                    <a:gd name="T79" fmla="*/ 90 h 151"/>
                    <a:gd name="T80" fmla="*/ 93 w 93"/>
                    <a:gd name="T81" fmla="*/ 90 h 151"/>
                    <a:gd name="T82" fmla="*/ 93 w 93"/>
                    <a:gd name="T83" fmla="*/ 90 h 151"/>
                    <a:gd name="T84" fmla="*/ 93 w 93"/>
                    <a:gd name="T85" fmla="*/ 90 h 151"/>
                    <a:gd name="T86" fmla="*/ 93 w 93"/>
                    <a:gd name="T87" fmla="*/ 89 h 151"/>
                    <a:gd name="T88" fmla="*/ 93 w 93"/>
                    <a:gd name="T89" fmla="*/ 90 h 151"/>
                    <a:gd name="T90" fmla="*/ 93 w 93"/>
                    <a:gd name="T91" fmla="*/ 89 h 151"/>
                    <a:gd name="T92" fmla="*/ 0 w 93"/>
                    <a:gd name="T93" fmla="*/ 0 h 151"/>
                    <a:gd name="T94" fmla="*/ 0 w 93"/>
                    <a:gd name="T95" fmla="*/ 0 h 151"/>
                    <a:gd name="T96" fmla="*/ 0 w 93"/>
                    <a:gd name="T97" fmla="*/ 0 h 151"/>
                    <a:gd name="T98" fmla="*/ 0 w 93"/>
                    <a:gd name="T99" fmla="*/ 0 h 151"/>
                    <a:gd name="T100" fmla="*/ 0 w 93"/>
                    <a:gd name="T101" fmla="*/ 0 h 151"/>
                    <a:gd name="T102" fmla="*/ 0 w 93"/>
                    <a:gd name="T103" fmla="*/ 0 h 151"/>
                    <a:gd name="T104" fmla="*/ 0 w 93"/>
                    <a:gd name="T105" fmla="*/ 0 h 151"/>
                    <a:gd name="T106" fmla="*/ 0 w 93"/>
                    <a:gd name="T107" fmla="*/ 0 h 151"/>
                    <a:gd name="T108" fmla="*/ 0 w 93"/>
                    <a:gd name="T109" fmla="*/ 0 h 151"/>
                    <a:gd name="T110" fmla="*/ 0 w 93"/>
                    <a:gd name="T111" fmla="*/ 0 h 151"/>
                    <a:gd name="T112" fmla="*/ 0 w 93"/>
                    <a:gd name="T113" fmla="*/ 0 h 151"/>
                    <a:gd name="T114" fmla="*/ 0 w 93"/>
                    <a:gd name="T115" fmla="*/ 0 h 151"/>
                    <a:gd name="T116" fmla="*/ 52 w 93"/>
                    <a:gd name="T117" fmla="*/ 45 h 151"/>
                    <a:gd name="T118" fmla="*/ 93 w 93"/>
                    <a:gd name="T119" fmla="*/ 89 h 151"/>
                    <a:gd name="T120" fmla="*/ 93 w 93"/>
                    <a:gd name="T121" fmla="*/ 89 h 151"/>
                    <a:gd name="T122" fmla="*/ 52 w 93"/>
                    <a:gd name="T123" fmla="*/ 45 h 151"/>
                    <a:gd name="T124" fmla="*/ 0 w 93"/>
                    <a:gd name="T125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3" h="151">
                      <a:moveTo>
                        <a:pt x="81" y="151"/>
                      </a:moveTo>
                      <a:cubicBezTo>
                        <a:pt x="81" y="151"/>
                        <a:pt x="81" y="151"/>
                        <a:pt x="81" y="151"/>
                      </a:cubicBezTo>
                      <a:cubicBezTo>
                        <a:pt x="81" y="151"/>
                        <a:pt x="81" y="151"/>
                        <a:pt x="81" y="151"/>
                      </a:cubicBezTo>
                      <a:cubicBezTo>
                        <a:pt x="81" y="151"/>
                        <a:pt x="81" y="151"/>
                        <a:pt x="81" y="151"/>
                      </a:cubicBezTo>
                      <a:moveTo>
                        <a:pt x="81" y="150"/>
                      </a:moveTo>
                      <a:cubicBezTo>
                        <a:pt x="81" y="150"/>
                        <a:pt x="81" y="150"/>
                        <a:pt x="81" y="150"/>
                      </a:cubicBezTo>
                      <a:cubicBezTo>
                        <a:pt x="81" y="150"/>
                        <a:pt x="81" y="150"/>
                        <a:pt x="81" y="150"/>
                      </a:cubicBezTo>
                      <a:moveTo>
                        <a:pt x="81" y="150"/>
                      </a:moveTo>
                      <a:cubicBezTo>
                        <a:pt x="81" y="150"/>
                        <a:pt x="81" y="150"/>
                        <a:pt x="81" y="150"/>
                      </a:cubicBezTo>
                      <a:cubicBezTo>
                        <a:pt x="81" y="150"/>
                        <a:pt x="81" y="150"/>
                        <a:pt x="81" y="150"/>
                      </a:cubicBezTo>
                      <a:moveTo>
                        <a:pt x="81" y="150"/>
                      </a:moveTo>
                      <a:cubicBezTo>
                        <a:pt x="81" y="150"/>
                        <a:pt x="81" y="150"/>
                        <a:pt x="81" y="150"/>
                      </a:cubicBezTo>
                      <a:cubicBezTo>
                        <a:pt x="81" y="150"/>
                        <a:pt x="81" y="150"/>
                        <a:pt x="81" y="150"/>
                      </a:cubicBezTo>
                      <a:moveTo>
                        <a:pt x="81" y="150"/>
                      </a:moveTo>
                      <a:cubicBezTo>
                        <a:pt x="81" y="150"/>
                        <a:pt x="81" y="150"/>
                        <a:pt x="81" y="150"/>
                      </a:cubicBezTo>
                      <a:cubicBezTo>
                        <a:pt x="81" y="150"/>
                        <a:pt x="81" y="150"/>
                        <a:pt x="81" y="150"/>
                      </a:cubicBezTo>
                      <a:moveTo>
                        <a:pt x="92" y="91"/>
                      </a:moveTo>
                      <a:cubicBezTo>
                        <a:pt x="92" y="91"/>
                        <a:pt x="92" y="91"/>
                        <a:pt x="92" y="91"/>
                      </a:cubicBezTo>
                      <a:cubicBezTo>
                        <a:pt x="92" y="91"/>
                        <a:pt x="92" y="91"/>
                        <a:pt x="92" y="91"/>
                      </a:cubicBezTo>
                      <a:moveTo>
                        <a:pt x="93" y="91"/>
                      </a:moveTo>
                      <a:cubicBezTo>
                        <a:pt x="93" y="91"/>
                        <a:pt x="93" y="91"/>
                        <a:pt x="93" y="91"/>
                      </a:cubicBezTo>
                      <a:cubicBezTo>
                        <a:pt x="93" y="91"/>
                        <a:pt x="93" y="91"/>
                        <a:pt x="93" y="91"/>
                      </a:cubicBezTo>
                      <a:moveTo>
                        <a:pt x="93" y="90"/>
                      </a:moveTo>
                      <a:cubicBezTo>
                        <a:pt x="93" y="91"/>
                        <a:pt x="93" y="91"/>
                        <a:pt x="93" y="91"/>
                      </a:cubicBezTo>
                      <a:cubicBezTo>
                        <a:pt x="93" y="91"/>
                        <a:pt x="93" y="91"/>
                        <a:pt x="93" y="90"/>
                      </a:cubicBezTo>
                      <a:moveTo>
                        <a:pt x="93" y="90"/>
                      </a:moveTo>
                      <a:cubicBezTo>
                        <a:pt x="93" y="90"/>
                        <a:pt x="93" y="90"/>
                        <a:pt x="93" y="90"/>
                      </a:cubicBezTo>
                      <a:cubicBezTo>
                        <a:pt x="93" y="90"/>
                        <a:pt x="93" y="90"/>
                        <a:pt x="93" y="90"/>
                      </a:cubicBezTo>
                      <a:moveTo>
                        <a:pt x="93" y="90"/>
                      </a:moveTo>
                      <a:cubicBezTo>
                        <a:pt x="93" y="90"/>
                        <a:pt x="93" y="90"/>
                        <a:pt x="93" y="90"/>
                      </a:cubicBezTo>
                      <a:cubicBezTo>
                        <a:pt x="93" y="90"/>
                        <a:pt x="93" y="90"/>
                        <a:pt x="93" y="90"/>
                      </a:cubicBezTo>
                      <a:moveTo>
                        <a:pt x="93" y="90"/>
                      </a:moveTo>
                      <a:cubicBezTo>
                        <a:pt x="93" y="90"/>
                        <a:pt x="93" y="90"/>
                        <a:pt x="93" y="90"/>
                      </a:cubicBezTo>
                      <a:cubicBezTo>
                        <a:pt x="93" y="90"/>
                        <a:pt x="93" y="90"/>
                        <a:pt x="93" y="90"/>
                      </a:cubicBezTo>
                      <a:moveTo>
                        <a:pt x="93" y="90"/>
                      </a:moveTo>
                      <a:cubicBezTo>
                        <a:pt x="93" y="90"/>
                        <a:pt x="93" y="90"/>
                        <a:pt x="93" y="90"/>
                      </a:cubicBezTo>
                      <a:cubicBezTo>
                        <a:pt x="93" y="90"/>
                        <a:pt x="93" y="90"/>
                        <a:pt x="93" y="90"/>
                      </a:cubicBezTo>
                      <a:moveTo>
                        <a:pt x="93" y="90"/>
                      </a:moveTo>
                      <a:cubicBezTo>
                        <a:pt x="93" y="90"/>
                        <a:pt x="93" y="90"/>
                        <a:pt x="93" y="90"/>
                      </a:cubicBezTo>
                      <a:cubicBezTo>
                        <a:pt x="93" y="90"/>
                        <a:pt x="93" y="90"/>
                        <a:pt x="93" y="90"/>
                      </a:cubicBezTo>
                      <a:moveTo>
                        <a:pt x="93" y="90"/>
                      </a:moveTo>
                      <a:cubicBezTo>
                        <a:pt x="93" y="90"/>
                        <a:pt x="93" y="90"/>
                        <a:pt x="93" y="90"/>
                      </a:cubicBezTo>
                      <a:cubicBezTo>
                        <a:pt x="93" y="90"/>
                        <a:pt x="93" y="90"/>
                        <a:pt x="93" y="90"/>
                      </a:cubicBezTo>
                      <a:moveTo>
                        <a:pt x="93" y="89"/>
                      </a:moveTo>
                      <a:cubicBezTo>
                        <a:pt x="93" y="89"/>
                        <a:pt x="93" y="90"/>
                        <a:pt x="93" y="90"/>
                      </a:cubicBezTo>
                      <a:cubicBezTo>
                        <a:pt x="93" y="90"/>
                        <a:pt x="93" y="89"/>
                        <a:pt x="93" y="89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7" y="0"/>
                        <a:pt x="49" y="19"/>
                        <a:pt x="52" y="45"/>
                      </a:cubicBezTo>
                      <a:cubicBezTo>
                        <a:pt x="75" y="47"/>
                        <a:pt x="93" y="66"/>
                        <a:pt x="93" y="89"/>
                      </a:cubicBezTo>
                      <a:cubicBezTo>
                        <a:pt x="93" y="89"/>
                        <a:pt x="93" y="89"/>
                        <a:pt x="93" y="89"/>
                      </a:cubicBezTo>
                      <a:cubicBezTo>
                        <a:pt x="93" y="66"/>
                        <a:pt x="75" y="47"/>
                        <a:pt x="52" y="45"/>
                      </a:cubicBezTo>
                      <a:cubicBezTo>
                        <a:pt x="49" y="19"/>
                        <a:pt x="27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239"/>
                <p:cNvSpPr>
                  <a:spLocks noEditPoints="1"/>
                </p:cNvSpPr>
                <p:nvPr/>
              </p:nvSpPr>
              <p:spPr bwMode="auto">
                <a:xfrm>
                  <a:off x="6853238" y="4732338"/>
                  <a:ext cx="500063" cy="428625"/>
                </a:xfrm>
                <a:custGeom>
                  <a:avLst/>
                  <a:gdLst>
                    <a:gd name="T0" fmla="*/ 1 w 133"/>
                    <a:gd name="T1" fmla="*/ 26 h 114"/>
                    <a:gd name="T2" fmla="*/ 1 w 133"/>
                    <a:gd name="T3" fmla="*/ 26 h 114"/>
                    <a:gd name="T4" fmla="*/ 0 w 133"/>
                    <a:gd name="T5" fmla="*/ 27 h 114"/>
                    <a:gd name="T6" fmla="*/ 0 w 133"/>
                    <a:gd name="T7" fmla="*/ 27 h 114"/>
                    <a:gd name="T8" fmla="*/ 1 w 133"/>
                    <a:gd name="T9" fmla="*/ 26 h 114"/>
                    <a:gd name="T10" fmla="*/ 71 w 133"/>
                    <a:gd name="T11" fmla="*/ 0 h 114"/>
                    <a:gd name="T12" fmla="*/ 57 w 133"/>
                    <a:gd name="T13" fmla="*/ 0 h 114"/>
                    <a:gd name="T14" fmla="*/ 36 w 133"/>
                    <a:gd name="T15" fmla="*/ 61 h 114"/>
                    <a:gd name="T16" fmla="*/ 32 w 133"/>
                    <a:gd name="T17" fmla="*/ 66 h 114"/>
                    <a:gd name="T18" fmla="*/ 27 w 133"/>
                    <a:gd name="T19" fmla="*/ 62 h 114"/>
                    <a:gd name="T20" fmla="*/ 9 w 133"/>
                    <a:gd name="T21" fmla="*/ 46 h 114"/>
                    <a:gd name="T22" fmla="*/ 9 w 133"/>
                    <a:gd name="T23" fmla="*/ 114 h 114"/>
                    <a:gd name="T24" fmla="*/ 133 w 133"/>
                    <a:gd name="T25" fmla="*/ 114 h 114"/>
                    <a:gd name="T26" fmla="*/ 133 w 133"/>
                    <a:gd name="T27" fmla="*/ 110 h 114"/>
                    <a:gd name="T28" fmla="*/ 133 w 133"/>
                    <a:gd name="T29" fmla="*/ 62 h 114"/>
                    <a:gd name="T30" fmla="*/ 114 w 133"/>
                    <a:gd name="T31" fmla="*/ 18 h 114"/>
                    <a:gd name="T32" fmla="*/ 71 w 133"/>
                    <a:gd name="T33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3" h="114"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7"/>
                        <a:pt x="0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71" y="0"/>
                      </a:moveTo>
                      <a:cubicBezTo>
                        <a:pt x="57" y="0"/>
                        <a:pt x="57" y="0"/>
                        <a:pt x="57" y="0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5" y="65"/>
                        <a:pt x="33" y="66"/>
                        <a:pt x="32" y="66"/>
                      </a:cubicBezTo>
                      <a:cubicBezTo>
                        <a:pt x="31" y="66"/>
                        <a:pt x="29" y="65"/>
                        <a:pt x="27" y="62"/>
                      </a:cubicBezTo>
                      <a:cubicBezTo>
                        <a:pt x="22" y="55"/>
                        <a:pt x="15" y="50"/>
                        <a:pt x="9" y="46"/>
                      </a:cubicBezTo>
                      <a:cubicBezTo>
                        <a:pt x="9" y="114"/>
                        <a:pt x="9" y="114"/>
                        <a:pt x="9" y="114"/>
                      </a:cubicBezTo>
                      <a:cubicBezTo>
                        <a:pt x="133" y="114"/>
                        <a:pt x="133" y="114"/>
                        <a:pt x="133" y="114"/>
                      </a:cubicBezTo>
                      <a:cubicBezTo>
                        <a:pt x="133" y="110"/>
                        <a:pt x="133" y="110"/>
                        <a:pt x="133" y="110"/>
                      </a:cubicBezTo>
                      <a:cubicBezTo>
                        <a:pt x="133" y="62"/>
                        <a:pt x="133" y="62"/>
                        <a:pt x="133" y="62"/>
                      </a:cubicBezTo>
                      <a:cubicBezTo>
                        <a:pt x="133" y="45"/>
                        <a:pt x="126" y="30"/>
                        <a:pt x="114" y="18"/>
                      </a:cubicBezTo>
                      <a:cubicBezTo>
                        <a:pt x="103" y="7"/>
                        <a:pt x="88" y="0"/>
                        <a:pt x="71" y="0"/>
                      </a:cubicBezTo>
                    </a:path>
                  </a:pathLst>
                </a:custGeom>
                <a:solidFill>
                  <a:srgbClr val="CC92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240"/>
                <p:cNvSpPr>
                  <a:spLocks noEditPoints="1"/>
                </p:cNvSpPr>
                <p:nvPr/>
              </p:nvSpPr>
              <p:spPr bwMode="auto">
                <a:xfrm>
                  <a:off x="6823075" y="4633913"/>
                  <a:ext cx="96838" cy="195263"/>
                </a:xfrm>
                <a:custGeom>
                  <a:avLst/>
                  <a:gdLst>
                    <a:gd name="T0" fmla="*/ 14 w 26"/>
                    <a:gd name="T1" fmla="*/ 45 h 52"/>
                    <a:gd name="T2" fmla="*/ 9 w 26"/>
                    <a:gd name="T3" fmla="*/ 52 h 52"/>
                    <a:gd name="T4" fmla="*/ 9 w 26"/>
                    <a:gd name="T5" fmla="*/ 52 h 52"/>
                    <a:gd name="T6" fmla="*/ 9 w 26"/>
                    <a:gd name="T7" fmla="*/ 52 h 52"/>
                    <a:gd name="T8" fmla="*/ 14 w 26"/>
                    <a:gd name="T9" fmla="*/ 45 h 52"/>
                    <a:gd name="T10" fmla="*/ 14 w 26"/>
                    <a:gd name="T11" fmla="*/ 45 h 52"/>
                    <a:gd name="T12" fmla="*/ 14 w 26"/>
                    <a:gd name="T13" fmla="*/ 45 h 52"/>
                    <a:gd name="T14" fmla="*/ 14 w 26"/>
                    <a:gd name="T15" fmla="*/ 45 h 52"/>
                    <a:gd name="T16" fmla="*/ 14 w 26"/>
                    <a:gd name="T17" fmla="*/ 45 h 52"/>
                    <a:gd name="T18" fmla="*/ 14 w 26"/>
                    <a:gd name="T19" fmla="*/ 45 h 52"/>
                    <a:gd name="T20" fmla="*/ 14 w 26"/>
                    <a:gd name="T21" fmla="*/ 45 h 52"/>
                    <a:gd name="T22" fmla="*/ 26 w 26"/>
                    <a:gd name="T23" fmla="*/ 0 h 52"/>
                    <a:gd name="T24" fmla="*/ 0 w 26"/>
                    <a:gd name="T25" fmla="*/ 3 h 52"/>
                    <a:gd name="T26" fmla="*/ 0 w 26"/>
                    <a:gd name="T27" fmla="*/ 26 h 52"/>
                    <a:gd name="T28" fmla="*/ 0 w 26"/>
                    <a:gd name="T29" fmla="*/ 26 h 52"/>
                    <a:gd name="T30" fmla="*/ 26 w 26"/>
                    <a:gd name="T31" fmla="*/ 26 h 52"/>
                    <a:gd name="T32" fmla="*/ 26 w 26"/>
                    <a:gd name="T33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6" h="52">
                      <a:moveTo>
                        <a:pt x="14" y="45"/>
                      </a:moveTo>
                      <a:cubicBezTo>
                        <a:pt x="13" y="47"/>
                        <a:pt x="11" y="49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11" y="49"/>
                        <a:pt x="13" y="47"/>
                        <a:pt x="14" y="45"/>
                      </a:cubicBezTo>
                      <a:moveTo>
                        <a:pt x="14" y="45"/>
                      </a:moveTo>
                      <a:cubicBezTo>
                        <a:pt x="14" y="45"/>
                        <a:pt x="14" y="45"/>
                        <a:pt x="14" y="45"/>
                      </a:cubicBezTo>
                      <a:cubicBezTo>
                        <a:pt x="14" y="45"/>
                        <a:pt x="14" y="45"/>
                        <a:pt x="14" y="45"/>
                      </a:cubicBezTo>
                      <a:moveTo>
                        <a:pt x="14" y="45"/>
                      </a:moveTo>
                      <a:cubicBezTo>
                        <a:pt x="14" y="45"/>
                        <a:pt x="14" y="45"/>
                        <a:pt x="14" y="45"/>
                      </a:cubicBezTo>
                      <a:cubicBezTo>
                        <a:pt x="14" y="45"/>
                        <a:pt x="14" y="45"/>
                        <a:pt x="14" y="45"/>
                      </a:cubicBezTo>
                      <a:moveTo>
                        <a:pt x="26" y="0"/>
                      </a:moveTo>
                      <a:cubicBezTo>
                        <a:pt x="18" y="2"/>
                        <a:pt x="9" y="3"/>
                        <a:pt x="0" y="3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0"/>
                        <a:pt x="26" y="0"/>
                        <a:pt x="26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241"/>
                <p:cNvSpPr>
                  <a:spLocks/>
                </p:cNvSpPr>
                <p:nvPr/>
              </p:nvSpPr>
              <p:spPr bwMode="auto">
                <a:xfrm>
                  <a:off x="7191375" y="4235450"/>
                  <a:ext cx="74613" cy="142875"/>
                </a:xfrm>
                <a:custGeom>
                  <a:avLst/>
                  <a:gdLst>
                    <a:gd name="T0" fmla="*/ 5 w 20"/>
                    <a:gd name="T1" fmla="*/ 0 h 38"/>
                    <a:gd name="T2" fmla="*/ 5 w 20"/>
                    <a:gd name="T3" fmla="*/ 6 h 38"/>
                    <a:gd name="T4" fmla="*/ 0 w 20"/>
                    <a:gd name="T5" fmla="*/ 37 h 38"/>
                    <a:gd name="T6" fmla="*/ 1 w 20"/>
                    <a:gd name="T7" fmla="*/ 38 h 38"/>
                    <a:gd name="T8" fmla="*/ 20 w 20"/>
                    <a:gd name="T9" fmla="*/ 19 h 38"/>
                    <a:gd name="T10" fmla="*/ 20 w 20"/>
                    <a:gd name="T11" fmla="*/ 19 h 38"/>
                    <a:gd name="T12" fmla="*/ 20 w 20"/>
                    <a:gd name="T13" fmla="*/ 18 h 38"/>
                    <a:gd name="T14" fmla="*/ 20 w 20"/>
                    <a:gd name="T15" fmla="*/ 18 h 38"/>
                    <a:gd name="T16" fmla="*/ 20 w 20"/>
                    <a:gd name="T17" fmla="*/ 18 h 38"/>
                    <a:gd name="T18" fmla="*/ 20 w 20"/>
                    <a:gd name="T19" fmla="*/ 18 h 38"/>
                    <a:gd name="T20" fmla="*/ 20 w 20"/>
                    <a:gd name="T21" fmla="*/ 18 h 38"/>
                    <a:gd name="T22" fmla="*/ 20 w 20"/>
                    <a:gd name="T23" fmla="*/ 18 h 38"/>
                    <a:gd name="T24" fmla="*/ 20 w 20"/>
                    <a:gd name="T25" fmla="*/ 18 h 38"/>
                    <a:gd name="T26" fmla="*/ 20 w 20"/>
                    <a:gd name="T27" fmla="*/ 18 h 38"/>
                    <a:gd name="T28" fmla="*/ 5 w 20"/>
                    <a:gd name="T29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38">
                      <a:moveTo>
                        <a:pt x="5" y="0"/>
                      </a:moveTo>
                      <a:cubicBezTo>
                        <a:pt x="5" y="2"/>
                        <a:pt x="5" y="4"/>
                        <a:pt x="5" y="6"/>
                      </a:cubicBezTo>
                      <a:cubicBezTo>
                        <a:pt x="5" y="17"/>
                        <a:pt x="4" y="27"/>
                        <a:pt x="0" y="37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1" y="38"/>
                        <a:pt x="20" y="29"/>
                        <a:pt x="2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0"/>
                        <a:pt x="13" y="2"/>
                        <a:pt x="5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242"/>
                <p:cNvSpPr>
                  <a:spLocks/>
                </p:cNvSpPr>
                <p:nvPr/>
              </p:nvSpPr>
              <p:spPr bwMode="auto">
                <a:xfrm>
                  <a:off x="6823075" y="4081463"/>
                  <a:ext cx="387350" cy="563563"/>
                </a:xfrm>
                <a:custGeom>
                  <a:avLst/>
                  <a:gdLst>
                    <a:gd name="T0" fmla="*/ 0 w 103"/>
                    <a:gd name="T1" fmla="*/ 0 h 150"/>
                    <a:gd name="T2" fmla="*/ 0 w 103"/>
                    <a:gd name="T3" fmla="*/ 150 h 150"/>
                    <a:gd name="T4" fmla="*/ 26 w 103"/>
                    <a:gd name="T5" fmla="*/ 147 h 150"/>
                    <a:gd name="T6" fmla="*/ 26 w 103"/>
                    <a:gd name="T7" fmla="*/ 147 h 150"/>
                    <a:gd name="T8" fmla="*/ 26 w 103"/>
                    <a:gd name="T9" fmla="*/ 147 h 150"/>
                    <a:gd name="T10" fmla="*/ 98 w 103"/>
                    <a:gd name="T11" fmla="*/ 78 h 150"/>
                    <a:gd name="T12" fmla="*/ 98 w 103"/>
                    <a:gd name="T13" fmla="*/ 78 h 150"/>
                    <a:gd name="T14" fmla="*/ 103 w 103"/>
                    <a:gd name="T15" fmla="*/ 47 h 150"/>
                    <a:gd name="T16" fmla="*/ 103 w 103"/>
                    <a:gd name="T17" fmla="*/ 41 h 150"/>
                    <a:gd name="T18" fmla="*/ 103 w 103"/>
                    <a:gd name="T19" fmla="*/ 41 h 150"/>
                    <a:gd name="T20" fmla="*/ 103 w 103"/>
                    <a:gd name="T21" fmla="*/ 39 h 150"/>
                    <a:gd name="T22" fmla="*/ 85 w 103"/>
                    <a:gd name="T23" fmla="*/ 43 h 150"/>
                    <a:gd name="T24" fmla="*/ 43 w 103"/>
                    <a:gd name="T25" fmla="*/ 14 h 150"/>
                    <a:gd name="T26" fmla="*/ 37 w 103"/>
                    <a:gd name="T27" fmla="*/ 15 h 150"/>
                    <a:gd name="T28" fmla="*/ 0 w 103"/>
                    <a:gd name="T29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3" h="150">
                      <a:moveTo>
                        <a:pt x="0" y="0"/>
                      </a:moveTo>
                      <a:cubicBezTo>
                        <a:pt x="0" y="150"/>
                        <a:pt x="0" y="150"/>
                        <a:pt x="0" y="150"/>
                      </a:cubicBezTo>
                      <a:cubicBezTo>
                        <a:pt x="9" y="150"/>
                        <a:pt x="18" y="149"/>
                        <a:pt x="26" y="147"/>
                      </a:cubicBezTo>
                      <a:cubicBezTo>
                        <a:pt x="26" y="147"/>
                        <a:pt x="26" y="147"/>
                        <a:pt x="26" y="147"/>
                      </a:cubicBezTo>
                      <a:cubicBezTo>
                        <a:pt x="26" y="147"/>
                        <a:pt x="26" y="147"/>
                        <a:pt x="26" y="147"/>
                      </a:cubicBezTo>
                      <a:cubicBezTo>
                        <a:pt x="60" y="138"/>
                        <a:pt x="88" y="112"/>
                        <a:pt x="98" y="78"/>
                      </a:cubicBezTo>
                      <a:cubicBezTo>
                        <a:pt x="98" y="78"/>
                        <a:pt x="98" y="78"/>
                        <a:pt x="98" y="78"/>
                      </a:cubicBezTo>
                      <a:cubicBezTo>
                        <a:pt x="102" y="68"/>
                        <a:pt x="103" y="58"/>
                        <a:pt x="103" y="47"/>
                      </a:cubicBezTo>
                      <a:cubicBezTo>
                        <a:pt x="103" y="45"/>
                        <a:pt x="103" y="43"/>
                        <a:pt x="103" y="41"/>
                      </a:cubicBezTo>
                      <a:cubicBezTo>
                        <a:pt x="103" y="41"/>
                        <a:pt x="103" y="41"/>
                        <a:pt x="103" y="41"/>
                      </a:cubicBezTo>
                      <a:cubicBezTo>
                        <a:pt x="103" y="41"/>
                        <a:pt x="103" y="40"/>
                        <a:pt x="103" y="39"/>
                      </a:cubicBezTo>
                      <a:cubicBezTo>
                        <a:pt x="98" y="42"/>
                        <a:pt x="91" y="43"/>
                        <a:pt x="85" y="43"/>
                      </a:cubicBezTo>
                      <a:cubicBezTo>
                        <a:pt x="66" y="43"/>
                        <a:pt x="49" y="31"/>
                        <a:pt x="43" y="14"/>
                      </a:cubicBezTo>
                      <a:cubicBezTo>
                        <a:pt x="41" y="15"/>
                        <a:pt x="39" y="15"/>
                        <a:pt x="37" y="15"/>
                      </a:cubicBezTo>
                      <a:cubicBezTo>
                        <a:pt x="23" y="15"/>
                        <a:pt x="10" y="9"/>
                        <a:pt x="0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243"/>
                <p:cNvSpPr>
                  <a:spLocks noEditPoints="1"/>
                </p:cNvSpPr>
                <p:nvPr/>
              </p:nvSpPr>
              <p:spPr bwMode="auto">
                <a:xfrm>
                  <a:off x="6823075" y="4833938"/>
                  <a:ext cx="63500" cy="327025"/>
                </a:xfrm>
                <a:custGeom>
                  <a:avLst/>
                  <a:gdLst>
                    <a:gd name="T0" fmla="*/ 0 w 17"/>
                    <a:gd name="T1" fmla="*/ 12 h 87"/>
                    <a:gd name="T2" fmla="*/ 0 w 17"/>
                    <a:gd name="T3" fmla="*/ 12 h 87"/>
                    <a:gd name="T4" fmla="*/ 0 w 17"/>
                    <a:gd name="T5" fmla="*/ 21 h 87"/>
                    <a:gd name="T6" fmla="*/ 0 w 17"/>
                    <a:gd name="T7" fmla="*/ 21 h 87"/>
                    <a:gd name="T8" fmla="*/ 9 w 17"/>
                    <a:gd name="T9" fmla="*/ 30 h 87"/>
                    <a:gd name="T10" fmla="*/ 0 w 17"/>
                    <a:gd name="T11" fmla="*/ 39 h 87"/>
                    <a:gd name="T12" fmla="*/ 0 w 17"/>
                    <a:gd name="T13" fmla="*/ 39 h 87"/>
                    <a:gd name="T14" fmla="*/ 0 w 17"/>
                    <a:gd name="T15" fmla="*/ 52 h 87"/>
                    <a:gd name="T16" fmla="*/ 0 w 17"/>
                    <a:gd name="T17" fmla="*/ 52 h 87"/>
                    <a:gd name="T18" fmla="*/ 9 w 17"/>
                    <a:gd name="T19" fmla="*/ 61 h 87"/>
                    <a:gd name="T20" fmla="*/ 0 w 17"/>
                    <a:gd name="T21" fmla="*/ 70 h 87"/>
                    <a:gd name="T22" fmla="*/ 0 w 17"/>
                    <a:gd name="T23" fmla="*/ 70 h 87"/>
                    <a:gd name="T24" fmla="*/ 0 w 17"/>
                    <a:gd name="T25" fmla="*/ 87 h 87"/>
                    <a:gd name="T26" fmla="*/ 17 w 17"/>
                    <a:gd name="T27" fmla="*/ 87 h 87"/>
                    <a:gd name="T28" fmla="*/ 17 w 17"/>
                    <a:gd name="T29" fmla="*/ 19 h 87"/>
                    <a:gd name="T30" fmla="*/ 0 w 17"/>
                    <a:gd name="T31" fmla="*/ 12 h 87"/>
                    <a:gd name="T32" fmla="*/ 8 w 17"/>
                    <a:gd name="T33" fmla="*/ 0 h 87"/>
                    <a:gd name="T34" fmla="*/ 8 w 17"/>
                    <a:gd name="T35" fmla="*/ 0 h 87"/>
                    <a:gd name="T36" fmla="*/ 0 w 17"/>
                    <a:gd name="T37" fmla="*/ 12 h 87"/>
                    <a:gd name="T38" fmla="*/ 0 w 17"/>
                    <a:gd name="T39" fmla="*/ 12 h 87"/>
                    <a:gd name="T40" fmla="*/ 0 w 17"/>
                    <a:gd name="T41" fmla="*/ 12 h 87"/>
                    <a:gd name="T42" fmla="*/ 0 w 17"/>
                    <a:gd name="T43" fmla="*/ 12 h 87"/>
                    <a:gd name="T44" fmla="*/ 8 w 17"/>
                    <a:gd name="T45" fmla="*/ 0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" h="87">
                      <a:moveTo>
                        <a:pt x="0" y="12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5" y="21"/>
                        <a:pt x="9" y="25"/>
                        <a:pt x="9" y="30"/>
                      </a:cubicBezTo>
                      <a:cubicBezTo>
                        <a:pt x="9" y="35"/>
                        <a:pt x="5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5" y="52"/>
                        <a:pt x="9" y="56"/>
                        <a:pt x="9" y="61"/>
                      </a:cubicBezTo>
                      <a:cubicBezTo>
                        <a:pt x="9" y="66"/>
                        <a:pt x="5" y="70"/>
                        <a:pt x="0" y="7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17" y="87"/>
                        <a:pt x="17" y="87"/>
                        <a:pt x="17" y="87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8" y="15"/>
                        <a:pt x="0" y="12"/>
                        <a:pt x="0" y="12"/>
                      </a:cubicBezTo>
                      <a:moveTo>
                        <a:pt x="8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4"/>
                        <a:pt x="3" y="8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3" y="8"/>
                        <a:pt x="6" y="4"/>
                        <a:pt x="8" y="0"/>
                      </a:cubicBezTo>
                    </a:path>
                  </a:pathLst>
                </a:custGeom>
                <a:solidFill>
                  <a:srgbClr val="B269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244"/>
                <p:cNvSpPr>
                  <a:spLocks/>
                </p:cNvSpPr>
                <p:nvPr/>
              </p:nvSpPr>
              <p:spPr bwMode="auto">
                <a:xfrm>
                  <a:off x="6823075" y="4732338"/>
                  <a:ext cx="150813" cy="146050"/>
                </a:xfrm>
                <a:custGeom>
                  <a:avLst/>
                  <a:gdLst>
                    <a:gd name="T0" fmla="*/ 40 w 40"/>
                    <a:gd name="T1" fmla="*/ 0 h 39"/>
                    <a:gd name="T2" fmla="*/ 26 w 40"/>
                    <a:gd name="T3" fmla="*/ 0 h 39"/>
                    <a:gd name="T4" fmla="*/ 0 w 40"/>
                    <a:gd name="T5" fmla="*/ 0 h 39"/>
                    <a:gd name="T6" fmla="*/ 0 w 40"/>
                    <a:gd name="T7" fmla="*/ 0 h 39"/>
                    <a:gd name="T8" fmla="*/ 0 w 40"/>
                    <a:gd name="T9" fmla="*/ 39 h 39"/>
                    <a:gd name="T10" fmla="*/ 0 w 40"/>
                    <a:gd name="T11" fmla="*/ 39 h 39"/>
                    <a:gd name="T12" fmla="*/ 8 w 40"/>
                    <a:gd name="T13" fmla="*/ 27 h 39"/>
                    <a:gd name="T14" fmla="*/ 9 w 40"/>
                    <a:gd name="T15" fmla="*/ 26 h 39"/>
                    <a:gd name="T16" fmla="*/ 14 w 40"/>
                    <a:gd name="T17" fmla="*/ 19 h 39"/>
                    <a:gd name="T18" fmla="*/ 14 w 40"/>
                    <a:gd name="T19" fmla="*/ 19 h 39"/>
                    <a:gd name="T20" fmla="*/ 14 w 40"/>
                    <a:gd name="T21" fmla="*/ 19 h 39"/>
                    <a:gd name="T22" fmla="*/ 14 w 40"/>
                    <a:gd name="T23" fmla="*/ 19 h 39"/>
                    <a:gd name="T24" fmla="*/ 14 w 40"/>
                    <a:gd name="T25" fmla="*/ 19 h 39"/>
                    <a:gd name="T26" fmla="*/ 40 w 40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9">
                      <a:moveTo>
                        <a:pt x="40" y="0"/>
                      </a:move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3" y="35"/>
                        <a:pt x="6" y="31"/>
                        <a:pt x="8" y="27"/>
                      </a:cubicBezTo>
                      <a:cubicBezTo>
                        <a:pt x="9" y="27"/>
                        <a:pt x="9" y="26"/>
                        <a:pt x="9" y="26"/>
                      </a:cubicBezTo>
                      <a:cubicBezTo>
                        <a:pt x="11" y="23"/>
                        <a:pt x="13" y="21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28" y="4"/>
                        <a:pt x="40" y="0"/>
                        <a:pt x="40" y="0"/>
                      </a:cubicBezTo>
                    </a:path>
                  </a:pathLst>
                </a:custGeom>
                <a:solidFill>
                  <a:srgbClr val="5F41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245"/>
                <p:cNvSpPr>
                  <a:spLocks noEditPoints="1"/>
                </p:cNvSpPr>
                <p:nvPr/>
              </p:nvSpPr>
              <p:spPr bwMode="auto">
                <a:xfrm>
                  <a:off x="6823075" y="48783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D1C7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246"/>
                <p:cNvSpPr>
                  <a:spLocks/>
                </p:cNvSpPr>
                <p:nvPr/>
              </p:nvSpPr>
              <p:spPr bwMode="auto">
                <a:xfrm>
                  <a:off x="6823075" y="4732338"/>
                  <a:ext cx="244475" cy="247650"/>
                </a:xfrm>
                <a:custGeom>
                  <a:avLst/>
                  <a:gdLst>
                    <a:gd name="T0" fmla="*/ 65 w 65"/>
                    <a:gd name="T1" fmla="*/ 0 h 66"/>
                    <a:gd name="T2" fmla="*/ 40 w 65"/>
                    <a:gd name="T3" fmla="*/ 0 h 66"/>
                    <a:gd name="T4" fmla="*/ 40 w 65"/>
                    <a:gd name="T5" fmla="*/ 0 h 66"/>
                    <a:gd name="T6" fmla="*/ 14 w 65"/>
                    <a:gd name="T7" fmla="*/ 19 h 66"/>
                    <a:gd name="T8" fmla="*/ 14 w 65"/>
                    <a:gd name="T9" fmla="*/ 19 h 66"/>
                    <a:gd name="T10" fmla="*/ 14 w 65"/>
                    <a:gd name="T11" fmla="*/ 19 h 66"/>
                    <a:gd name="T12" fmla="*/ 14 w 65"/>
                    <a:gd name="T13" fmla="*/ 19 h 66"/>
                    <a:gd name="T14" fmla="*/ 14 w 65"/>
                    <a:gd name="T15" fmla="*/ 19 h 66"/>
                    <a:gd name="T16" fmla="*/ 9 w 65"/>
                    <a:gd name="T17" fmla="*/ 26 h 66"/>
                    <a:gd name="T18" fmla="*/ 8 w 65"/>
                    <a:gd name="T19" fmla="*/ 27 h 66"/>
                    <a:gd name="T20" fmla="*/ 0 w 65"/>
                    <a:gd name="T21" fmla="*/ 39 h 66"/>
                    <a:gd name="T22" fmla="*/ 0 w 65"/>
                    <a:gd name="T23" fmla="*/ 39 h 66"/>
                    <a:gd name="T24" fmla="*/ 0 w 65"/>
                    <a:gd name="T25" fmla="*/ 39 h 66"/>
                    <a:gd name="T26" fmla="*/ 0 w 65"/>
                    <a:gd name="T27" fmla="*/ 39 h 66"/>
                    <a:gd name="T28" fmla="*/ 17 w 65"/>
                    <a:gd name="T29" fmla="*/ 46 h 66"/>
                    <a:gd name="T30" fmla="*/ 35 w 65"/>
                    <a:gd name="T31" fmla="*/ 62 h 66"/>
                    <a:gd name="T32" fmla="*/ 40 w 65"/>
                    <a:gd name="T33" fmla="*/ 66 h 66"/>
                    <a:gd name="T34" fmla="*/ 44 w 65"/>
                    <a:gd name="T35" fmla="*/ 61 h 66"/>
                    <a:gd name="T36" fmla="*/ 65 w 65"/>
                    <a:gd name="T3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5" h="66">
                      <a:moveTo>
                        <a:pt x="65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28" y="4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3" y="21"/>
                        <a:pt x="11" y="23"/>
                        <a:pt x="9" y="26"/>
                      </a:cubicBezTo>
                      <a:cubicBezTo>
                        <a:pt x="9" y="26"/>
                        <a:pt x="9" y="27"/>
                        <a:pt x="8" y="27"/>
                      </a:cubicBezTo>
                      <a:cubicBezTo>
                        <a:pt x="6" y="31"/>
                        <a:pt x="3" y="35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8" y="42"/>
                        <a:pt x="17" y="46"/>
                      </a:cubicBezTo>
                      <a:cubicBezTo>
                        <a:pt x="23" y="50"/>
                        <a:pt x="30" y="55"/>
                        <a:pt x="35" y="62"/>
                      </a:cubicBezTo>
                      <a:cubicBezTo>
                        <a:pt x="37" y="65"/>
                        <a:pt x="39" y="66"/>
                        <a:pt x="40" y="66"/>
                      </a:cubicBezTo>
                      <a:cubicBezTo>
                        <a:pt x="41" y="66"/>
                        <a:pt x="43" y="65"/>
                        <a:pt x="44" y="61"/>
                      </a:cubicBezTo>
                      <a:cubicBezTo>
                        <a:pt x="65" y="0"/>
                        <a:pt x="65" y="0"/>
                        <a:pt x="65" y="0"/>
                      </a:cubicBezTo>
                    </a:path>
                  </a:pathLst>
                </a:custGeom>
                <a:solidFill>
                  <a:srgbClr val="D1C7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247"/>
                <p:cNvSpPr>
                  <a:spLocks/>
                </p:cNvSpPr>
                <p:nvPr/>
              </p:nvSpPr>
              <p:spPr bwMode="auto">
                <a:xfrm>
                  <a:off x="6823075" y="4911725"/>
                  <a:ext cx="33338" cy="68263"/>
                </a:xfrm>
                <a:custGeom>
                  <a:avLst/>
                  <a:gdLst>
                    <a:gd name="T0" fmla="*/ 0 w 9"/>
                    <a:gd name="T1" fmla="*/ 0 h 18"/>
                    <a:gd name="T2" fmla="*/ 0 w 9"/>
                    <a:gd name="T3" fmla="*/ 0 h 18"/>
                    <a:gd name="T4" fmla="*/ 0 w 9"/>
                    <a:gd name="T5" fmla="*/ 18 h 18"/>
                    <a:gd name="T6" fmla="*/ 0 w 9"/>
                    <a:gd name="T7" fmla="*/ 18 h 18"/>
                    <a:gd name="T8" fmla="*/ 9 w 9"/>
                    <a:gd name="T9" fmla="*/ 9 h 18"/>
                    <a:gd name="T10" fmla="*/ 0 w 9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18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5" y="18"/>
                        <a:pt x="9" y="14"/>
                        <a:pt x="9" y="9"/>
                      </a:cubicBezTo>
                      <a:cubicBezTo>
                        <a:pt x="9" y="4"/>
                        <a:pt x="5" y="0"/>
                        <a:pt x="0" y="0"/>
                      </a:cubicBezTo>
                    </a:path>
                  </a:pathLst>
                </a:custGeom>
                <a:solidFill>
                  <a:srgbClr val="D1C7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248"/>
                <p:cNvSpPr>
                  <a:spLocks/>
                </p:cNvSpPr>
                <p:nvPr/>
              </p:nvSpPr>
              <p:spPr bwMode="auto">
                <a:xfrm>
                  <a:off x="6823075" y="5029200"/>
                  <a:ext cx="33338" cy="66675"/>
                </a:xfrm>
                <a:custGeom>
                  <a:avLst/>
                  <a:gdLst>
                    <a:gd name="T0" fmla="*/ 0 w 9"/>
                    <a:gd name="T1" fmla="*/ 0 h 18"/>
                    <a:gd name="T2" fmla="*/ 0 w 9"/>
                    <a:gd name="T3" fmla="*/ 0 h 18"/>
                    <a:gd name="T4" fmla="*/ 0 w 9"/>
                    <a:gd name="T5" fmla="*/ 18 h 18"/>
                    <a:gd name="T6" fmla="*/ 0 w 9"/>
                    <a:gd name="T7" fmla="*/ 18 h 18"/>
                    <a:gd name="T8" fmla="*/ 9 w 9"/>
                    <a:gd name="T9" fmla="*/ 9 h 18"/>
                    <a:gd name="T10" fmla="*/ 0 w 9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18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5" y="18"/>
                        <a:pt x="9" y="14"/>
                        <a:pt x="9" y="9"/>
                      </a:cubicBezTo>
                      <a:cubicBezTo>
                        <a:pt x="9" y="4"/>
                        <a:pt x="5" y="0"/>
                        <a:pt x="0" y="0"/>
                      </a:cubicBezTo>
                    </a:path>
                  </a:pathLst>
                </a:custGeom>
                <a:solidFill>
                  <a:srgbClr val="D1C7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249"/>
                <p:cNvSpPr>
                  <a:spLocks/>
                </p:cNvSpPr>
                <p:nvPr/>
              </p:nvSpPr>
              <p:spPr bwMode="auto">
                <a:xfrm>
                  <a:off x="6823075" y="3740150"/>
                  <a:ext cx="488950" cy="503238"/>
                </a:xfrm>
                <a:custGeom>
                  <a:avLst/>
                  <a:gdLst>
                    <a:gd name="T0" fmla="*/ 37 w 130"/>
                    <a:gd name="T1" fmla="*/ 0 h 134"/>
                    <a:gd name="T2" fmla="*/ 37 w 130"/>
                    <a:gd name="T3" fmla="*/ 0 h 134"/>
                    <a:gd name="T4" fmla="*/ 37 w 130"/>
                    <a:gd name="T5" fmla="*/ 0 h 134"/>
                    <a:gd name="T6" fmla="*/ 37 w 130"/>
                    <a:gd name="T7" fmla="*/ 0 h 134"/>
                    <a:gd name="T8" fmla="*/ 37 w 130"/>
                    <a:gd name="T9" fmla="*/ 0 h 134"/>
                    <a:gd name="T10" fmla="*/ 37 w 130"/>
                    <a:gd name="T11" fmla="*/ 0 h 134"/>
                    <a:gd name="T12" fmla="*/ 37 w 130"/>
                    <a:gd name="T13" fmla="*/ 0 h 134"/>
                    <a:gd name="T14" fmla="*/ 37 w 130"/>
                    <a:gd name="T15" fmla="*/ 0 h 134"/>
                    <a:gd name="T16" fmla="*/ 0 w 130"/>
                    <a:gd name="T17" fmla="*/ 14 h 134"/>
                    <a:gd name="T18" fmla="*/ 0 w 130"/>
                    <a:gd name="T19" fmla="*/ 91 h 134"/>
                    <a:gd name="T20" fmla="*/ 37 w 130"/>
                    <a:gd name="T21" fmla="*/ 106 h 134"/>
                    <a:gd name="T22" fmla="*/ 43 w 130"/>
                    <a:gd name="T23" fmla="*/ 105 h 134"/>
                    <a:gd name="T24" fmla="*/ 85 w 130"/>
                    <a:gd name="T25" fmla="*/ 134 h 134"/>
                    <a:gd name="T26" fmla="*/ 103 w 130"/>
                    <a:gd name="T27" fmla="*/ 130 h 134"/>
                    <a:gd name="T28" fmla="*/ 103 w 130"/>
                    <a:gd name="T29" fmla="*/ 130 h 134"/>
                    <a:gd name="T30" fmla="*/ 129 w 130"/>
                    <a:gd name="T31" fmla="*/ 91 h 134"/>
                    <a:gd name="T32" fmla="*/ 129 w 130"/>
                    <a:gd name="T33" fmla="*/ 91 h 134"/>
                    <a:gd name="T34" fmla="*/ 130 w 130"/>
                    <a:gd name="T35" fmla="*/ 91 h 134"/>
                    <a:gd name="T36" fmla="*/ 130 w 130"/>
                    <a:gd name="T37" fmla="*/ 91 h 134"/>
                    <a:gd name="T38" fmla="*/ 130 w 130"/>
                    <a:gd name="T39" fmla="*/ 91 h 134"/>
                    <a:gd name="T40" fmla="*/ 130 w 130"/>
                    <a:gd name="T41" fmla="*/ 90 h 134"/>
                    <a:gd name="T42" fmla="*/ 130 w 130"/>
                    <a:gd name="T43" fmla="*/ 90 h 134"/>
                    <a:gd name="T44" fmla="*/ 130 w 130"/>
                    <a:gd name="T45" fmla="*/ 90 h 134"/>
                    <a:gd name="T46" fmla="*/ 130 w 130"/>
                    <a:gd name="T47" fmla="*/ 90 h 134"/>
                    <a:gd name="T48" fmla="*/ 130 w 130"/>
                    <a:gd name="T49" fmla="*/ 90 h 134"/>
                    <a:gd name="T50" fmla="*/ 130 w 130"/>
                    <a:gd name="T51" fmla="*/ 90 h 134"/>
                    <a:gd name="T52" fmla="*/ 130 w 130"/>
                    <a:gd name="T53" fmla="*/ 90 h 134"/>
                    <a:gd name="T54" fmla="*/ 130 w 130"/>
                    <a:gd name="T55" fmla="*/ 90 h 134"/>
                    <a:gd name="T56" fmla="*/ 130 w 130"/>
                    <a:gd name="T57" fmla="*/ 90 h 134"/>
                    <a:gd name="T58" fmla="*/ 130 w 130"/>
                    <a:gd name="T59" fmla="*/ 90 h 134"/>
                    <a:gd name="T60" fmla="*/ 130 w 130"/>
                    <a:gd name="T61" fmla="*/ 90 h 134"/>
                    <a:gd name="T62" fmla="*/ 130 w 130"/>
                    <a:gd name="T63" fmla="*/ 90 h 134"/>
                    <a:gd name="T64" fmla="*/ 130 w 130"/>
                    <a:gd name="T65" fmla="*/ 90 h 134"/>
                    <a:gd name="T66" fmla="*/ 130 w 130"/>
                    <a:gd name="T67" fmla="*/ 90 h 134"/>
                    <a:gd name="T68" fmla="*/ 130 w 130"/>
                    <a:gd name="T69" fmla="*/ 89 h 134"/>
                    <a:gd name="T70" fmla="*/ 130 w 130"/>
                    <a:gd name="T71" fmla="*/ 89 h 134"/>
                    <a:gd name="T72" fmla="*/ 89 w 130"/>
                    <a:gd name="T73" fmla="*/ 45 h 134"/>
                    <a:gd name="T74" fmla="*/ 37 w 130"/>
                    <a:gd name="T75" fmla="*/ 0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0" h="134">
                      <a:moveTo>
                        <a:pt x="37" y="0"/>
                      </a:move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22" y="0"/>
                        <a:pt x="10" y="5"/>
                        <a:pt x="0" y="14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10" y="100"/>
                        <a:pt x="23" y="106"/>
                        <a:pt x="37" y="106"/>
                      </a:cubicBezTo>
                      <a:cubicBezTo>
                        <a:pt x="39" y="106"/>
                        <a:pt x="41" y="106"/>
                        <a:pt x="43" y="105"/>
                      </a:cubicBezTo>
                      <a:cubicBezTo>
                        <a:pt x="49" y="122"/>
                        <a:pt x="66" y="134"/>
                        <a:pt x="85" y="134"/>
                      </a:cubicBezTo>
                      <a:cubicBezTo>
                        <a:pt x="91" y="134"/>
                        <a:pt x="98" y="133"/>
                        <a:pt x="103" y="130"/>
                      </a:cubicBezTo>
                      <a:cubicBezTo>
                        <a:pt x="103" y="130"/>
                        <a:pt x="103" y="130"/>
                        <a:pt x="103" y="130"/>
                      </a:cubicBezTo>
                      <a:cubicBezTo>
                        <a:pt x="118" y="123"/>
                        <a:pt x="129" y="108"/>
                        <a:pt x="129" y="91"/>
                      </a:cubicBezTo>
                      <a:cubicBezTo>
                        <a:pt x="129" y="91"/>
                        <a:pt x="129" y="91"/>
                        <a:pt x="129" y="91"/>
                      </a:cubicBezTo>
                      <a:cubicBezTo>
                        <a:pt x="129" y="91"/>
                        <a:pt x="130" y="91"/>
                        <a:pt x="130" y="91"/>
                      </a:cubicBezTo>
                      <a:cubicBezTo>
                        <a:pt x="130" y="91"/>
                        <a:pt x="130" y="91"/>
                        <a:pt x="130" y="91"/>
                      </a:cubicBezTo>
                      <a:cubicBezTo>
                        <a:pt x="130" y="91"/>
                        <a:pt x="130" y="91"/>
                        <a:pt x="130" y="91"/>
                      </a:cubicBezTo>
                      <a:cubicBezTo>
                        <a:pt x="130" y="91"/>
                        <a:pt x="130" y="91"/>
                        <a:pt x="130" y="90"/>
                      </a:cubicBezTo>
                      <a:cubicBezTo>
                        <a:pt x="130" y="90"/>
                        <a:pt x="130" y="90"/>
                        <a:pt x="130" y="90"/>
                      </a:cubicBezTo>
                      <a:cubicBezTo>
                        <a:pt x="130" y="90"/>
                        <a:pt x="130" y="90"/>
                        <a:pt x="130" y="90"/>
                      </a:cubicBezTo>
                      <a:cubicBezTo>
                        <a:pt x="130" y="90"/>
                        <a:pt x="130" y="90"/>
                        <a:pt x="130" y="90"/>
                      </a:cubicBezTo>
                      <a:cubicBezTo>
                        <a:pt x="130" y="90"/>
                        <a:pt x="130" y="90"/>
                        <a:pt x="130" y="90"/>
                      </a:cubicBezTo>
                      <a:cubicBezTo>
                        <a:pt x="130" y="90"/>
                        <a:pt x="130" y="90"/>
                        <a:pt x="130" y="90"/>
                      </a:cubicBezTo>
                      <a:cubicBezTo>
                        <a:pt x="130" y="90"/>
                        <a:pt x="130" y="90"/>
                        <a:pt x="130" y="90"/>
                      </a:cubicBezTo>
                      <a:cubicBezTo>
                        <a:pt x="130" y="90"/>
                        <a:pt x="130" y="90"/>
                        <a:pt x="130" y="90"/>
                      </a:cubicBezTo>
                      <a:cubicBezTo>
                        <a:pt x="130" y="90"/>
                        <a:pt x="130" y="90"/>
                        <a:pt x="130" y="90"/>
                      </a:cubicBezTo>
                      <a:cubicBezTo>
                        <a:pt x="130" y="90"/>
                        <a:pt x="130" y="90"/>
                        <a:pt x="130" y="90"/>
                      </a:cubicBezTo>
                      <a:cubicBezTo>
                        <a:pt x="130" y="90"/>
                        <a:pt x="130" y="90"/>
                        <a:pt x="130" y="90"/>
                      </a:cubicBezTo>
                      <a:cubicBezTo>
                        <a:pt x="130" y="90"/>
                        <a:pt x="130" y="90"/>
                        <a:pt x="130" y="90"/>
                      </a:cubicBezTo>
                      <a:cubicBezTo>
                        <a:pt x="130" y="90"/>
                        <a:pt x="130" y="90"/>
                        <a:pt x="130" y="90"/>
                      </a:cubicBezTo>
                      <a:cubicBezTo>
                        <a:pt x="130" y="90"/>
                        <a:pt x="130" y="90"/>
                        <a:pt x="130" y="90"/>
                      </a:cubicBezTo>
                      <a:cubicBezTo>
                        <a:pt x="130" y="90"/>
                        <a:pt x="130" y="89"/>
                        <a:pt x="130" y="89"/>
                      </a:cubicBezTo>
                      <a:cubicBezTo>
                        <a:pt x="130" y="89"/>
                        <a:pt x="130" y="89"/>
                        <a:pt x="130" y="89"/>
                      </a:cubicBezTo>
                      <a:cubicBezTo>
                        <a:pt x="130" y="66"/>
                        <a:pt x="112" y="47"/>
                        <a:pt x="89" y="45"/>
                      </a:cubicBezTo>
                      <a:cubicBezTo>
                        <a:pt x="86" y="19"/>
                        <a:pt x="64" y="0"/>
                        <a:pt x="37" y="0"/>
                      </a:cubicBezTo>
                    </a:path>
                  </a:pathLst>
                </a:custGeom>
                <a:solidFill>
                  <a:srgbClr val="3D2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9" name="组合 388"/>
              <p:cNvGrpSpPr/>
              <p:nvPr/>
            </p:nvGrpSpPr>
            <p:grpSpPr>
              <a:xfrm>
                <a:off x="7788275" y="3413125"/>
                <a:ext cx="1055688" cy="1404938"/>
                <a:chOff x="7788275" y="3756025"/>
                <a:chExt cx="1055688" cy="1404938"/>
              </a:xfrm>
            </p:grpSpPr>
            <p:sp>
              <p:nvSpPr>
                <p:cNvPr id="157" name="Oval 353"/>
                <p:cNvSpPr>
                  <a:spLocks noChangeArrowheads="1"/>
                </p:cNvSpPr>
                <p:nvPr/>
              </p:nvSpPr>
              <p:spPr bwMode="auto">
                <a:xfrm>
                  <a:off x="7893050" y="3756025"/>
                  <a:ext cx="846138" cy="833438"/>
                </a:xfrm>
                <a:prstGeom prst="ellipse">
                  <a:avLst/>
                </a:prstGeom>
                <a:solidFill>
                  <a:srgbClr val="F9B1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Rectangle 354"/>
                <p:cNvSpPr>
                  <a:spLocks noChangeArrowheads="1"/>
                </p:cNvSpPr>
                <p:nvPr/>
              </p:nvSpPr>
              <p:spPr bwMode="auto">
                <a:xfrm>
                  <a:off x="8216900" y="4562475"/>
                  <a:ext cx="195263" cy="266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Rectangle 355"/>
                <p:cNvSpPr>
                  <a:spLocks noChangeArrowheads="1"/>
                </p:cNvSpPr>
                <p:nvPr/>
              </p:nvSpPr>
              <p:spPr bwMode="auto">
                <a:xfrm>
                  <a:off x="8216900" y="4562475"/>
                  <a:ext cx="195263" cy="266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Oval 356"/>
                <p:cNvSpPr>
                  <a:spLocks noChangeArrowheads="1"/>
                </p:cNvSpPr>
                <p:nvPr/>
              </p:nvSpPr>
              <p:spPr bwMode="auto">
                <a:xfrm>
                  <a:off x="7875588" y="4235450"/>
                  <a:ext cx="141288" cy="142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Oval 357"/>
                <p:cNvSpPr>
                  <a:spLocks noChangeArrowheads="1"/>
                </p:cNvSpPr>
                <p:nvPr/>
              </p:nvSpPr>
              <p:spPr bwMode="auto">
                <a:xfrm>
                  <a:off x="8615363" y="4235450"/>
                  <a:ext cx="142875" cy="14287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Oval 358"/>
                <p:cNvSpPr>
                  <a:spLocks noChangeArrowheads="1"/>
                </p:cNvSpPr>
                <p:nvPr/>
              </p:nvSpPr>
              <p:spPr bwMode="auto">
                <a:xfrm>
                  <a:off x="7927975" y="3868738"/>
                  <a:ext cx="773113" cy="7762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359"/>
                <p:cNvSpPr>
                  <a:spLocks/>
                </p:cNvSpPr>
                <p:nvPr/>
              </p:nvSpPr>
              <p:spPr bwMode="auto">
                <a:xfrm>
                  <a:off x="7893050" y="3756025"/>
                  <a:ext cx="846138" cy="450850"/>
                </a:xfrm>
                <a:custGeom>
                  <a:avLst/>
                  <a:gdLst>
                    <a:gd name="T0" fmla="*/ 112 w 225"/>
                    <a:gd name="T1" fmla="*/ 0 h 120"/>
                    <a:gd name="T2" fmla="*/ 0 w 225"/>
                    <a:gd name="T3" fmla="*/ 111 h 120"/>
                    <a:gd name="T4" fmla="*/ 0 w 225"/>
                    <a:gd name="T5" fmla="*/ 118 h 120"/>
                    <a:gd name="T6" fmla="*/ 14 w 225"/>
                    <a:gd name="T7" fmla="*/ 120 h 120"/>
                    <a:gd name="T8" fmla="*/ 69 w 225"/>
                    <a:gd name="T9" fmla="*/ 89 h 120"/>
                    <a:gd name="T10" fmla="*/ 112 w 225"/>
                    <a:gd name="T11" fmla="*/ 105 h 120"/>
                    <a:gd name="T12" fmla="*/ 155 w 225"/>
                    <a:gd name="T13" fmla="*/ 89 h 120"/>
                    <a:gd name="T14" fmla="*/ 211 w 225"/>
                    <a:gd name="T15" fmla="*/ 120 h 120"/>
                    <a:gd name="T16" fmla="*/ 224 w 225"/>
                    <a:gd name="T17" fmla="*/ 118 h 120"/>
                    <a:gd name="T18" fmla="*/ 225 w 225"/>
                    <a:gd name="T19" fmla="*/ 111 h 120"/>
                    <a:gd name="T20" fmla="*/ 112 w 225"/>
                    <a:gd name="T21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5" h="120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14"/>
                        <a:pt x="0" y="116"/>
                        <a:pt x="0" y="118"/>
                      </a:cubicBezTo>
                      <a:cubicBezTo>
                        <a:pt x="4" y="119"/>
                        <a:pt x="9" y="120"/>
                        <a:pt x="14" y="120"/>
                      </a:cubicBezTo>
                      <a:cubicBezTo>
                        <a:pt x="37" y="120"/>
                        <a:pt x="58" y="107"/>
                        <a:pt x="69" y="89"/>
                      </a:cubicBezTo>
                      <a:cubicBezTo>
                        <a:pt x="81" y="98"/>
                        <a:pt x="96" y="105"/>
                        <a:pt x="112" y="105"/>
                      </a:cubicBezTo>
                      <a:cubicBezTo>
                        <a:pt x="129" y="105"/>
                        <a:pt x="143" y="98"/>
                        <a:pt x="155" y="89"/>
                      </a:cubicBezTo>
                      <a:cubicBezTo>
                        <a:pt x="167" y="107"/>
                        <a:pt x="187" y="120"/>
                        <a:pt x="211" y="120"/>
                      </a:cubicBezTo>
                      <a:cubicBezTo>
                        <a:pt x="215" y="120"/>
                        <a:pt x="220" y="119"/>
                        <a:pt x="224" y="118"/>
                      </a:cubicBezTo>
                      <a:cubicBezTo>
                        <a:pt x="225" y="116"/>
                        <a:pt x="225" y="114"/>
                        <a:pt x="225" y="111"/>
                      </a:cubicBezTo>
                      <a:cubicBezTo>
                        <a:pt x="225" y="50"/>
                        <a:pt x="174" y="0"/>
                        <a:pt x="112" y="0"/>
                      </a:cubicBezTo>
                    </a:path>
                  </a:pathLst>
                </a:custGeom>
                <a:solidFill>
                  <a:srgbClr val="F9B1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360"/>
                <p:cNvSpPr>
                  <a:spLocks/>
                </p:cNvSpPr>
                <p:nvPr/>
              </p:nvSpPr>
              <p:spPr bwMode="auto">
                <a:xfrm>
                  <a:off x="8051800" y="4732338"/>
                  <a:ext cx="525463" cy="330200"/>
                </a:xfrm>
                <a:custGeom>
                  <a:avLst/>
                  <a:gdLst>
                    <a:gd name="T0" fmla="*/ 127 w 140"/>
                    <a:gd name="T1" fmla="*/ 0 h 88"/>
                    <a:gd name="T2" fmla="*/ 70 w 140"/>
                    <a:gd name="T3" fmla="*/ 88 h 88"/>
                    <a:gd name="T4" fmla="*/ 13 w 140"/>
                    <a:gd name="T5" fmla="*/ 0 h 88"/>
                    <a:gd name="T6" fmla="*/ 127 w 140"/>
                    <a:gd name="T7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0" h="88">
                      <a:moveTo>
                        <a:pt x="127" y="0"/>
                      </a:moveTo>
                      <a:cubicBezTo>
                        <a:pt x="127" y="0"/>
                        <a:pt x="140" y="40"/>
                        <a:pt x="70" y="88"/>
                      </a:cubicBezTo>
                      <a:cubicBezTo>
                        <a:pt x="0" y="40"/>
                        <a:pt x="13" y="0"/>
                        <a:pt x="13" y="0"/>
                      </a:cubicBezTo>
                      <a:cubicBezTo>
                        <a:pt x="127" y="0"/>
                        <a:pt x="127" y="0"/>
                        <a:pt x="127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361"/>
                <p:cNvSpPr>
                  <a:spLocks/>
                </p:cNvSpPr>
                <p:nvPr/>
              </p:nvSpPr>
              <p:spPr bwMode="auto">
                <a:xfrm>
                  <a:off x="7788275" y="4732338"/>
                  <a:ext cx="1055688" cy="428625"/>
                </a:xfrm>
                <a:custGeom>
                  <a:avLst/>
                  <a:gdLst>
                    <a:gd name="T0" fmla="*/ 262 w 281"/>
                    <a:gd name="T1" fmla="*/ 18 h 114"/>
                    <a:gd name="T2" fmla="*/ 218 w 281"/>
                    <a:gd name="T3" fmla="*/ 0 h 114"/>
                    <a:gd name="T4" fmla="*/ 197 w 281"/>
                    <a:gd name="T5" fmla="*/ 0 h 114"/>
                    <a:gd name="T6" fmla="*/ 140 w 281"/>
                    <a:gd name="T7" fmla="*/ 88 h 114"/>
                    <a:gd name="T8" fmla="*/ 83 w 281"/>
                    <a:gd name="T9" fmla="*/ 0 h 114"/>
                    <a:gd name="T10" fmla="*/ 62 w 281"/>
                    <a:gd name="T11" fmla="*/ 0 h 114"/>
                    <a:gd name="T12" fmla="*/ 18 w 281"/>
                    <a:gd name="T13" fmla="*/ 18 h 114"/>
                    <a:gd name="T14" fmla="*/ 0 w 281"/>
                    <a:gd name="T15" fmla="*/ 62 h 114"/>
                    <a:gd name="T16" fmla="*/ 0 w 281"/>
                    <a:gd name="T17" fmla="*/ 110 h 114"/>
                    <a:gd name="T18" fmla="*/ 0 w 281"/>
                    <a:gd name="T19" fmla="*/ 114 h 114"/>
                    <a:gd name="T20" fmla="*/ 281 w 281"/>
                    <a:gd name="T21" fmla="*/ 114 h 114"/>
                    <a:gd name="T22" fmla="*/ 281 w 281"/>
                    <a:gd name="T23" fmla="*/ 110 h 114"/>
                    <a:gd name="T24" fmla="*/ 281 w 281"/>
                    <a:gd name="T25" fmla="*/ 62 h 114"/>
                    <a:gd name="T26" fmla="*/ 262 w 281"/>
                    <a:gd name="T27" fmla="*/ 18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1" h="114">
                      <a:moveTo>
                        <a:pt x="262" y="18"/>
                      </a:moveTo>
                      <a:cubicBezTo>
                        <a:pt x="251" y="7"/>
                        <a:pt x="236" y="0"/>
                        <a:pt x="218" y="0"/>
                      </a:cubicBezTo>
                      <a:cubicBezTo>
                        <a:pt x="197" y="0"/>
                        <a:pt x="197" y="0"/>
                        <a:pt x="197" y="0"/>
                      </a:cubicBezTo>
                      <a:cubicBezTo>
                        <a:pt x="197" y="0"/>
                        <a:pt x="210" y="40"/>
                        <a:pt x="140" y="88"/>
                      </a:cubicBezTo>
                      <a:cubicBezTo>
                        <a:pt x="70" y="40"/>
                        <a:pt x="83" y="0"/>
                        <a:pt x="83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45" y="0"/>
                        <a:pt x="29" y="7"/>
                        <a:pt x="18" y="18"/>
                      </a:cubicBezTo>
                      <a:cubicBezTo>
                        <a:pt x="7" y="30"/>
                        <a:pt x="0" y="45"/>
                        <a:pt x="0" y="62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281" y="114"/>
                        <a:pt x="281" y="114"/>
                        <a:pt x="281" y="114"/>
                      </a:cubicBezTo>
                      <a:cubicBezTo>
                        <a:pt x="281" y="110"/>
                        <a:pt x="281" y="110"/>
                        <a:pt x="281" y="110"/>
                      </a:cubicBezTo>
                      <a:cubicBezTo>
                        <a:pt x="281" y="62"/>
                        <a:pt x="281" y="62"/>
                        <a:pt x="281" y="62"/>
                      </a:cubicBezTo>
                      <a:cubicBezTo>
                        <a:pt x="281" y="45"/>
                        <a:pt x="274" y="30"/>
                        <a:pt x="262" y="18"/>
                      </a:cubicBezTo>
                    </a:path>
                  </a:pathLst>
                </a:custGeom>
                <a:solidFill>
                  <a:srgbClr val="FE5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362"/>
                <p:cNvSpPr>
                  <a:spLocks noEditPoints="1"/>
                </p:cNvSpPr>
                <p:nvPr/>
              </p:nvSpPr>
              <p:spPr bwMode="auto">
                <a:xfrm>
                  <a:off x="8313738" y="3756025"/>
                  <a:ext cx="444500" cy="547688"/>
                </a:xfrm>
                <a:custGeom>
                  <a:avLst/>
                  <a:gdLst>
                    <a:gd name="T0" fmla="*/ 118 w 118"/>
                    <a:gd name="T1" fmla="*/ 146 h 146"/>
                    <a:gd name="T2" fmla="*/ 118 w 118"/>
                    <a:gd name="T3" fmla="*/ 146 h 146"/>
                    <a:gd name="T4" fmla="*/ 118 w 118"/>
                    <a:gd name="T5" fmla="*/ 146 h 146"/>
                    <a:gd name="T6" fmla="*/ 118 w 118"/>
                    <a:gd name="T7" fmla="*/ 146 h 146"/>
                    <a:gd name="T8" fmla="*/ 118 w 118"/>
                    <a:gd name="T9" fmla="*/ 146 h 146"/>
                    <a:gd name="T10" fmla="*/ 118 w 118"/>
                    <a:gd name="T11" fmla="*/ 146 h 146"/>
                    <a:gd name="T12" fmla="*/ 113 w 118"/>
                    <a:gd name="T13" fmla="*/ 111 h 146"/>
                    <a:gd name="T14" fmla="*/ 113 w 118"/>
                    <a:gd name="T15" fmla="*/ 111 h 146"/>
                    <a:gd name="T16" fmla="*/ 113 w 118"/>
                    <a:gd name="T17" fmla="*/ 111 h 146"/>
                    <a:gd name="T18" fmla="*/ 113 w 118"/>
                    <a:gd name="T19" fmla="*/ 111 h 146"/>
                    <a:gd name="T20" fmla="*/ 0 w 118"/>
                    <a:gd name="T21" fmla="*/ 0 h 146"/>
                    <a:gd name="T22" fmla="*/ 0 w 118"/>
                    <a:gd name="T23" fmla="*/ 0 h 146"/>
                    <a:gd name="T24" fmla="*/ 0 w 118"/>
                    <a:gd name="T25" fmla="*/ 0 h 146"/>
                    <a:gd name="T26" fmla="*/ 113 w 118"/>
                    <a:gd name="T27" fmla="*/ 111 h 146"/>
                    <a:gd name="T28" fmla="*/ 113 w 118"/>
                    <a:gd name="T29" fmla="*/ 111 h 146"/>
                    <a:gd name="T30" fmla="*/ 0 w 118"/>
                    <a:gd name="T31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8" h="146">
                      <a:moveTo>
                        <a:pt x="118" y="146"/>
                      </a:moveTo>
                      <a:cubicBezTo>
                        <a:pt x="118" y="146"/>
                        <a:pt x="118" y="146"/>
                        <a:pt x="118" y="146"/>
                      </a:cubicBezTo>
                      <a:cubicBezTo>
                        <a:pt x="118" y="146"/>
                        <a:pt x="118" y="146"/>
                        <a:pt x="118" y="146"/>
                      </a:cubicBezTo>
                      <a:moveTo>
                        <a:pt x="118" y="146"/>
                      </a:moveTo>
                      <a:cubicBezTo>
                        <a:pt x="118" y="146"/>
                        <a:pt x="118" y="146"/>
                        <a:pt x="118" y="146"/>
                      </a:cubicBezTo>
                      <a:cubicBezTo>
                        <a:pt x="118" y="146"/>
                        <a:pt x="118" y="146"/>
                        <a:pt x="118" y="146"/>
                      </a:cubicBezTo>
                      <a:moveTo>
                        <a:pt x="113" y="111"/>
                      </a:move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2" y="0"/>
                        <a:pt x="113" y="50"/>
                        <a:pt x="113" y="111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13" y="50"/>
                        <a:pt x="62" y="0"/>
                        <a:pt x="0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363"/>
                <p:cNvSpPr>
                  <a:spLocks noEditPoints="1"/>
                </p:cNvSpPr>
                <p:nvPr/>
              </p:nvSpPr>
              <p:spPr bwMode="auto">
                <a:xfrm>
                  <a:off x="8682038" y="4171950"/>
                  <a:ext cx="57150" cy="206375"/>
                </a:xfrm>
                <a:custGeom>
                  <a:avLst/>
                  <a:gdLst>
                    <a:gd name="T0" fmla="*/ 0 w 15"/>
                    <a:gd name="T1" fmla="*/ 55 h 55"/>
                    <a:gd name="T2" fmla="*/ 0 w 15"/>
                    <a:gd name="T3" fmla="*/ 55 h 55"/>
                    <a:gd name="T4" fmla="*/ 0 w 15"/>
                    <a:gd name="T5" fmla="*/ 55 h 55"/>
                    <a:gd name="T6" fmla="*/ 0 w 15"/>
                    <a:gd name="T7" fmla="*/ 55 h 55"/>
                    <a:gd name="T8" fmla="*/ 15 w 15"/>
                    <a:gd name="T9" fmla="*/ 0 h 55"/>
                    <a:gd name="T10" fmla="*/ 14 w 15"/>
                    <a:gd name="T11" fmla="*/ 7 h 55"/>
                    <a:gd name="T12" fmla="*/ 4 w 15"/>
                    <a:gd name="T13" fmla="*/ 8 h 55"/>
                    <a:gd name="T14" fmla="*/ 5 w 15"/>
                    <a:gd name="T15" fmla="*/ 17 h 55"/>
                    <a:gd name="T16" fmla="*/ 13 w 15"/>
                    <a:gd name="T17" fmla="*/ 21 h 55"/>
                    <a:gd name="T18" fmla="*/ 15 w 15"/>
                    <a:gd name="T19" fmla="*/ 0 h 55"/>
                    <a:gd name="T20" fmla="*/ 15 w 15"/>
                    <a:gd name="T21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55">
                      <a:moveTo>
                        <a:pt x="0" y="55"/>
                      </a:move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55"/>
                        <a:pt x="0" y="55"/>
                        <a:pt x="0" y="55"/>
                      </a:cubicBezTo>
                      <a:moveTo>
                        <a:pt x="15" y="0"/>
                      </a:moveTo>
                      <a:cubicBezTo>
                        <a:pt x="15" y="3"/>
                        <a:pt x="15" y="5"/>
                        <a:pt x="14" y="7"/>
                      </a:cubicBezTo>
                      <a:cubicBezTo>
                        <a:pt x="11" y="8"/>
                        <a:pt x="8" y="8"/>
                        <a:pt x="4" y="8"/>
                      </a:cubicBezTo>
                      <a:cubicBezTo>
                        <a:pt x="5" y="11"/>
                        <a:pt x="5" y="14"/>
                        <a:pt x="5" y="17"/>
                      </a:cubicBezTo>
                      <a:cubicBezTo>
                        <a:pt x="8" y="18"/>
                        <a:pt x="11" y="19"/>
                        <a:pt x="13" y="21"/>
                      </a:cubicBezTo>
                      <a:cubicBezTo>
                        <a:pt x="14" y="14"/>
                        <a:pt x="15" y="7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solidFill>
                  <a:srgbClr val="CC92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364"/>
                <p:cNvSpPr>
                  <a:spLocks/>
                </p:cNvSpPr>
                <p:nvPr/>
              </p:nvSpPr>
              <p:spPr bwMode="auto">
                <a:xfrm>
                  <a:off x="8682038" y="4235450"/>
                  <a:ext cx="76200" cy="142875"/>
                </a:xfrm>
                <a:custGeom>
                  <a:avLst/>
                  <a:gdLst>
                    <a:gd name="T0" fmla="*/ 5 w 20"/>
                    <a:gd name="T1" fmla="*/ 0 h 38"/>
                    <a:gd name="T2" fmla="*/ 5 w 20"/>
                    <a:gd name="T3" fmla="*/ 6 h 38"/>
                    <a:gd name="T4" fmla="*/ 0 w 20"/>
                    <a:gd name="T5" fmla="*/ 38 h 38"/>
                    <a:gd name="T6" fmla="*/ 0 w 20"/>
                    <a:gd name="T7" fmla="*/ 38 h 38"/>
                    <a:gd name="T8" fmla="*/ 0 w 20"/>
                    <a:gd name="T9" fmla="*/ 37 h 38"/>
                    <a:gd name="T10" fmla="*/ 1 w 20"/>
                    <a:gd name="T11" fmla="*/ 38 h 38"/>
                    <a:gd name="T12" fmla="*/ 20 w 20"/>
                    <a:gd name="T13" fmla="*/ 19 h 38"/>
                    <a:gd name="T14" fmla="*/ 20 w 20"/>
                    <a:gd name="T15" fmla="*/ 19 h 38"/>
                    <a:gd name="T16" fmla="*/ 20 w 20"/>
                    <a:gd name="T17" fmla="*/ 18 h 38"/>
                    <a:gd name="T18" fmla="*/ 20 w 20"/>
                    <a:gd name="T19" fmla="*/ 18 h 38"/>
                    <a:gd name="T20" fmla="*/ 20 w 20"/>
                    <a:gd name="T21" fmla="*/ 18 h 38"/>
                    <a:gd name="T22" fmla="*/ 20 w 20"/>
                    <a:gd name="T23" fmla="*/ 18 h 38"/>
                    <a:gd name="T24" fmla="*/ 13 w 20"/>
                    <a:gd name="T25" fmla="*/ 4 h 38"/>
                    <a:gd name="T26" fmla="*/ 13 w 20"/>
                    <a:gd name="T27" fmla="*/ 4 h 38"/>
                    <a:gd name="T28" fmla="*/ 5 w 20"/>
                    <a:gd name="T29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38">
                      <a:moveTo>
                        <a:pt x="5" y="0"/>
                      </a:moveTo>
                      <a:cubicBezTo>
                        <a:pt x="5" y="2"/>
                        <a:pt x="5" y="4"/>
                        <a:pt x="5" y="6"/>
                      </a:cubicBezTo>
                      <a:cubicBezTo>
                        <a:pt x="5" y="17"/>
                        <a:pt x="4" y="27"/>
                        <a:pt x="0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1" y="38"/>
                        <a:pt x="20" y="29"/>
                        <a:pt x="20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9"/>
                        <a:pt x="20" y="19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3"/>
                        <a:pt x="17" y="8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1" y="2"/>
                        <a:pt x="8" y="1"/>
                        <a:pt x="5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365"/>
                <p:cNvSpPr>
                  <a:spLocks/>
                </p:cNvSpPr>
                <p:nvPr/>
              </p:nvSpPr>
              <p:spPr bwMode="auto">
                <a:xfrm>
                  <a:off x="8313738" y="4633913"/>
                  <a:ext cx="98425" cy="98425"/>
                </a:xfrm>
                <a:custGeom>
                  <a:avLst/>
                  <a:gdLst>
                    <a:gd name="T0" fmla="*/ 26 w 26"/>
                    <a:gd name="T1" fmla="*/ 0 h 26"/>
                    <a:gd name="T2" fmla="*/ 0 w 26"/>
                    <a:gd name="T3" fmla="*/ 3 h 26"/>
                    <a:gd name="T4" fmla="*/ 0 w 26"/>
                    <a:gd name="T5" fmla="*/ 26 h 26"/>
                    <a:gd name="T6" fmla="*/ 26 w 26"/>
                    <a:gd name="T7" fmla="*/ 26 h 26"/>
                    <a:gd name="T8" fmla="*/ 26 w 26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6">
                      <a:moveTo>
                        <a:pt x="26" y="0"/>
                      </a:moveTo>
                      <a:cubicBezTo>
                        <a:pt x="18" y="2"/>
                        <a:pt x="9" y="3"/>
                        <a:pt x="0" y="3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0"/>
                        <a:pt x="26" y="0"/>
                        <a:pt x="26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366"/>
                <p:cNvSpPr>
                  <a:spLocks/>
                </p:cNvSpPr>
                <p:nvPr/>
              </p:nvSpPr>
              <p:spPr bwMode="auto">
                <a:xfrm>
                  <a:off x="8313738" y="4089400"/>
                  <a:ext cx="387350" cy="555625"/>
                </a:xfrm>
                <a:custGeom>
                  <a:avLst/>
                  <a:gdLst>
                    <a:gd name="T0" fmla="*/ 43 w 103"/>
                    <a:gd name="T1" fmla="*/ 0 h 148"/>
                    <a:gd name="T2" fmla="*/ 0 w 103"/>
                    <a:gd name="T3" fmla="*/ 16 h 148"/>
                    <a:gd name="T4" fmla="*/ 0 w 103"/>
                    <a:gd name="T5" fmla="*/ 16 h 148"/>
                    <a:gd name="T6" fmla="*/ 0 w 103"/>
                    <a:gd name="T7" fmla="*/ 148 h 148"/>
                    <a:gd name="T8" fmla="*/ 26 w 103"/>
                    <a:gd name="T9" fmla="*/ 145 h 148"/>
                    <a:gd name="T10" fmla="*/ 26 w 103"/>
                    <a:gd name="T11" fmla="*/ 145 h 148"/>
                    <a:gd name="T12" fmla="*/ 26 w 103"/>
                    <a:gd name="T13" fmla="*/ 145 h 148"/>
                    <a:gd name="T14" fmla="*/ 98 w 103"/>
                    <a:gd name="T15" fmla="*/ 77 h 148"/>
                    <a:gd name="T16" fmla="*/ 98 w 103"/>
                    <a:gd name="T17" fmla="*/ 77 h 148"/>
                    <a:gd name="T18" fmla="*/ 98 w 103"/>
                    <a:gd name="T19" fmla="*/ 77 h 148"/>
                    <a:gd name="T20" fmla="*/ 103 w 103"/>
                    <a:gd name="T21" fmla="*/ 45 h 148"/>
                    <a:gd name="T22" fmla="*/ 103 w 103"/>
                    <a:gd name="T23" fmla="*/ 39 h 148"/>
                    <a:gd name="T24" fmla="*/ 102 w 103"/>
                    <a:gd name="T25" fmla="*/ 30 h 148"/>
                    <a:gd name="T26" fmla="*/ 99 w 103"/>
                    <a:gd name="T27" fmla="*/ 31 h 148"/>
                    <a:gd name="T28" fmla="*/ 43 w 103"/>
                    <a:gd name="T29" fmla="*/ 0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3" h="148">
                      <a:moveTo>
                        <a:pt x="43" y="0"/>
                      </a:moveTo>
                      <a:cubicBezTo>
                        <a:pt x="31" y="9"/>
                        <a:pt x="17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9" y="148"/>
                        <a:pt x="18" y="147"/>
                        <a:pt x="26" y="145"/>
                      </a:cubicBezTo>
                      <a:cubicBezTo>
                        <a:pt x="26" y="145"/>
                        <a:pt x="26" y="145"/>
                        <a:pt x="26" y="145"/>
                      </a:cubicBezTo>
                      <a:cubicBezTo>
                        <a:pt x="26" y="145"/>
                        <a:pt x="26" y="145"/>
                        <a:pt x="26" y="145"/>
                      </a:cubicBezTo>
                      <a:cubicBezTo>
                        <a:pt x="60" y="136"/>
                        <a:pt x="87" y="110"/>
                        <a:pt x="98" y="77"/>
                      </a:cubicBezTo>
                      <a:cubicBezTo>
                        <a:pt x="98" y="77"/>
                        <a:pt x="98" y="77"/>
                        <a:pt x="98" y="77"/>
                      </a:cubicBezTo>
                      <a:cubicBezTo>
                        <a:pt x="98" y="77"/>
                        <a:pt x="98" y="77"/>
                        <a:pt x="98" y="77"/>
                      </a:cubicBezTo>
                      <a:cubicBezTo>
                        <a:pt x="102" y="66"/>
                        <a:pt x="103" y="56"/>
                        <a:pt x="103" y="45"/>
                      </a:cubicBezTo>
                      <a:cubicBezTo>
                        <a:pt x="103" y="43"/>
                        <a:pt x="103" y="41"/>
                        <a:pt x="103" y="39"/>
                      </a:cubicBezTo>
                      <a:cubicBezTo>
                        <a:pt x="103" y="36"/>
                        <a:pt x="103" y="33"/>
                        <a:pt x="102" y="30"/>
                      </a:cubicBezTo>
                      <a:cubicBezTo>
                        <a:pt x="101" y="31"/>
                        <a:pt x="100" y="31"/>
                        <a:pt x="99" y="31"/>
                      </a:cubicBezTo>
                      <a:cubicBezTo>
                        <a:pt x="75" y="31"/>
                        <a:pt x="55" y="18"/>
                        <a:pt x="43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367"/>
                <p:cNvSpPr>
                  <a:spLocks/>
                </p:cNvSpPr>
                <p:nvPr/>
              </p:nvSpPr>
              <p:spPr bwMode="auto">
                <a:xfrm>
                  <a:off x="8313738" y="3756025"/>
                  <a:ext cx="425450" cy="450850"/>
                </a:xfrm>
                <a:custGeom>
                  <a:avLst/>
                  <a:gdLst>
                    <a:gd name="T0" fmla="*/ 0 w 113"/>
                    <a:gd name="T1" fmla="*/ 0 h 120"/>
                    <a:gd name="T2" fmla="*/ 0 w 113"/>
                    <a:gd name="T3" fmla="*/ 0 h 120"/>
                    <a:gd name="T4" fmla="*/ 0 w 113"/>
                    <a:gd name="T5" fmla="*/ 105 h 120"/>
                    <a:gd name="T6" fmla="*/ 0 w 113"/>
                    <a:gd name="T7" fmla="*/ 105 h 120"/>
                    <a:gd name="T8" fmla="*/ 43 w 113"/>
                    <a:gd name="T9" fmla="*/ 89 h 120"/>
                    <a:gd name="T10" fmla="*/ 99 w 113"/>
                    <a:gd name="T11" fmla="*/ 120 h 120"/>
                    <a:gd name="T12" fmla="*/ 102 w 113"/>
                    <a:gd name="T13" fmla="*/ 119 h 120"/>
                    <a:gd name="T14" fmla="*/ 112 w 113"/>
                    <a:gd name="T15" fmla="*/ 118 h 120"/>
                    <a:gd name="T16" fmla="*/ 113 w 113"/>
                    <a:gd name="T17" fmla="*/ 111 h 120"/>
                    <a:gd name="T18" fmla="*/ 113 w 113"/>
                    <a:gd name="T19" fmla="*/ 111 h 120"/>
                    <a:gd name="T20" fmla="*/ 113 w 113"/>
                    <a:gd name="T21" fmla="*/ 111 h 120"/>
                    <a:gd name="T22" fmla="*/ 0 w 113"/>
                    <a:gd name="T23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3" h="12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17" y="105"/>
                        <a:pt x="31" y="98"/>
                        <a:pt x="43" y="89"/>
                      </a:cubicBezTo>
                      <a:cubicBezTo>
                        <a:pt x="55" y="107"/>
                        <a:pt x="75" y="120"/>
                        <a:pt x="99" y="120"/>
                      </a:cubicBezTo>
                      <a:cubicBezTo>
                        <a:pt x="100" y="120"/>
                        <a:pt x="101" y="120"/>
                        <a:pt x="102" y="119"/>
                      </a:cubicBezTo>
                      <a:cubicBezTo>
                        <a:pt x="106" y="119"/>
                        <a:pt x="109" y="119"/>
                        <a:pt x="112" y="118"/>
                      </a:cubicBezTo>
                      <a:cubicBezTo>
                        <a:pt x="113" y="116"/>
                        <a:pt x="113" y="114"/>
                        <a:pt x="113" y="111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13" y="111"/>
                        <a:pt x="113" y="111"/>
                        <a:pt x="113" y="111"/>
                      </a:cubicBezTo>
                      <a:cubicBezTo>
                        <a:pt x="113" y="50"/>
                        <a:pt x="62" y="0"/>
                        <a:pt x="0" y="0"/>
                      </a:cubicBezTo>
                    </a:path>
                  </a:pathLst>
                </a:custGeom>
                <a:solidFill>
                  <a:srgbClr val="CC92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368"/>
                <p:cNvSpPr>
                  <a:spLocks/>
                </p:cNvSpPr>
                <p:nvPr/>
              </p:nvSpPr>
              <p:spPr bwMode="auto">
                <a:xfrm>
                  <a:off x="8313738" y="4732338"/>
                  <a:ext cx="219075" cy="330200"/>
                </a:xfrm>
                <a:custGeom>
                  <a:avLst/>
                  <a:gdLst>
                    <a:gd name="T0" fmla="*/ 57 w 58"/>
                    <a:gd name="T1" fmla="*/ 0 h 88"/>
                    <a:gd name="T2" fmla="*/ 26 w 58"/>
                    <a:gd name="T3" fmla="*/ 0 h 88"/>
                    <a:gd name="T4" fmla="*/ 0 w 58"/>
                    <a:gd name="T5" fmla="*/ 0 h 88"/>
                    <a:gd name="T6" fmla="*/ 0 w 58"/>
                    <a:gd name="T7" fmla="*/ 88 h 88"/>
                    <a:gd name="T8" fmla="*/ 0 w 58"/>
                    <a:gd name="T9" fmla="*/ 88 h 88"/>
                    <a:gd name="T10" fmla="*/ 58 w 58"/>
                    <a:gd name="T11" fmla="*/ 8 h 88"/>
                    <a:gd name="T12" fmla="*/ 57 w 58"/>
                    <a:gd name="T13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" h="88">
                      <a:moveTo>
                        <a:pt x="57" y="0"/>
                      </a:move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51" y="53"/>
                        <a:pt x="58" y="22"/>
                        <a:pt x="58" y="8"/>
                      </a:cubicBezTo>
                      <a:cubicBezTo>
                        <a:pt x="58" y="3"/>
                        <a:pt x="57" y="0"/>
                        <a:pt x="57" y="0"/>
                      </a:cubicBezTo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369"/>
                <p:cNvSpPr>
                  <a:spLocks/>
                </p:cNvSpPr>
                <p:nvPr/>
              </p:nvSpPr>
              <p:spPr bwMode="auto">
                <a:xfrm>
                  <a:off x="8313738" y="4732338"/>
                  <a:ext cx="530225" cy="428625"/>
                </a:xfrm>
                <a:custGeom>
                  <a:avLst/>
                  <a:gdLst>
                    <a:gd name="T0" fmla="*/ 78 w 141"/>
                    <a:gd name="T1" fmla="*/ 0 h 114"/>
                    <a:gd name="T2" fmla="*/ 57 w 141"/>
                    <a:gd name="T3" fmla="*/ 0 h 114"/>
                    <a:gd name="T4" fmla="*/ 58 w 141"/>
                    <a:gd name="T5" fmla="*/ 8 h 114"/>
                    <a:gd name="T6" fmla="*/ 0 w 141"/>
                    <a:gd name="T7" fmla="*/ 88 h 114"/>
                    <a:gd name="T8" fmla="*/ 0 w 141"/>
                    <a:gd name="T9" fmla="*/ 88 h 114"/>
                    <a:gd name="T10" fmla="*/ 0 w 141"/>
                    <a:gd name="T11" fmla="*/ 114 h 114"/>
                    <a:gd name="T12" fmla="*/ 141 w 141"/>
                    <a:gd name="T13" fmla="*/ 114 h 114"/>
                    <a:gd name="T14" fmla="*/ 141 w 141"/>
                    <a:gd name="T15" fmla="*/ 110 h 114"/>
                    <a:gd name="T16" fmla="*/ 141 w 141"/>
                    <a:gd name="T17" fmla="*/ 62 h 114"/>
                    <a:gd name="T18" fmla="*/ 122 w 141"/>
                    <a:gd name="T19" fmla="*/ 18 h 114"/>
                    <a:gd name="T20" fmla="*/ 78 w 141"/>
                    <a:gd name="T21" fmla="*/ 0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1" h="114">
                      <a:moveTo>
                        <a:pt x="78" y="0"/>
                      </a:moveTo>
                      <a:cubicBezTo>
                        <a:pt x="57" y="0"/>
                        <a:pt x="57" y="0"/>
                        <a:pt x="57" y="0"/>
                      </a:cubicBezTo>
                      <a:cubicBezTo>
                        <a:pt x="57" y="0"/>
                        <a:pt x="58" y="3"/>
                        <a:pt x="58" y="8"/>
                      </a:cubicBezTo>
                      <a:cubicBezTo>
                        <a:pt x="58" y="22"/>
                        <a:pt x="51" y="53"/>
                        <a:pt x="0" y="88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141" y="114"/>
                        <a:pt x="141" y="114"/>
                        <a:pt x="141" y="114"/>
                      </a:cubicBezTo>
                      <a:cubicBezTo>
                        <a:pt x="141" y="110"/>
                        <a:pt x="141" y="110"/>
                        <a:pt x="141" y="110"/>
                      </a:cubicBezTo>
                      <a:cubicBezTo>
                        <a:pt x="141" y="62"/>
                        <a:pt x="141" y="62"/>
                        <a:pt x="141" y="62"/>
                      </a:cubicBezTo>
                      <a:cubicBezTo>
                        <a:pt x="141" y="45"/>
                        <a:pt x="134" y="30"/>
                        <a:pt x="122" y="18"/>
                      </a:cubicBezTo>
                      <a:cubicBezTo>
                        <a:pt x="111" y="7"/>
                        <a:pt x="96" y="0"/>
                        <a:pt x="78" y="0"/>
                      </a:cubicBezTo>
                    </a:path>
                  </a:pathLst>
                </a:custGeom>
                <a:solidFill>
                  <a:srgbClr val="D04C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443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" name="组合 164"/>
          <p:cNvGrpSpPr/>
          <p:nvPr/>
        </p:nvGrpSpPr>
        <p:grpSpPr>
          <a:xfrm>
            <a:off x="350301" y="1553486"/>
            <a:ext cx="1764476" cy="1764477"/>
            <a:chOff x="7808913" y="322263"/>
            <a:chExt cx="1397000" cy="1397001"/>
          </a:xfrm>
        </p:grpSpPr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7808913" y="322263"/>
              <a:ext cx="1397000" cy="1397000"/>
            </a:xfrm>
            <a:prstGeom prst="ellipse">
              <a:avLst/>
            </a:prstGeom>
            <a:solidFill>
              <a:srgbClr val="96C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8289926" y="1062038"/>
              <a:ext cx="427038" cy="338138"/>
            </a:xfrm>
            <a:custGeom>
              <a:avLst/>
              <a:gdLst>
                <a:gd name="T0" fmla="*/ 58 w 114"/>
                <a:gd name="T1" fmla="*/ 90 h 90"/>
                <a:gd name="T2" fmla="*/ 23 w 114"/>
                <a:gd name="T3" fmla="*/ 65 h 90"/>
                <a:gd name="T4" fmla="*/ 29 w 114"/>
                <a:gd name="T5" fmla="*/ 32 h 90"/>
                <a:gd name="T6" fmla="*/ 29 w 114"/>
                <a:gd name="T7" fmla="*/ 0 h 90"/>
                <a:gd name="T8" fmla="*/ 87 w 114"/>
                <a:gd name="T9" fmla="*/ 0 h 90"/>
                <a:gd name="T10" fmla="*/ 87 w 114"/>
                <a:gd name="T11" fmla="*/ 32 h 90"/>
                <a:gd name="T12" fmla="*/ 95 w 114"/>
                <a:gd name="T13" fmla="*/ 66 h 90"/>
                <a:gd name="T14" fmla="*/ 58 w 114"/>
                <a:gd name="T1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90">
                  <a:moveTo>
                    <a:pt x="58" y="90"/>
                  </a:moveTo>
                  <a:cubicBezTo>
                    <a:pt x="41" y="90"/>
                    <a:pt x="30" y="67"/>
                    <a:pt x="23" y="65"/>
                  </a:cubicBezTo>
                  <a:cubicBezTo>
                    <a:pt x="0" y="60"/>
                    <a:pt x="29" y="46"/>
                    <a:pt x="29" y="32"/>
                  </a:cubicBezTo>
                  <a:cubicBezTo>
                    <a:pt x="29" y="13"/>
                    <a:pt x="29" y="0"/>
                    <a:pt x="2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7" y="7"/>
                    <a:pt x="87" y="32"/>
                  </a:cubicBezTo>
                  <a:cubicBezTo>
                    <a:pt x="87" y="50"/>
                    <a:pt x="114" y="61"/>
                    <a:pt x="95" y="66"/>
                  </a:cubicBezTo>
                  <a:cubicBezTo>
                    <a:pt x="89" y="67"/>
                    <a:pt x="77" y="90"/>
                    <a:pt x="58" y="90"/>
                  </a:cubicBezTo>
                  <a:close/>
                </a:path>
              </a:pathLst>
            </a:custGeom>
            <a:solidFill>
              <a:srgbClr val="EAA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8397876" y="1062038"/>
              <a:ext cx="219075" cy="120650"/>
            </a:xfrm>
            <a:custGeom>
              <a:avLst/>
              <a:gdLst>
                <a:gd name="T0" fmla="*/ 0 w 58"/>
                <a:gd name="T1" fmla="*/ 14 h 32"/>
                <a:gd name="T2" fmla="*/ 29 w 58"/>
                <a:gd name="T3" fmla="*/ 32 h 32"/>
                <a:gd name="T4" fmla="*/ 58 w 58"/>
                <a:gd name="T5" fmla="*/ 14 h 32"/>
                <a:gd name="T6" fmla="*/ 58 w 58"/>
                <a:gd name="T7" fmla="*/ 0 h 32"/>
                <a:gd name="T8" fmla="*/ 0 w 58"/>
                <a:gd name="T9" fmla="*/ 0 h 32"/>
                <a:gd name="T10" fmla="*/ 0 w 58"/>
                <a:gd name="T11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2">
                  <a:moveTo>
                    <a:pt x="0" y="14"/>
                  </a:moveTo>
                  <a:cubicBezTo>
                    <a:pt x="7" y="22"/>
                    <a:pt x="16" y="32"/>
                    <a:pt x="29" y="32"/>
                  </a:cubicBezTo>
                  <a:cubicBezTo>
                    <a:pt x="41" y="32"/>
                    <a:pt x="51" y="22"/>
                    <a:pt x="58" y="14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D89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8281988" y="608013"/>
              <a:ext cx="450850" cy="560388"/>
            </a:xfrm>
            <a:custGeom>
              <a:avLst/>
              <a:gdLst>
                <a:gd name="T0" fmla="*/ 7 w 120"/>
                <a:gd name="T1" fmla="*/ 76 h 149"/>
                <a:gd name="T2" fmla="*/ 13 w 120"/>
                <a:gd name="T3" fmla="*/ 73 h 149"/>
                <a:gd name="T4" fmla="*/ 60 w 120"/>
                <a:gd name="T5" fmla="*/ 0 h 149"/>
                <a:gd name="T6" fmla="*/ 107 w 120"/>
                <a:gd name="T7" fmla="*/ 73 h 149"/>
                <a:gd name="T8" fmla="*/ 113 w 120"/>
                <a:gd name="T9" fmla="*/ 76 h 149"/>
                <a:gd name="T10" fmla="*/ 111 w 120"/>
                <a:gd name="T11" fmla="*/ 90 h 149"/>
                <a:gd name="T12" fmla="*/ 102 w 120"/>
                <a:gd name="T13" fmla="*/ 103 h 149"/>
                <a:gd name="T14" fmla="*/ 93 w 120"/>
                <a:gd name="T15" fmla="*/ 127 h 149"/>
                <a:gd name="T16" fmla="*/ 60 w 120"/>
                <a:gd name="T17" fmla="*/ 149 h 149"/>
                <a:gd name="T18" fmla="*/ 27 w 120"/>
                <a:gd name="T19" fmla="*/ 127 h 149"/>
                <a:gd name="T20" fmla="*/ 18 w 120"/>
                <a:gd name="T21" fmla="*/ 103 h 149"/>
                <a:gd name="T22" fmla="*/ 9 w 120"/>
                <a:gd name="T23" fmla="*/ 90 h 149"/>
                <a:gd name="T24" fmla="*/ 7 w 120"/>
                <a:gd name="T25" fmla="*/ 7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49">
                  <a:moveTo>
                    <a:pt x="7" y="76"/>
                  </a:moveTo>
                  <a:cubicBezTo>
                    <a:pt x="6" y="68"/>
                    <a:pt x="13" y="73"/>
                    <a:pt x="13" y="73"/>
                  </a:cubicBezTo>
                  <a:cubicBezTo>
                    <a:pt x="13" y="73"/>
                    <a:pt x="0" y="0"/>
                    <a:pt x="60" y="0"/>
                  </a:cubicBezTo>
                  <a:cubicBezTo>
                    <a:pt x="120" y="0"/>
                    <a:pt x="107" y="73"/>
                    <a:pt x="107" y="73"/>
                  </a:cubicBezTo>
                  <a:cubicBezTo>
                    <a:pt x="107" y="73"/>
                    <a:pt x="114" y="68"/>
                    <a:pt x="113" y="76"/>
                  </a:cubicBezTo>
                  <a:cubicBezTo>
                    <a:pt x="113" y="84"/>
                    <a:pt x="111" y="90"/>
                    <a:pt x="111" y="90"/>
                  </a:cubicBezTo>
                  <a:cubicBezTo>
                    <a:pt x="111" y="90"/>
                    <a:pt x="110" y="99"/>
                    <a:pt x="102" y="103"/>
                  </a:cubicBezTo>
                  <a:cubicBezTo>
                    <a:pt x="102" y="103"/>
                    <a:pt x="100" y="120"/>
                    <a:pt x="93" y="127"/>
                  </a:cubicBezTo>
                  <a:cubicBezTo>
                    <a:pt x="86" y="134"/>
                    <a:pt x="76" y="149"/>
                    <a:pt x="60" y="149"/>
                  </a:cubicBezTo>
                  <a:cubicBezTo>
                    <a:pt x="44" y="149"/>
                    <a:pt x="34" y="134"/>
                    <a:pt x="27" y="127"/>
                  </a:cubicBezTo>
                  <a:cubicBezTo>
                    <a:pt x="20" y="120"/>
                    <a:pt x="18" y="103"/>
                    <a:pt x="18" y="103"/>
                  </a:cubicBezTo>
                  <a:cubicBezTo>
                    <a:pt x="9" y="99"/>
                    <a:pt x="9" y="90"/>
                    <a:pt x="9" y="90"/>
                  </a:cubicBezTo>
                  <a:cubicBezTo>
                    <a:pt x="9" y="90"/>
                    <a:pt x="7" y="84"/>
                    <a:pt x="7" y="76"/>
                  </a:cubicBezTo>
                  <a:close/>
                </a:path>
              </a:pathLst>
            </a:custGeom>
            <a:solidFill>
              <a:srgbClr val="F4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8042276" y="1209676"/>
              <a:ext cx="930275" cy="509588"/>
            </a:xfrm>
            <a:custGeom>
              <a:avLst/>
              <a:gdLst>
                <a:gd name="T0" fmla="*/ 124 w 248"/>
                <a:gd name="T1" fmla="*/ 136 h 136"/>
                <a:gd name="T2" fmla="*/ 248 w 248"/>
                <a:gd name="T3" fmla="*/ 88 h 136"/>
                <a:gd name="T4" fmla="*/ 235 w 248"/>
                <a:gd name="T5" fmla="*/ 32 h 136"/>
                <a:gd name="T6" fmla="*/ 228 w 248"/>
                <a:gd name="T7" fmla="*/ 22 h 136"/>
                <a:gd name="T8" fmla="*/ 157 w 248"/>
                <a:gd name="T9" fmla="*/ 0 h 136"/>
                <a:gd name="T10" fmla="*/ 124 w 248"/>
                <a:gd name="T11" fmla="*/ 25 h 136"/>
                <a:gd name="T12" fmla="*/ 90 w 248"/>
                <a:gd name="T13" fmla="*/ 0 h 136"/>
                <a:gd name="T14" fmla="*/ 20 w 248"/>
                <a:gd name="T15" fmla="*/ 22 h 136"/>
                <a:gd name="T16" fmla="*/ 13 w 248"/>
                <a:gd name="T17" fmla="*/ 32 h 136"/>
                <a:gd name="T18" fmla="*/ 0 w 248"/>
                <a:gd name="T19" fmla="*/ 88 h 136"/>
                <a:gd name="T20" fmla="*/ 124 w 248"/>
                <a:gd name="T2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136">
                  <a:moveTo>
                    <a:pt x="124" y="136"/>
                  </a:moveTo>
                  <a:cubicBezTo>
                    <a:pt x="172" y="136"/>
                    <a:pt x="215" y="118"/>
                    <a:pt x="248" y="88"/>
                  </a:cubicBezTo>
                  <a:cubicBezTo>
                    <a:pt x="244" y="68"/>
                    <a:pt x="235" y="33"/>
                    <a:pt x="235" y="32"/>
                  </a:cubicBezTo>
                  <a:cubicBezTo>
                    <a:pt x="234" y="29"/>
                    <a:pt x="232" y="23"/>
                    <a:pt x="228" y="22"/>
                  </a:cubicBezTo>
                  <a:cubicBezTo>
                    <a:pt x="224" y="21"/>
                    <a:pt x="166" y="4"/>
                    <a:pt x="157" y="0"/>
                  </a:cubicBezTo>
                  <a:cubicBezTo>
                    <a:pt x="157" y="0"/>
                    <a:pt x="151" y="25"/>
                    <a:pt x="124" y="25"/>
                  </a:cubicBezTo>
                  <a:cubicBezTo>
                    <a:pt x="96" y="25"/>
                    <a:pt x="90" y="0"/>
                    <a:pt x="90" y="0"/>
                  </a:cubicBezTo>
                  <a:cubicBezTo>
                    <a:pt x="81" y="4"/>
                    <a:pt x="24" y="21"/>
                    <a:pt x="20" y="22"/>
                  </a:cubicBezTo>
                  <a:cubicBezTo>
                    <a:pt x="16" y="23"/>
                    <a:pt x="14" y="29"/>
                    <a:pt x="13" y="32"/>
                  </a:cubicBezTo>
                  <a:cubicBezTo>
                    <a:pt x="12" y="33"/>
                    <a:pt x="4" y="68"/>
                    <a:pt x="0" y="88"/>
                  </a:cubicBezTo>
                  <a:cubicBezTo>
                    <a:pt x="33" y="118"/>
                    <a:pt x="77" y="136"/>
                    <a:pt x="124" y="136"/>
                  </a:cubicBezTo>
                  <a:close/>
                </a:path>
              </a:pathLst>
            </a:custGeom>
            <a:solidFill>
              <a:srgbClr val="0F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8308976" y="608013"/>
              <a:ext cx="404813" cy="296863"/>
            </a:xfrm>
            <a:custGeom>
              <a:avLst/>
              <a:gdLst>
                <a:gd name="T0" fmla="*/ 100 w 108"/>
                <a:gd name="T1" fmla="*/ 24 h 79"/>
                <a:gd name="T2" fmla="*/ 52 w 108"/>
                <a:gd name="T3" fmla="*/ 0 h 79"/>
                <a:gd name="T4" fmla="*/ 8 w 108"/>
                <a:gd name="T5" fmla="*/ 23 h 79"/>
                <a:gd name="T6" fmla="*/ 4 w 108"/>
                <a:gd name="T7" fmla="*/ 62 h 79"/>
                <a:gd name="T8" fmla="*/ 10 w 108"/>
                <a:gd name="T9" fmla="*/ 77 h 79"/>
                <a:gd name="T10" fmla="*/ 18 w 108"/>
                <a:gd name="T11" fmla="*/ 42 h 79"/>
                <a:gd name="T12" fmla="*/ 52 w 108"/>
                <a:gd name="T13" fmla="*/ 42 h 79"/>
                <a:gd name="T14" fmla="*/ 88 w 108"/>
                <a:gd name="T15" fmla="*/ 42 h 79"/>
                <a:gd name="T16" fmla="*/ 96 w 108"/>
                <a:gd name="T17" fmla="*/ 77 h 79"/>
                <a:gd name="T18" fmla="*/ 101 w 108"/>
                <a:gd name="T19" fmla="*/ 63 h 79"/>
                <a:gd name="T20" fmla="*/ 100 w 108"/>
                <a:gd name="T21" fmla="*/ 2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79">
                  <a:moveTo>
                    <a:pt x="100" y="24"/>
                  </a:moveTo>
                  <a:cubicBezTo>
                    <a:pt x="99" y="21"/>
                    <a:pt x="76" y="0"/>
                    <a:pt x="52" y="0"/>
                  </a:cubicBezTo>
                  <a:cubicBezTo>
                    <a:pt x="28" y="0"/>
                    <a:pt x="10" y="21"/>
                    <a:pt x="8" y="23"/>
                  </a:cubicBezTo>
                  <a:cubicBezTo>
                    <a:pt x="0" y="37"/>
                    <a:pt x="4" y="56"/>
                    <a:pt x="4" y="62"/>
                  </a:cubicBezTo>
                  <a:cubicBezTo>
                    <a:pt x="5" y="67"/>
                    <a:pt x="10" y="79"/>
                    <a:pt x="10" y="77"/>
                  </a:cubicBezTo>
                  <a:cubicBezTo>
                    <a:pt x="9" y="63"/>
                    <a:pt x="12" y="48"/>
                    <a:pt x="18" y="42"/>
                  </a:cubicBezTo>
                  <a:cubicBezTo>
                    <a:pt x="25" y="35"/>
                    <a:pt x="46" y="42"/>
                    <a:pt x="52" y="42"/>
                  </a:cubicBezTo>
                  <a:cubicBezTo>
                    <a:pt x="59" y="42"/>
                    <a:pt x="81" y="35"/>
                    <a:pt x="88" y="42"/>
                  </a:cubicBezTo>
                  <a:cubicBezTo>
                    <a:pt x="93" y="48"/>
                    <a:pt x="96" y="63"/>
                    <a:pt x="96" y="77"/>
                  </a:cubicBezTo>
                  <a:cubicBezTo>
                    <a:pt x="96" y="79"/>
                    <a:pt x="101" y="67"/>
                    <a:pt x="101" y="63"/>
                  </a:cubicBezTo>
                  <a:cubicBezTo>
                    <a:pt x="102" y="57"/>
                    <a:pt x="108" y="37"/>
                    <a:pt x="100" y="24"/>
                  </a:cubicBezTo>
                  <a:close/>
                </a:path>
              </a:pathLst>
            </a:custGeom>
            <a:solidFill>
              <a:srgbClr val="D39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8289926" y="596901"/>
              <a:ext cx="431800" cy="327025"/>
            </a:xfrm>
            <a:custGeom>
              <a:avLst/>
              <a:gdLst>
                <a:gd name="T0" fmla="*/ 107 w 115"/>
                <a:gd name="T1" fmla="*/ 22 h 87"/>
                <a:gd name="T2" fmla="*/ 57 w 115"/>
                <a:gd name="T3" fmla="*/ 0 h 87"/>
                <a:gd name="T4" fmla="*/ 8 w 115"/>
                <a:gd name="T5" fmla="*/ 22 h 87"/>
                <a:gd name="T6" fmla="*/ 8 w 115"/>
                <a:gd name="T7" fmla="*/ 63 h 87"/>
                <a:gd name="T8" fmla="*/ 10 w 115"/>
                <a:gd name="T9" fmla="*/ 76 h 87"/>
                <a:gd name="T10" fmla="*/ 15 w 115"/>
                <a:gd name="T11" fmla="*/ 87 h 87"/>
                <a:gd name="T12" fmla="*/ 15 w 115"/>
                <a:gd name="T13" fmla="*/ 76 h 87"/>
                <a:gd name="T14" fmla="*/ 23 w 115"/>
                <a:gd name="T15" fmla="*/ 41 h 87"/>
                <a:gd name="T16" fmla="*/ 57 w 115"/>
                <a:gd name="T17" fmla="*/ 41 h 87"/>
                <a:gd name="T18" fmla="*/ 93 w 115"/>
                <a:gd name="T19" fmla="*/ 41 h 87"/>
                <a:gd name="T20" fmla="*/ 101 w 115"/>
                <a:gd name="T21" fmla="*/ 76 h 87"/>
                <a:gd name="T22" fmla="*/ 101 w 115"/>
                <a:gd name="T23" fmla="*/ 87 h 87"/>
                <a:gd name="T24" fmla="*/ 105 w 115"/>
                <a:gd name="T25" fmla="*/ 76 h 87"/>
                <a:gd name="T26" fmla="*/ 108 w 115"/>
                <a:gd name="T27" fmla="*/ 63 h 87"/>
                <a:gd name="T28" fmla="*/ 107 w 115"/>
                <a:gd name="T29" fmla="*/ 2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5" h="87">
                  <a:moveTo>
                    <a:pt x="107" y="22"/>
                  </a:moveTo>
                  <a:cubicBezTo>
                    <a:pt x="105" y="19"/>
                    <a:pt x="81" y="0"/>
                    <a:pt x="57" y="0"/>
                  </a:cubicBezTo>
                  <a:cubicBezTo>
                    <a:pt x="33" y="0"/>
                    <a:pt x="10" y="19"/>
                    <a:pt x="8" y="22"/>
                  </a:cubicBezTo>
                  <a:cubicBezTo>
                    <a:pt x="0" y="35"/>
                    <a:pt x="7" y="57"/>
                    <a:pt x="8" y="63"/>
                  </a:cubicBezTo>
                  <a:cubicBezTo>
                    <a:pt x="8" y="67"/>
                    <a:pt x="8" y="71"/>
                    <a:pt x="10" y="76"/>
                  </a:cubicBezTo>
                  <a:cubicBezTo>
                    <a:pt x="12" y="81"/>
                    <a:pt x="11" y="87"/>
                    <a:pt x="15" y="87"/>
                  </a:cubicBezTo>
                  <a:cubicBezTo>
                    <a:pt x="15" y="87"/>
                    <a:pt x="15" y="78"/>
                    <a:pt x="15" y="76"/>
                  </a:cubicBezTo>
                  <a:cubicBezTo>
                    <a:pt x="14" y="63"/>
                    <a:pt x="17" y="47"/>
                    <a:pt x="23" y="41"/>
                  </a:cubicBezTo>
                  <a:cubicBezTo>
                    <a:pt x="30" y="34"/>
                    <a:pt x="51" y="41"/>
                    <a:pt x="57" y="41"/>
                  </a:cubicBezTo>
                  <a:cubicBezTo>
                    <a:pt x="64" y="41"/>
                    <a:pt x="86" y="34"/>
                    <a:pt x="93" y="41"/>
                  </a:cubicBezTo>
                  <a:cubicBezTo>
                    <a:pt x="98" y="47"/>
                    <a:pt x="101" y="63"/>
                    <a:pt x="101" y="76"/>
                  </a:cubicBezTo>
                  <a:cubicBezTo>
                    <a:pt x="101" y="78"/>
                    <a:pt x="101" y="87"/>
                    <a:pt x="101" y="87"/>
                  </a:cubicBezTo>
                  <a:cubicBezTo>
                    <a:pt x="104" y="87"/>
                    <a:pt x="103" y="81"/>
                    <a:pt x="105" y="76"/>
                  </a:cubicBezTo>
                  <a:cubicBezTo>
                    <a:pt x="107" y="71"/>
                    <a:pt x="107" y="67"/>
                    <a:pt x="108" y="63"/>
                  </a:cubicBezTo>
                  <a:cubicBezTo>
                    <a:pt x="108" y="57"/>
                    <a:pt x="115" y="35"/>
                    <a:pt x="107" y="22"/>
                  </a:cubicBezTo>
                  <a:close/>
                </a:path>
              </a:pathLst>
            </a:custGeom>
            <a:solidFill>
              <a:srgbClr val="261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8405813" y="990601"/>
              <a:ext cx="211138" cy="180975"/>
            </a:xfrm>
            <a:custGeom>
              <a:avLst/>
              <a:gdLst>
                <a:gd name="T0" fmla="*/ 55 w 56"/>
                <a:gd name="T1" fmla="*/ 7 h 48"/>
                <a:gd name="T2" fmla="*/ 44 w 56"/>
                <a:gd name="T3" fmla="*/ 16 h 48"/>
                <a:gd name="T4" fmla="*/ 28 w 56"/>
                <a:gd name="T5" fmla="*/ 11 h 48"/>
                <a:gd name="T6" fmla="*/ 11 w 56"/>
                <a:gd name="T7" fmla="*/ 16 h 48"/>
                <a:gd name="T8" fmla="*/ 0 w 56"/>
                <a:gd name="T9" fmla="*/ 7 h 48"/>
                <a:gd name="T10" fmla="*/ 8 w 56"/>
                <a:gd name="T11" fmla="*/ 4 h 48"/>
                <a:gd name="T12" fmla="*/ 2 w 56"/>
                <a:gd name="T13" fmla="*/ 7 h 48"/>
                <a:gd name="T14" fmla="*/ 8 w 56"/>
                <a:gd name="T15" fmla="*/ 11 h 48"/>
                <a:gd name="T16" fmla="*/ 20 w 56"/>
                <a:gd name="T17" fmla="*/ 4 h 48"/>
                <a:gd name="T18" fmla="*/ 28 w 56"/>
                <a:gd name="T19" fmla="*/ 3 h 48"/>
                <a:gd name="T20" fmla="*/ 36 w 56"/>
                <a:gd name="T21" fmla="*/ 4 h 48"/>
                <a:gd name="T22" fmla="*/ 47 w 56"/>
                <a:gd name="T23" fmla="*/ 11 h 48"/>
                <a:gd name="T24" fmla="*/ 53 w 56"/>
                <a:gd name="T25" fmla="*/ 7 h 48"/>
                <a:gd name="T26" fmla="*/ 48 w 56"/>
                <a:gd name="T27" fmla="*/ 4 h 48"/>
                <a:gd name="T28" fmla="*/ 55 w 56"/>
                <a:gd name="T29" fmla="*/ 7 h 48"/>
                <a:gd name="T30" fmla="*/ 28 w 56"/>
                <a:gd name="T31" fmla="*/ 36 h 48"/>
                <a:gd name="T32" fmla="*/ 24 w 56"/>
                <a:gd name="T33" fmla="*/ 46 h 48"/>
                <a:gd name="T34" fmla="*/ 28 w 56"/>
                <a:gd name="T35" fmla="*/ 48 h 48"/>
                <a:gd name="T36" fmla="*/ 31 w 56"/>
                <a:gd name="T37" fmla="*/ 46 h 48"/>
                <a:gd name="T38" fmla="*/ 28 w 56"/>
                <a:gd name="T39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" h="48">
                  <a:moveTo>
                    <a:pt x="55" y="7"/>
                  </a:moveTo>
                  <a:cubicBezTo>
                    <a:pt x="56" y="11"/>
                    <a:pt x="53" y="16"/>
                    <a:pt x="44" y="16"/>
                  </a:cubicBezTo>
                  <a:cubicBezTo>
                    <a:pt x="37" y="16"/>
                    <a:pt x="31" y="14"/>
                    <a:pt x="28" y="11"/>
                  </a:cubicBezTo>
                  <a:cubicBezTo>
                    <a:pt x="25" y="14"/>
                    <a:pt x="18" y="16"/>
                    <a:pt x="11" y="16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0" y="2"/>
                    <a:pt x="6" y="0"/>
                    <a:pt x="8" y="4"/>
                  </a:cubicBezTo>
                  <a:cubicBezTo>
                    <a:pt x="8" y="4"/>
                    <a:pt x="3" y="2"/>
                    <a:pt x="2" y="7"/>
                  </a:cubicBezTo>
                  <a:cubicBezTo>
                    <a:pt x="2" y="10"/>
                    <a:pt x="4" y="11"/>
                    <a:pt x="8" y="11"/>
                  </a:cubicBezTo>
                  <a:cubicBezTo>
                    <a:pt x="13" y="11"/>
                    <a:pt x="18" y="6"/>
                    <a:pt x="20" y="4"/>
                  </a:cubicBezTo>
                  <a:cubicBezTo>
                    <a:pt x="22" y="3"/>
                    <a:pt x="26" y="2"/>
                    <a:pt x="28" y="3"/>
                  </a:cubicBezTo>
                  <a:cubicBezTo>
                    <a:pt x="30" y="2"/>
                    <a:pt x="34" y="3"/>
                    <a:pt x="36" y="4"/>
                  </a:cubicBezTo>
                  <a:cubicBezTo>
                    <a:pt x="37" y="6"/>
                    <a:pt x="43" y="11"/>
                    <a:pt x="47" y="11"/>
                  </a:cubicBezTo>
                  <a:cubicBezTo>
                    <a:pt x="51" y="11"/>
                    <a:pt x="53" y="10"/>
                    <a:pt x="53" y="7"/>
                  </a:cubicBezTo>
                  <a:cubicBezTo>
                    <a:pt x="53" y="2"/>
                    <a:pt x="48" y="4"/>
                    <a:pt x="48" y="4"/>
                  </a:cubicBezTo>
                  <a:cubicBezTo>
                    <a:pt x="50" y="0"/>
                    <a:pt x="55" y="2"/>
                    <a:pt x="55" y="7"/>
                  </a:cubicBezTo>
                  <a:close/>
                  <a:moveTo>
                    <a:pt x="28" y="36"/>
                  </a:moveTo>
                  <a:cubicBezTo>
                    <a:pt x="26" y="36"/>
                    <a:pt x="24" y="46"/>
                    <a:pt x="24" y="46"/>
                  </a:cubicBezTo>
                  <a:cubicBezTo>
                    <a:pt x="24" y="46"/>
                    <a:pt x="26" y="48"/>
                    <a:pt x="28" y="48"/>
                  </a:cubicBezTo>
                  <a:cubicBezTo>
                    <a:pt x="29" y="48"/>
                    <a:pt x="31" y="46"/>
                    <a:pt x="31" y="46"/>
                  </a:cubicBezTo>
                  <a:cubicBezTo>
                    <a:pt x="31" y="46"/>
                    <a:pt x="29" y="36"/>
                    <a:pt x="28" y="36"/>
                  </a:cubicBezTo>
                  <a:close/>
                </a:path>
              </a:pathLst>
            </a:custGeom>
            <a:solidFill>
              <a:srgbClr val="261B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2533735" y="700640"/>
            <a:ext cx="9258129" cy="5456719"/>
            <a:chOff x="1330326" y="1897062"/>
            <a:chExt cx="7875587" cy="4641852"/>
          </a:xfrm>
        </p:grpSpPr>
        <p:grpSp>
          <p:nvGrpSpPr>
            <p:cNvPr id="171" name="组合 170"/>
            <p:cNvGrpSpPr/>
            <p:nvPr/>
          </p:nvGrpSpPr>
          <p:grpSpPr>
            <a:xfrm>
              <a:off x="4594226" y="3533776"/>
              <a:ext cx="1397000" cy="1397000"/>
              <a:chOff x="4594226" y="3533776"/>
              <a:chExt cx="1397000" cy="1397000"/>
            </a:xfrm>
          </p:grpSpPr>
          <p:sp>
            <p:nvSpPr>
              <p:cNvPr id="11" name="Oval 11"/>
              <p:cNvSpPr>
                <a:spLocks noChangeArrowheads="1"/>
              </p:cNvSpPr>
              <p:nvPr/>
            </p:nvSpPr>
            <p:spPr bwMode="auto">
              <a:xfrm>
                <a:off x="4594226" y="3533776"/>
                <a:ext cx="1397000" cy="1397000"/>
              </a:xfrm>
              <a:prstGeom prst="ellipse">
                <a:avLst/>
              </a:prstGeom>
              <a:solidFill>
                <a:srgbClr val="FFCC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5073651" y="4251326"/>
                <a:ext cx="428625" cy="338138"/>
              </a:xfrm>
              <a:custGeom>
                <a:avLst/>
                <a:gdLst>
                  <a:gd name="T0" fmla="*/ 58 w 114"/>
                  <a:gd name="T1" fmla="*/ 90 h 90"/>
                  <a:gd name="T2" fmla="*/ 23 w 114"/>
                  <a:gd name="T3" fmla="*/ 66 h 90"/>
                  <a:gd name="T4" fmla="*/ 29 w 114"/>
                  <a:gd name="T5" fmla="*/ 32 h 90"/>
                  <a:gd name="T6" fmla="*/ 29 w 114"/>
                  <a:gd name="T7" fmla="*/ 0 h 90"/>
                  <a:gd name="T8" fmla="*/ 87 w 114"/>
                  <a:gd name="T9" fmla="*/ 0 h 90"/>
                  <a:gd name="T10" fmla="*/ 87 w 114"/>
                  <a:gd name="T11" fmla="*/ 32 h 90"/>
                  <a:gd name="T12" fmla="*/ 95 w 114"/>
                  <a:gd name="T13" fmla="*/ 66 h 90"/>
                  <a:gd name="T14" fmla="*/ 58 w 114"/>
                  <a:gd name="T1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" h="90">
                    <a:moveTo>
                      <a:pt x="58" y="90"/>
                    </a:moveTo>
                    <a:cubicBezTo>
                      <a:pt x="41" y="90"/>
                      <a:pt x="30" y="67"/>
                      <a:pt x="23" y="66"/>
                    </a:cubicBezTo>
                    <a:cubicBezTo>
                      <a:pt x="0" y="60"/>
                      <a:pt x="29" y="46"/>
                      <a:pt x="29" y="32"/>
                    </a:cubicBezTo>
                    <a:cubicBezTo>
                      <a:pt x="29" y="14"/>
                      <a:pt x="29" y="0"/>
                      <a:pt x="2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0"/>
                      <a:pt x="87" y="7"/>
                      <a:pt x="87" y="32"/>
                    </a:cubicBezTo>
                    <a:cubicBezTo>
                      <a:pt x="87" y="50"/>
                      <a:pt x="114" y="61"/>
                      <a:pt x="95" y="66"/>
                    </a:cubicBezTo>
                    <a:cubicBezTo>
                      <a:pt x="89" y="67"/>
                      <a:pt x="77" y="90"/>
                      <a:pt x="58" y="90"/>
                    </a:cubicBez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5183188" y="4251326"/>
                <a:ext cx="217488" cy="120650"/>
              </a:xfrm>
              <a:custGeom>
                <a:avLst/>
                <a:gdLst>
                  <a:gd name="T0" fmla="*/ 0 w 58"/>
                  <a:gd name="T1" fmla="*/ 14 h 32"/>
                  <a:gd name="T2" fmla="*/ 29 w 58"/>
                  <a:gd name="T3" fmla="*/ 32 h 32"/>
                  <a:gd name="T4" fmla="*/ 58 w 58"/>
                  <a:gd name="T5" fmla="*/ 14 h 32"/>
                  <a:gd name="T6" fmla="*/ 58 w 58"/>
                  <a:gd name="T7" fmla="*/ 0 h 32"/>
                  <a:gd name="T8" fmla="*/ 0 w 58"/>
                  <a:gd name="T9" fmla="*/ 0 h 32"/>
                  <a:gd name="T10" fmla="*/ 0 w 58"/>
                  <a:gd name="T11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32">
                    <a:moveTo>
                      <a:pt x="0" y="14"/>
                    </a:moveTo>
                    <a:cubicBezTo>
                      <a:pt x="7" y="22"/>
                      <a:pt x="16" y="32"/>
                      <a:pt x="29" y="32"/>
                    </a:cubicBezTo>
                    <a:cubicBezTo>
                      <a:pt x="41" y="32"/>
                      <a:pt x="51" y="22"/>
                      <a:pt x="58" y="1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5067301" y="3797301"/>
                <a:ext cx="450850" cy="558800"/>
              </a:xfrm>
              <a:custGeom>
                <a:avLst/>
                <a:gdLst>
                  <a:gd name="T0" fmla="*/ 6 w 120"/>
                  <a:gd name="T1" fmla="*/ 76 h 149"/>
                  <a:gd name="T2" fmla="*/ 12 w 120"/>
                  <a:gd name="T3" fmla="*/ 73 h 149"/>
                  <a:gd name="T4" fmla="*/ 60 w 120"/>
                  <a:gd name="T5" fmla="*/ 0 h 149"/>
                  <a:gd name="T6" fmla="*/ 107 w 120"/>
                  <a:gd name="T7" fmla="*/ 73 h 149"/>
                  <a:gd name="T8" fmla="*/ 113 w 120"/>
                  <a:gd name="T9" fmla="*/ 76 h 149"/>
                  <a:gd name="T10" fmla="*/ 111 w 120"/>
                  <a:gd name="T11" fmla="*/ 90 h 149"/>
                  <a:gd name="T12" fmla="*/ 102 w 120"/>
                  <a:gd name="T13" fmla="*/ 104 h 149"/>
                  <a:gd name="T14" fmla="*/ 93 w 120"/>
                  <a:gd name="T15" fmla="*/ 127 h 149"/>
                  <a:gd name="T16" fmla="*/ 60 w 120"/>
                  <a:gd name="T17" fmla="*/ 149 h 149"/>
                  <a:gd name="T18" fmla="*/ 27 w 120"/>
                  <a:gd name="T19" fmla="*/ 127 h 149"/>
                  <a:gd name="T20" fmla="*/ 18 w 120"/>
                  <a:gd name="T21" fmla="*/ 104 h 149"/>
                  <a:gd name="T22" fmla="*/ 9 w 120"/>
                  <a:gd name="T23" fmla="*/ 90 h 149"/>
                  <a:gd name="T24" fmla="*/ 6 w 120"/>
                  <a:gd name="T25" fmla="*/ 76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0" h="149">
                    <a:moveTo>
                      <a:pt x="6" y="76"/>
                    </a:moveTo>
                    <a:cubicBezTo>
                      <a:pt x="6" y="68"/>
                      <a:pt x="12" y="73"/>
                      <a:pt x="12" y="73"/>
                    </a:cubicBezTo>
                    <a:cubicBezTo>
                      <a:pt x="12" y="73"/>
                      <a:pt x="0" y="0"/>
                      <a:pt x="60" y="0"/>
                    </a:cubicBezTo>
                    <a:cubicBezTo>
                      <a:pt x="120" y="0"/>
                      <a:pt x="107" y="73"/>
                      <a:pt x="107" y="73"/>
                    </a:cubicBezTo>
                    <a:cubicBezTo>
                      <a:pt x="107" y="73"/>
                      <a:pt x="114" y="68"/>
                      <a:pt x="113" y="76"/>
                    </a:cubicBezTo>
                    <a:cubicBezTo>
                      <a:pt x="113" y="84"/>
                      <a:pt x="111" y="90"/>
                      <a:pt x="111" y="90"/>
                    </a:cubicBezTo>
                    <a:cubicBezTo>
                      <a:pt x="111" y="90"/>
                      <a:pt x="110" y="99"/>
                      <a:pt x="102" y="104"/>
                    </a:cubicBezTo>
                    <a:cubicBezTo>
                      <a:pt x="102" y="104"/>
                      <a:pt x="100" y="120"/>
                      <a:pt x="93" y="127"/>
                    </a:cubicBezTo>
                    <a:cubicBezTo>
                      <a:pt x="86" y="134"/>
                      <a:pt x="75" y="149"/>
                      <a:pt x="60" y="149"/>
                    </a:cubicBezTo>
                    <a:cubicBezTo>
                      <a:pt x="44" y="149"/>
                      <a:pt x="33" y="134"/>
                      <a:pt x="27" y="127"/>
                    </a:cubicBezTo>
                    <a:cubicBezTo>
                      <a:pt x="20" y="120"/>
                      <a:pt x="18" y="104"/>
                      <a:pt x="18" y="104"/>
                    </a:cubicBezTo>
                    <a:cubicBezTo>
                      <a:pt x="9" y="99"/>
                      <a:pt x="9" y="90"/>
                      <a:pt x="9" y="90"/>
                    </a:cubicBezTo>
                    <a:cubicBezTo>
                      <a:pt x="9" y="90"/>
                      <a:pt x="7" y="84"/>
                      <a:pt x="6" y="76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4819651" y="4397376"/>
                <a:ext cx="946150" cy="533400"/>
              </a:xfrm>
              <a:custGeom>
                <a:avLst/>
                <a:gdLst>
                  <a:gd name="T0" fmla="*/ 126 w 252"/>
                  <a:gd name="T1" fmla="*/ 142 h 142"/>
                  <a:gd name="T2" fmla="*/ 252 w 252"/>
                  <a:gd name="T3" fmla="*/ 92 h 142"/>
                  <a:gd name="T4" fmla="*/ 237 w 252"/>
                  <a:gd name="T5" fmla="*/ 32 h 142"/>
                  <a:gd name="T6" fmla="*/ 230 w 252"/>
                  <a:gd name="T7" fmla="*/ 22 h 142"/>
                  <a:gd name="T8" fmla="*/ 159 w 252"/>
                  <a:gd name="T9" fmla="*/ 0 h 142"/>
                  <a:gd name="T10" fmla="*/ 126 w 252"/>
                  <a:gd name="T11" fmla="*/ 26 h 142"/>
                  <a:gd name="T12" fmla="*/ 92 w 252"/>
                  <a:gd name="T13" fmla="*/ 0 h 142"/>
                  <a:gd name="T14" fmla="*/ 22 w 252"/>
                  <a:gd name="T15" fmla="*/ 22 h 142"/>
                  <a:gd name="T16" fmla="*/ 15 w 252"/>
                  <a:gd name="T17" fmla="*/ 32 h 142"/>
                  <a:gd name="T18" fmla="*/ 0 w 252"/>
                  <a:gd name="T19" fmla="*/ 92 h 142"/>
                  <a:gd name="T20" fmla="*/ 126 w 252"/>
                  <a:gd name="T2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" h="142">
                    <a:moveTo>
                      <a:pt x="126" y="142"/>
                    </a:moveTo>
                    <a:cubicBezTo>
                      <a:pt x="175" y="142"/>
                      <a:pt x="219" y="123"/>
                      <a:pt x="252" y="92"/>
                    </a:cubicBezTo>
                    <a:cubicBezTo>
                      <a:pt x="247" y="71"/>
                      <a:pt x="237" y="33"/>
                      <a:pt x="237" y="32"/>
                    </a:cubicBezTo>
                    <a:cubicBezTo>
                      <a:pt x="236" y="29"/>
                      <a:pt x="234" y="23"/>
                      <a:pt x="230" y="22"/>
                    </a:cubicBezTo>
                    <a:cubicBezTo>
                      <a:pt x="226" y="21"/>
                      <a:pt x="168" y="4"/>
                      <a:pt x="159" y="0"/>
                    </a:cubicBezTo>
                    <a:cubicBezTo>
                      <a:pt x="159" y="0"/>
                      <a:pt x="153" y="26"/>
                      <a:pt x="126" y="26"/>
                    </a:cubicBezTo>
                    <a:cubicBezTo>
                      <a:pt x="98" y="26"/>
                      <a:pt x="92" y="0"/>
                      <a:pt x="92" y="0"/>
                    </a:cubicBezTo>
                    <a:cubicBezTo>
                      <a:pt x="83" y="4"/>
                      <a:pt x="26" y="21"/>
                      <a:pt x="22" y="22"/>
                    </a:cubicBezTo>
                    <a:cubicBezTo>
                      <a:pt x="18" y="23"/>
                      <a:pt x="16" y="29"/>
                      <a:pt x="15" y="32"/>
                    </a:cubicBezTo>
                    <a:cubicBezTo>
                      <a:pt x="14" y="33"/>
                      <a:pt x="5" y="71"/>
                      <a:pt x="0" y="92"/>
                    </a:cubicBezTo>
                    <a:cubicBezTo>
                      <a:pt x="33" y="123"/>
                      <a:pt x="77" y="142"/>
                      <a:pt x="126" y="142"/>
                    </a:cubicBezTo>
                    <a:close/>
                  </a:path>
                </a:pathLst>
              </a:custGeom>
              <a:solidFill>
                <a:srgbClr val="0F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5"/>
              <p:cNvSpPr>
                <a:spLocks/>
              </p:cNvSpPr>
              <p:nvPr/>
            </p:nvSpPr>
            <p:spPr bwMode="auto">
              <a:xfrm>
                <a:off x="5092701" y="3800476"/>
                <a:ext cx="406400" cy="293688"/>
              </a:xfrm>
              <a:custGeom>
                <a:avLst/>
                <a:gdLst>
                  <a:gd name="T0" fmla="*/ 100 w 108"/>
                  <a:gd name="T1" fmla="*/ 23 h 78"/>
                  <a:gd name="T2" fmla="*/ 52 w 108"/>
                  <a:gd name="T3" fmla="*/ 0 h 78"/>
                  <a:gd name="T4" fmla="*/ 8 w 108"/>
                  <a:gd name="T5" fmla="*/ 22 h 78"/>
                  <a:gd name="T6" fmla="*/ 4 w 108"/>
                  <a:gd name="T7" fmla="*/ 62 h 78"/>
                  <a:gd name="T8" fmla="*/ 10 w 108"/>
                  <a:gd name="T9" fmla="*/ 76 h 78"/>
                  <a:gd name="T10" fmla="*/ 18 w 108"/>
                  <a:gd name="T11" fmla="*/ 41 h 78"/>
                  <a:gd name="T12" fmla="*/ 52 w 108"/>
                  <a:gd name="T13" fmla="*/ 41 h 78"/>
                  <a:gd name="T14" fmla="*/ 88 w 108"/>
                  <a:gd name="T15" fmla="*/ 41 h 78"/>
                  <a:gd name="T16" fmla="*/ 96 w 108"/>
                  <a:gd name="T17" fmla="*/ 76 h 78"/>
                  <a:gd name="T18" fmla="*/ 101 w 108"/>
                  <a:gd name="T19" fmla="*/ 62 h 78"/>
                  <a:gd name="T20" fmla="*/ 100 w 108"/>
                  <a:gd name="T21" fmla="*/ 2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" h="78">
                    <a:moveTo>
                      <a:pt x="100" y="23"/>
                    </a:moveTo>
                    <a:cubicBezTo>
                      <a:pt x="99" y="20"/>
                      <a:pt x="76" y="0"/>
                      <a:pt x="52" y="0"/>
                    </a:cubicBezTo>
                    <a:cubicBezTo>
                      <a:pt x="28" y="0"/>
                      <a:pt x="10" y="20"/>
                      <a:pt x="8" y="22"/>
                    </a:cubicBezTo>
                    <a:cubicBezTo>
                      <a:pt x="0" y="36"/>
                      <a:pt x="4" y="55"/>
                      <a:pt x="4" y="62"/>
                    </a:cubicBezTo>
                    <a:cubicBezTo>
                      <a:pt x="5" y="66"/>
                      <a:pt x="10" y="78"/>
                      <a:pt x="10" y="76"/>
                    </a:cubicBezTo>
                    <a:cubicBezTo>
                      <a:pt x="9" y="62"/>
                      <a:pt x="12" y="47"/>
                      <a:pt x="18" y="41"/>
                    </a:cubicBezTo>
                    <a:cubicBezTo>
                      <a:pt x="25" y="34"/>
                      <a:pt x="46" y="41"/>
                      <a:pt x="52" y="41"/>
                    </a:cubicBezTo>
                    <a:cubicBezTo>
                      <a:pt x="59" y="41"/>
                      <a:pt x="81" y="34"/>
                      <a:pt x="88" y="41"/>
                    </a:cubicBezTo>
                    <a:cubicBezTo>
                      <a:pt x="93" y="47"/>
                      <a:pt x="96" y="62"/>
                      <a:pt x="96" y="76"/>
                    </a:cubicBezTo>
                    <a:cubicBezTo>
                      <a:pt x="96" y="78"/>
                      <a:pt x="101" y="67"/>
                      <a:pt x="101" y="62"/>
                    </a:cubicBezTo>
                    <a:cubicBezTo>
                      <a:pt x="102" y="56"/>
                      <a:pt x="108" y="36"/>
                      <a:pt x="100" y="23"/>
                    </a:cubicBezTo>
                    <a:close/>
                  </a:path>
                </a:pathLst>
              </a:custGeom>
              <a:solidFill>
                <a:srgbClr val="D39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5073651" y="3786188"/>
                <a:ext cx="433388" cy="327025"/>
              </a:xfrm>
              <a:custGeom>
                <a:avLst/>
                <a:gdLst>
                  <a:gd name="T0" fmla="*/ 107 w 115"/>
                  <a:gd name="T1" fmla="*/ 22 h 87"/>
                  <a:gd name="T2" fmla="*/ 57 w 115"/>
                  <a:gd name="T3" fmla="*/ 0 h 87"/>
                  <a:gd name="T4" fmla="*/ 8 w 115"/>
                  <a:gd name="T5" fmla="*/ 22 h 87"/>
                  <a:gd name="T6" fmla="*/ 8 w 115"/>
                  <a:gd name="T7" fmla="*/ 63 h 87"/>
                  <a:gd name="T8" fmla="*/ 10 w 115"/>
                  <a:gd name="T9" fmla="*/ 77 h 87"/>
                  <a:gd name="T10" fmla="*/ 15 w 115"/>
                  <a:gd name="T11" fmla="*/ 87 h 87"/>
                  <a:gd name="T12" fmla="*/ 15 w 115"/>
                  <a:gd name="T13" fmla="*/ 76 h 87"/>
                  <a:gd name="T14" fmla="*/ 23 w 115"/>
                  <a:gd name="T15" fmla="*/ 42 h 87"/>
                  <a:gd name="T16" fmla="*/ 57 w 115"/>
                  <a:gd name="T17" fmla="*/ 42 h 87"/>
                  <a:gd name="T18" fmla="*/ 93 w 115"/>
                  <a:gd name="T19" fmla="*/ 42 h 87"/>
                  <a:gd name="T20" fmla="*/ 101 w 115"/>
                  <a:gd name="T21" fmla="*/ 76 h 87"/>
                  <a:gd name="T22" fmla="*/ 101 w 115"/>
                  <a:gd name="T23" fmla="*/ 87 h 87"/>
                  <a:gd name="T24" fmla="*/ 105 w 115"/>
                  <a:gd name="T25" fmla="*/ 77 h 87"/>
                  <a:gd name="T26" fmla="*/ 108 w 115"/>
                  <a:gd name="T27" fmla="*/ 63 h 87"/>
                  <a:gd name="T28" fmla="*/ 107 w 115"/>
                  <a:gd name="T29" fmla="*/ 2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" h="87">
                    <a:moveTo>
                      <a:pt x="107" y="22"/>
                    </a:moveTo>
                    <a:cubicBezTo>
                      <a:pt x="105" y="19"/>
                      <a:pt x="81" y="0"/>
                      <a:pt x="57" y="0"/>
                    </a:cubicBezTo>
                    <a:cubicBezTo>
                      <a:pt x="33" y="0"/>
                      <a:pt x="10" y="19"/>
                      <a:pt x="8" y="22"/>
                    </a:cubicBezTo>
                    <a:cubicBezTo>
                      <a:pt x="0" y="35"/>
                      <a:pt x="7" y="57"/>
                      <a:pt x="8" y="63"/>
                    </a:cubicBezTo>
                    <a:cubicBezTo>
                      <a:pt x="8" y="68"/>
                      <a:pt x="8" y="71"/>
                      <a:pt x="10" y="77"/>
                    </a:cubicBezTo>
                    <a:cubicBezTo>
                      <a:pt x="12" y="82"/>
                      <a:pt x="11" y="87"/>
                      <a:pt x="15" y="87"/>
                    </a:cubicBezTo>
                    <a:cubicBezTo>
                      <a:pt x="15" y="87"/>
                      <a:pt x="15" y="79"/>
                      <a:pt x="15" y="76"/>
                    </a:cubicBezTo>
                    <a:cubicBezTo>
                      <a:pt x="14" y="63"/>
                      <a:pt x="17" y="47"/>
                      <a:pt x="23" y="42"/>
                    </a:cubicBezTo>
                    <a:cubicBezTo>
                      <a:pt x="30" y="35"/>
                      <a:pt x="51" y="42"/>
                      <a:pt x="57" y="42"/>
                    </a:cubicBezTo>
                    <a:cubicBezTo>
                      <a:pt x="64" y="42"/>
                      <a:pt x="86" y="35"/>
                      <a:pt x="93" y="42"/>
                    </a:cubicBezTo>
                    <a:cubicBezTo>
                      <a:pt x="98" y="47"/>
                      <a:pt x="101" y="63"/>
                      <a:pt x="101" y="76"/>
                    </a:cubicBezTo>
                    <a:cubicBezTo>
                      <a:pt x="101" y="79"/>
                      <a:pt x="101" y="87"/>
                      <a:pt x="101" y="87"/>
                    </a:cubicBezTo>
                    <a:cubicBezTo>
                      <a:pt x="104" y="87"/>
                      <a:pt x="103" y="82"/>
                      <a:pt x="105" y="77"/>
                    </a:cubicBezTo>
                    <a:cubicBezTo>
                      <a:pt x="107" y="71"/>
                      <a:pt x="107" y="68"/>
                      <a:pt x="108" y="63"/>
                    </a:cubicBezTo>
                    <a:cubicBezTo>
                      <a:pt x="108" y="57"/>
                      <a:pt x="115" y="35"/>
                      <a:pt x="107" y="22"/>
                    </a:cubicBezTo>
                    <a:close/>
                  </a:path>
                </a:pathLst>
              </a:custGeom>
              <a:solidFill>
                <a:srgbClr val="CC98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7808913" y="3533776"/>
              <a:ext cx="1397000" cy="1397000"/>
              <a:chOff x="7808913" y="3533776"/>
              <a:chExt cx="1397000" cy="1397000"/>
            </a:xfrm>
          </p:grpSpPr>
          <p:sp>
            <p:nvSpPr>
              <p:cNvPr id="19" name="Oval 19"/>
              <p:cNvSpPr>
                <a:spLocks noChangeArrowheads="1"/>
              </p:cNvSpPr>
              <p:nvPr/>
            </p:nvSpPr>
            <p:spPr bwMode="auto">
              <a:xfrm>
                <a:off x="7808913" y="3533776"/>
                <a:ext cx="1397000" cy="1397000"/>
              </a:xfrm>
              <a:prstGeom prst="ellipse">
                <a:avLst/>
              </a:prstGeom>
              <a:solidFill>
                <a:srgbClr val="96C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8315326" y="4176713"/>
                <a:ext cx="387350" cy="146050"/>
              </a:xfrm>
              <a:custGeom>
                <a:avLst/>
                <a:gdLst>
                  <a:gd name="T0" fmla="*/ 9 w 103"/>
                  <a:gd name="T1" fmla="*/ 29 h 39"/>
                  <a:gd name="T2" fmla="*/ 51 w 103"/>
                  <a:gd name="T3" fmla="*/ 39 h 39"/>
                  <a:gd name="T4" fmla="*/ 93 w 103"/>
                  <a:gd name="T5" fmla="*/ 29 h 39"/>
                  <a:gd name="T6" fmla="*/ 103 w 103"/>
                  <a:gd name="T7" fmla="*/ 2 h 39"/>
                  <a:gd name="T8" fmla="*/ 0 w 103"/>
                  <a:gd name="T9" fmla="*/ 0 h 39"/>
                  <a:gd name="T10" fmla="*/ 9 w 103"/>
                  <a:gd name="T11" fmla="*/ 2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39">
                    <a:moveTo>
                      <a:pt x="9" y="29"/>
                    </a:moveTo>
                    <a:cubicBezTo>
                      <a:pt x="9" y="29"/>
                      <a:pt x="25" y="39"/>
                      <a:pt x="51" y="39"/>
                    </a:cubicBezTo>
                    <a:cubicBezTo>
                      <a:pt x="77" y="39"/>
                      <a:pt x="93" y="29"/>
                      <a:pt x="93" y="29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9" y="29"/>
                    </a:lnTo>
                    <a:close/>
                  </a:path>
                </a:pathLst>
              </a:custGeom>
              <a:solidFill>
                <a:srgbClr val="A06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8210551" y="4225926"/>
                <a:ext cx="574675" cy="330200"/>
              </a:xfrm>
              <a:custGeom>
                <a:avLst/>
                <a:gdLst>
                  <a:gd name="T0" fmla="*/ 153 w 153"/>
                  <a:gd name="T1" fmla="*/ 80 h 88"/>
                  <a:gd name="T2" fmla="*/ 103 w 153"/>
                  <a:gd name="T3" fmla="*/ 33 h 88"/>
                  <a:gd name="T4" fmla="*/ 101 w 153"/>
                  <a:gd name="T5" fmla="*/ 1 h 88"/>
                  <a:gd name="T6" fmla="*/ 81 w 153"/>
                  <a:gd name="T7" fmla="*/ 0 h 88"/>
                  <a:gd name="T8" fmla="*/ 81 w 153"/>
                  <a:gd name="T9" fmla="*/ 0 h 88"/>
                  <a:gd name="T10" fmla="*/ 56 w 153"/>
                  <a:gd name="T11" fmla="*/ 1 h 88"/>
                  <a:gd name="T12" fmla="*/ 54 w 153"/>
                  <a:gd name="T13" fmla="*/ 33 h 88"/>
                  <a:gd name="T14" fmla="*/ 0 w 153"/>
                  <a:gd name="T15" fmla="*/ 80 h 88"/>
                  <a:gd name="T16" fmla="*/ 81 w 153"/>
                  <a:gd name="T17" fmla="*/ 88 h 88"/>
                  <a:gd name="T18" fmla="*/ 81 w 153"/>
                  <a:gd name="T19" fmla="*/ 86 h 88"/>
                  <a:gd name="T20" fmla="*/ 153 w 153"/>
                  <a:gd name="T21" fmla="*/ 8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88">
                    <a:moveTo>
                      <a:pt x="153" y="80"/>
                    </a:moveTo>
                    <a:cubicBezTo>
                      <a:pt x="153" y="80"/>
                      <a:pt x="107" y="54"/>
                      <a:pt x="103" y="33"/>
                    </a:cubicBezTo>
                    <a:cubicBezTo>
                      <a:pt x="101" y="19"/>
                      <a:pt x="101" y="1"/>
                      <a:pt x="101" y="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6" y="19"/>
                      <a:pt x="54" y="33"/>
                    </a:cubicBezTo>
                    <a:cubicBezTo>
                      <a:pt x="50" y="54"/>
                      <a:pt x="0" y="80"/>
                      <a:pt x="0" y="80"/>
                    </a:cubicBezTo>
                    <a:cubicBezTo>
                      <a:pt x="81" y="88"/>
                      <a:pt x="81" y="88"/>
                      <a:pt x="81" y="88"/>
                    </a:cubicBezTo>
                    <a:cubicBezTo>
                      <a:pt x="81" y="86"/>
                      <a:pt x="81" y="86"/>
                      <a:pt x="81" y="86"/>
                    </a:cubicBezTo>
                    <a:lnTo>
                      <a:pt x="153" y="80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8416926" y="4225926"/>
                <a:ext cx="176213" cy="138113"/>
              </a:xfrm>
              <a:custGeom>
                <a:avLst/>
                <a:gdLst>
                  <a:gd name="T0" fmla="*/ 46 w 47"/>
                  <a:gd name="T1" fmla="*/ 1 h 37"/>
                  <a:gd name="T2" fmla="*/ 26 w 47"/>
                  <a:gd name="T3" fmla="*/ 0 h 37"/>
                  <a:gd name="T4" fmla="*/ 26 w 47"/>
                  <a:gd name="T5" fmla="*/ 0 h 37"/>
                  <a:gd name="T6" fmla="*/ 1 w 47"/>
                  <a:gd name="T7" fmla="*/ 1 h 37"/>
                  <a:gd name="T8" fmla="*/ 0 w 47"/>
                  <a:gd name="T9" fmla="*/ 23 h 37"/>
                  <a:gd name="T10" fmla="*/ 25 w 47"/>
                  <a:gd name="T11" fmla="*/ 37 h 37"/>
                  <a:gd name="T12" fmla="*/ 47 w 47"/>
                  <a:gd name="T13" fmla="*/ 25 h 37"/>
                  <a:gd name="T14" fmla="*/ 46 w 47"/>
                  <a:gd name="T15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37">
                    <a:moveTo>
                      <a:pt x="46" y="1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2"/>
                      <a:pt x="0" y="23"/>
                    </a:cubicBezTo>
                    <a:cubicBezTo>
                      <a:pt x="7" y="32"/>
                      <a:pt x="19" y="37"/>
                      <a:pt x="25" y="37"/>
                    </a:cubicBezTo>
                    <a:cubicBezTo>
                      <a:pt x="30" y="37"/>
                      <a:pt x="40" y="32"/>
                      <a:pt x="47" y="25"/>
                    </a:cubicBezTo>
                    <a:cubicBezTo>
                      <a:pt x="46" y="13"/>
                      <a:pt x="46" y="1"/>
                      <a:pt x="46" y="1"/>
                    </a:cubicBez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7"/>
              <p:cNvSpPr>
                <a:spLocks/>
              </p:cNvSpPr>
              <p:nvPr/>
            </p:nvSpPr>
            <p:spPr bwMode="auto">
              <a:xfrm>
                <a:off x="8315326" y="3894138"/>
                <a:ext cx="387350" cy="458788"/>
              </a:xfrm>
              <a:custGeom>
                <a:avLst/>
                <a:gdLst>
                  <a:gd name="T0" fmla="*/ 3 w 103"/>
                  <a:gd name="T1" fmla="*/ 60 h 122"/>
                  <a:gd name="T2" fmla="*/ 8 w 103"/>
                  <a:gd name="T3" fmla="*/ 58 h 122"/>
                  <a:gd name="T4" fmla="*/ 52 w 103"/>
                  <a:gd name="T5" fmla="*/ 0 h 122"/>
                  <a:gd name="T6" fmla="*/ 95 w 103"/>
                  <a:gd name="T7" fmla="*/ 58 h 122"/>
                  <a:gd name="T8" fmla="*/ 100 w 103"/>
                  <a:gd name="T9" fmla="*/ 60 h 122"/>
                  <a:gd name="T10" fmla="*/ 98 w 103"/>
                  <a:gd name="T11" fmla="*/ 72 h 122"/>
                  <a:gd name="T12" fmla="*/ 90 w 103"/>
                  <a:gd name="T13" fmla="*/ 84 h 122"/>
                  <a:gd name="T14" fmla="*/ 79 w 103"/>
                  <a:gd name="T15" fmla="*/ 105 h 122"/>
                  <a:gd name="T16" fmla="*/ 52 w 103"/>
                  <a:gd name="T17" fmla="*/ 122 h 122"/>
                  <a:gd name="T18" fmla="*/ 24 w 103"/>
                  <a:gd name="T19" fmla="*/ 105 h 122"/>
                  <a:gd name="T20" fmla="*/ 13 w 103"/>
                  <a:gd name="T21" fmla="*/ 84 h 122"/>
                  <a:gd name="T22" fmla="*/ 5 w 103"/>
                  <a:gd name="T23" fmla="*/ 72 h 122"/>
                  <a:gd name="T24" fmla="*/ 3 w 103"/>
                  <a:gd name="T25" fmla="*/ 6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" h="122">
                    <a:moveTo>
                      <a:pt x="3" y="60"/>
                    </a:moveTo>
                    <a:cubicBezTo>
                      <a:pt x="3" y="53"/>
                      <a:pt x="8" y="58"/>
                      <a:pt x="8" y="58"/>
                    </a:cubicBezTo>
                    <a:cubicBezTo>
                      <a:pt x="8" y="58"/>
                      <a:pt x="0" y="0"/>
                      <a:pt x="52" y="0"/>
                    </a:cubicBezTo>
                    <a:cubicBezTo>
                      <a:pt x="103" y="0"/>
                      <a:pt x="95" y="58"/>
                      <a:pt x="95" y="58"/>
                    </a:cubicBezTo>
                    <a:cubicBezTo>
                      <a:pt x="95" y="58"/>
                      <a:pt x="100" y="53"/>
                      <a:pt x="100" y="60"/>
                    </a:cubicBezTo>
                    <a:cubicBezTo>
                      <a:pt x="100" y="67"/>
                      <a:pt x="98" y="72"/>
                      <a:pt x="98" y="72"/>
                    </a:cubicBezTo>
                    <a:cubicBezTo>
                      <a:pt x="98" y="72"/>
                      <a:pt x="97" y="80"/>
                      <a:pt x="90" y="84"/>
                    </a:cubicBezTo>
                    <a:cubicBezTo>
                      <a:pt x="90" y="84"/>
                      <a:pt x="86" y="96"/>
                      <a:pt x="79" y="105"/>
                    </a:cubicBezTo>
                    <a:cubicBezTo>
                      <a:pt x="72" y="115"/>
                      <a:pt x="58" y="122"/>
                      <a:pt x="52" y="122"/>
                    </a:cubicBezTo>
                    <a:cubicBezTo>
                      <a:pt x="45" y="122"/>
                      <a:pt x="31" y="115"/>
                      <a:pt x="24" y="105"/>
                    </a:cubicBezTo>
                    <a:cubicBezTo>
                      <a:pt x="17" y="95"/>
                      <a:pt x="13" y="84"/>
                      <a:pt x="13" y="84"/>
                    </a:cubicBezTo>
                    <a:cubicBezTo>
                      <a:pt x="5" y="80"/>
                      <a:pt x="5" y="72"/>
                      <a:pt x="5" y="72"/>
                    </a:cubicBezTo>
                    <a:cubicBezTo>
                      <a:pt x="5" y="72"/>
                      <a:pt x="3" y="67"/>
                      <a:pt x="3" y="60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8"/>
              <p:cNvSpPr>
                <a:spLocks/>
              </p:cNvSpPr>
              <p:nvPr/>
            </p:nvSpPr>
            <p:spPr bwMode="auto">
              <a:xfrm>
                <a:off x="8262938" y="3822701"/>
                <a:ext cx="492125" cy="488950"/>
              </a:xfrm>
              <a:custGeom>
                <a:avLst/>
                <a:gdLst>
                  <a:gd name="T0" fmla="*/ 112 w 131"/>
                  <a:gd name="T1" fmla="*/ 21 h 130"/>
                  <a:gd name="T2" fmla="*/ 65 w 131"/>
                  <a:gd name="T3" fmla="*/ 0 h 130"/>
                  <a:gd name="T4" fmla="*/ 19 w 131"/>
                  <a:gd name="T5" fmla="*/ 21 h 130"/>
                  <a:gd name="T6" fmla="*/ 28 w 131"/>
                  <a:gd name="T7" fmla="*/ 126 h 130"/>
                  <a:gd name="T8" fmla="*/ 42 w 131"/>
                  <a:gd name="T9" fmla="*/ 42 h 130"/>
                  <a:gd name="T10" fmla="*/ 60 w 131"/>
                  <a:gd name="T11" fmla="*/ 59 h 130"/>
                  <a:gd name="T12" fmla="*/ 109 w 131"/>
                  <a:gd name="T13" fmla="*/ 66 h 130"/>
                  <a:gd name="T14" fmla="*/ 103 w 131"/>
                  <a:gd name="T15" fmla="*/ 125 h 130"/>
                  <a:gd name="T16" fmla="*/ 112 w 131"/>
                  <a:gd name="T17" fmla="*/ 2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130">
                    <a:moveTo>
                      <a:pt x="112" y="21"/>
                    </a:moveTo>
                    <a:cubicBezTo>
                      <a:pt x="97" y="3"/>
                      <a:pt x="81" y="0"/>
                      <a:pt x="65" y="0"/>
                    </a:cubicBezTo>
                    <a:cubicBezTo>
                      <a:pt x="50" y="0"/>
                      <a:pt x="34" y="4"/>
                      <a:pt x="19" y="21"/>
                    </a:cubicBezTo>
                    <a:cubicBezTo>
                      <a:pt x="0" y="43"/>
                      <a:pt x="28" y="126"/>
                      <a:pt x="28" y="126"/>
                    </a:cubicBezTo>
                    <a:cubicBezTo>
                      <a:pt x="29" y="130"/>
                      <a:pt x="9" y="60"/>
                      <a:pt x="42" y="42"/>
                    </a:cubicBezTo>
                    <a:cubicBezTo>
                      <a:pt x="49" y="51"/>
                      <a:pt x="60" y="59"/>
                      <a:pt x="60" y="59"/>
                    </a:cubicBezTo>
                    <a:cubicBezTo>
                      <a:pt x="60" y="59"/>
                      <a:pt x="81" y="76"/>
                      <a:pt x="109" y="66"/>
                    </a:cubicBezTo>
                    <a:cubicBezTo>
                      <a:pt x="113" y="88"/>
                      <a:pt x="102" y="128"/>
                      <a:pt x="103" y="125"/>
                    </a:cubicBezTo>
                    <a:cubicBezTo>
                      <a:pt x="103" y="125"/>
                      <a:pt x="131" y="45"/>
                      <a:pt x="112" y="21"/>
                    </a:cubicBezTo>
                    <a:close/>
                  </a:path>
                </a:pathLst>
              </a:custGeom>
              <a:solidFill>
                <a:srgbClr val="D39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8262938" y="3808413"/>
                <a:ext cx="492125" cy="517525"/>
              </a:xfrm>
              <a:custGeom>
                <a:avLst/>
                <a:gdLst>
                  <a:gd name="T0" fmla="*/ 112 w 131"/>
                  <a:gd name="T1" fmla="*/ 21 h 138"/>
                  <a:gd name="T2" fmla="*/ 65 w 131"/>
                  <a:gd name="T3" fmla="*/ 0 h 138"/>
                  <a:gd name="T4" fmla="*/ 19 w 131"/>
                  <a:gd name="T5" fmla="*/ 21 h 138"/>
                  <a:gd name="T6" fmla="*/ 20 w 131"/>
                  <a:gd name="T7" fmla="*/ 129 h 138"/>
                  <a:gd name="T8" fmla="*/ 30 w 131"/>
                  <a:gd name="T9" fmla="*/ 135 h 138"/>
                  <a:gd name="T10" fmla="*/ 42 w 131"/>
                  <a:gd name="T11" fmla="*/ 43 h 138"/>
                  <a:gd name="T12" fmla="*/ 60 w 131"/>
                  <a:gd name="T13" fmla="*/ 60 h 138"/>
                  <a:gd name="T14" fmla="*/ 107 w 131"/>
                  <a:gd name="T15" fmla="*/ 69 h 138"/>
                  <a:gd name="T16" fmla="*/ 101 w 131"/>
                  <a:gd name="T17" fmla="*/ 135 h 138"/>
                  <a:gd name="T18" fmla="*/ 111 w 131"/>
                  <a:gd name="T19" fmla="*/ 129 h 138"/>
                  <a:gd name="T20" fmla="*/ 112 w 131"/>
                  <a:gd name="T21" fmla="*/ 2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138">
                    <a:moveTo>
                      <a:pt x="112" y="21"/>
                    </a:moveTo>
                    <a:cubicBezTo>
                      <a:pt x="97" y="4"/>
                      <a:pt x="81" y="0"/>
                      <a:pt x="65" y="0"/>
                    </a:cubicBezTo>
                    <a:cubicBezTo>
                      <a:pt x="50" y="0"/>
                      <a:pt x="34" y="4"/>
                      <a:pt x="19" y="21"/>
                    </a:cubicBezTo>
                    <a:cubicBezTo>
                      <a:pt x="0" y="44"/>
                      <a:pt x="2" y="92"/>
                      <a:pt x="20" y="129"/>
                    </a:cubicBezTo>
                    <a:cubicBezTo>
                      <a:pt x="22" y="133"/>
                      <a:pt x="30" y="135"/>
                      <a:pt x="30" y="135"/>
                    </a:cubicBezTo>
                    <a:cubicBezTo>
                      <a:pt x="31" y="138"/>
                      <a:pt x="9" y="60"/>
                      <a:pt x="42" y="43"/>
                    </a:cubicBezTo>
                    <a:cubicBezTo>
                      <a:pt x="49" y="52"/>
                      <a:pt x="60" y="60"/>
                      <a:pt x="60" y="60"/>
                    </a:cubicBezTo>
                    <a:cubicBezTo>
                      <a:pt x="60" y="60"/>
                      <a:pt x="79" y="79"/>
                      <a:pt x="107" y="69"/>
                    </a:cubicBezTo>
                    <a:cubicBezTo>
                      <a:pt x="111" y="91"/>
                      <a:pt x="100" y="137"/>
                      <a:pt x="101" y="135"/>
                    </a:cubicBezTo>
                    <a:cubicBezTo>
                      <a:pt x="101" y="135"/>
                      <a:pt x="109" y="133"/>
                      <a:pt x="111" y="129"/>
                    </a:cubicBezTo>
                    <a:cubicBezTo>
                      <a:pt x="128" y="92"/>
                      <a:pt x="131" y="46"/>
                      <a:pt x="112" y="21"/>
                    </a:cubicBezTo>
                    <a:close/>
                  </a:path>
                </a:pathLst>
              </a:custGeom>
              <a:solidFill>
                <a:srgbClr val="C18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8018463" y="4416426"/>
                <a:ext cx="973138" cy="514350"/>
              </a:xfrm>
              <a:custGeom>
                <a:avLst/>
                <a:gdLst>
                  <a:gd name="T0" fmla="*/ 130 w 259"/>
                  <a:gd name="T1" fmla="*/ 137 h 137"/>
                  <a:gd name="T2" fmla="*/ 259 w 259"/>
                  <a:gd name="T3" fmla="*/ 85 h 137"/>
                  <a:gd name="T4" fmla="*/ 247 w 259"/>
                  <a:gd name="T5" fmla="*/ 43 h 137"/>
                  <a:gd name="T6" fmla="*/ 234 w 259"/>
                  <a:gd name="T7" fmla="*/ 23 h 137"/>
                  <a:gd name="T8" fmla="*/ 169 w 259"/>
                  <a:gd name="T9" fmla="*/ 0 h 137"/>
                  <a:gd name="T10" fmla="*/ 130 w 259"/>
                  <a:gd name="T11" fmla="*/ 18 h 137"/>
                  <a:gd name="T12" fmla="*/ 89 w 259"/>
                  <a:gd name="T13" fmla="*/ 1 h 137"/>
                  <a:gd name="T14" fmla="*/ 24 w 259"/>
                  <a:gd name="T15" fmla="*/ 23 h 137"/>
                  <a:gd name="T16" fmla="*/ 11 w 259"/>
                  <a:gd name="T17" fmla="*/ 43 h 137"/>
                  <a:gd name="T18" fmla="*/ 0 w 259"/>
                  <a:gd name="T19" fmla="*/ 84 h 137"/>
                  <a:gd name="T20" fmla="*/ 130 w 259"/>
                  <a:gd name="T21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9" h="137">
                    <a:moveTo>
                      <a:pt x="130" y="137"/>
                    </a:moveTo>
                    <a:cubicBezTo>
                      <a:pt x="180" y="137"/>
                      <a:pt x="225" y="117"/>
                      <a:pt x="259" y="85"/>
                    </a:cubicBezTo>
                    <a:cubicBezTo>
                      <a:pt x="255" y="73"/>
                      <a:pt x="250" y="54"/>
                      <a:pt x="247" y="43"/>
                    </a:cubicBezTo>
                    <a:cubicBezTo>
                      <a:pt x="242" y="21"/>
                      <a:pt x="234" y="23"/>
                      <a:pt x="234" y="23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0" y="1"/>
                      <a:pt x="166" y="18"/>
                      <a:pt x="130" y="18"/>
                    </a:cubicBezTo>
                    <a:cubicBezTo>
                      <a:pt x="93" y="18"/>
                      <a:pt x="88" y="2"/>
                      <a:pt x="89" y="1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17" y="21"/>
                      <a:pt x="11" y="43"/>
                    </a:cubicBezTo>
                    <a:cubicBezTo>
                      <a:pt x="9" y="52"/>
                      <a:pt x="4" y="70"/>
                      <a:pt x="0" y="84"/>
                    </a:cubicBezTo>
                    <a:cubicBezTo>
                      <a:pt x="34" y="117"/>
                      <a:pt x="80" y="137"/>
                      <a:pt x="130" y="137"/>
                    </a:cubicBezTo>
                    <a:close/>
                  </a:path>
                </a:pathLst>
              </a:custGeom>
              <a:solidFill>
                <a:srgbClr val="446D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4594226" y="1927226"/>
              <a:ext cx="1397000" cy="1397000"/>
              <a:chOff x="4594226" y="1927226"/>
              <a:chExt cx="1397000" cy="1397000"/>
            </a:xfrm>
          </p:grpSpPr>
          <p:sp>
            <p:nvSpPr>
              <p:cNvPr id="10" name="Oval 10"/>
              <p:cNvSpPr>
                <a:spLocks noChangeArrowheads="1"/>
              </p:cNvSpPr>
              <p:nvPr/>
            </p:nvSpPr>
            <p:spPr bwMode="auto">
              <a:xfrm>
                <a:off x="4594226" y="1927226"/>
                <a:ext cx="1397000" cy="1397000"/>
              </a:xfrm>
              <a:prstGeom prst="ellipse">
                <a:avLst/>
              </a:prstGeom>
              <a:solidFill>
                <a:srgbClr val="96C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5097463" y="2595563"/>
                <a:ext cx="382588" cy="146050"/>
              </a:xfrm>
              <a:custGeom>
                <a:avLst/>
                <a:gdLst>
                  <a:gd name="T0" fmla="*/ 9 w 102"/>
                  <a:gd name="T1" fmla="*/ 29 h 39"/>
                  <a:gd name="T2" fmla="*/ 51 w 102"/>
                  <a:gd name="T3" fmla="*/ 39 h 39"/>
                  <a:gd name="T4" fmla="*/ 93 w 102"/>
                  <a:gd name="T5" fmla="*/ 29 h 39"/>
                  <a:gd name="T6" fmla="*/ 102 w 102"/>
                  <a:gd name="T7" fmla="*/ 2 h 39"/>
                  <a:gd name="T8" fmla="*/ 0 w 102"/>
                  <a:gd name="T9" fmla="*/ 0 h 39"/>
                  <a:gd name="T10" fmla="*/ 9 w 102"/>
                  <a:gd name="T11" fmla="*/ 2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39">
                    <a:moveTo>
                      <a:pt x="9" y="29"/>
                    </a:moveTo>
                    <a:cubicBezTo>
                      <a:pt x="9" y="29"/>
                      <a:pt x="25" y="39"/>
                      <a:pt x="51" y="39"/>
                    </a:cubicBezTo>
                    <a:cubicBezTo>
                      <a:pt x="77" y="39"/>
                      <a:pt x="93" y="29"/>
                      <a:pt x="93" y="29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9" y="29"/>
                    </a:lnTo>
                    <a:close/>
                  </a:path>
                </a:pathLst>
              </a:custGeom>
              <a:solidFill>
                <a:srgbClr val="6D3A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4991101" y="2643188"/>
                <a:ext cx="571500" cy="331788"/>
              </a:xfrm>
              <a:custGeom>
                <a:avLst/>
                <a:gdLst>
                  <a:gd name="T0" fmla="*/ 152 w 152"/>
                  <a:gd name="T1" fmla="*/ 80 h 88"/>
                  <a:gd name="T2" fmla="*/ 103 w 152"/>
                  <a:gd name="T3" fmla="*/ 33 h 88"/>
                  <a:gd name="T4" fmla="*/ 101 w 152"/>
                  <a:gd name="T5" fmla="*/ 1 h 88"/>
                  <a:gd name="T6" fmla="*/ 81 w 152"/>
                  <a:gd name="T7" fmla="*/ 0 h 88"/>
                  <a:gd name="T8" fmla="*/ 81 w 152"/>
                  <a:gd name="T9" fmla="*/ 0 h 88"/>
                  <a:gd name="T10" fmla="*/ 56 w 152"/>
                  <a:gd name="T11" fmla="*/ 1 h 88"/>
                  <a:gd name="T12" fmla="*/ 53 w 152"/>
                  <a:gd name="T13" fmla="*/ 33 h 88"/>
                  <a:gd name="T14" fmla="*/ 0 w 152"/>
                  <a:gd name="T15" fmla="*/ 80 h 88"/>
                  <a:gd name="T16" fmla="*/ 80 w 152"/>
                  <a:gd name="T17" fmla="*/ 88 h 88"/>
                  <a:gd name="T18" fmla="*/ 80 w 152"/>
                  <a:gd name="T19" fmla="*/ 86 h 88"/>
                  <a:gd name="T20" fmla="*/ 152 w 152"/>
                  <a:gd name="T21" fmla="*/ 8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2" h="88">
                    <a:moveTo>
                      <a:pt x="152" y="80"/>
                    </a:moveTo>
                    <a:cubicBezTo>
                      <a:pt x="152" y="80"/>
                      <a:pt x="107" y="54"/>
                      <a:pt x="103" y="33"/>
                    </a:cubicBezTo>
                    <a:cubicBezTo>
                      <a:pt x="101" y="19"/>
                      <a:pt x="101" y="1"/>
                      <a:pt x="101" y="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6" y="19"/>
                      <a:pt x="53" y="33"/>
                    </a:cubicBezTo>
                    <a:cubicBezTo>
                      <a:pt x="49" y="54"/>
                      <a:pt x="0" y="80"/>
                      <a:pt x="0" y="80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80" y="86"/>
                      <a:pt x="80" y="86"/>
                      <a:pt x="80" y="86"/>
                    </a:cubicBezTo>
                    <a:lnTo>
                      <a:pt x="152" y="80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5199063" y="2643188"/>
                <a:ext cx="176213" cy="139700"/>
              </a:xfrm>
              <a:custGeom>
                <a:avLst/>
                <a:gdLst>
                  <a:gd name="T0" fmla="*/ 46 w 47"/>
                  <a:gd name="T1" fmla="*/ 1 h 37"/>
                  <a:gd name="T2" fmla="*/ 26 w 47"/>
                  <a:gd name="T3" fmla="*/ 0 h 37"/>
                  <a:gd name="T4" fmla="*/ 26 w 47"/>
                  <a:gd name="T5" fmla="*/ 0 h 37"/>
                  <a:gd name="T6" fmla="*/ 1 w 47"/>
                  <a:gd name="T7" fmla="*/ 1 h 37"/>
                  <a:gd name="T8" fmla="*/ 0 w 47"/>
                  <a:gd name="T9" fmla="*/ 24 h 37"/>
                  <a:gd name="T10" fmla="*/ 24 w 47"/>
                  <a:gd name="T11" fmla="*/ 37 h 37"/>
                  <a:gd name="T12" fmla="*/ 47 w 47"/>
                  <a:gd name="T13" fmla="*/ 25 h 37"/>
                  <a:gd name="T14" fmla="*/ 46 w 47"/>
                  <a:gd name="T15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37">
                    <a:moveTo>
                      <a:pt x="46" y="1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2"/>
                      <a:pt x="0" y="24"/>
                    </a:cubicBezTo>
                    <a:cubicBezTo>
                      <a:pt x="7" y="32"/>
                      <a:pt x="18" y="37"/>
                      <a:pt x="24" y="37"/>
                    </a:cubicBezTo>
                    <a:cubicBezTo>
                      <a:pt x="30" y="37"/>
                      <a:pt x="40" y="32"/>
                      <a:pt x="47" y="25"/>
                    </a:cubicBezTo>
                    <a:cubicBezTo>
                      <a:pt x="46" y="13"/>
                      <a:pt x="46" y="1"/>
                      <a:pt x="46" y="1"/>
                    </a:cubicBez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4"/>
              <p:cNvSpPr>
                <a:spLocks/>
              </p:cNvSpPr>
              <p:nvPr/>
            </p:nvSpPr>
            <p:spPr bwMode="auto">
              <a:xfrm>
                <a:off x="5097463" y="2312988"/>
                <a:ext cx="385763" cy="458788"/>
              </a:xfrm>
              <a:custGeom>
                <a:avLst/>
                <a:gdLst>
                  <a:gd name="T0" fmla="*/ 3 w 103"/>
                  <a:gd name="T1" fmla="*/ 60 h 122"/>
                  <a:gd name="T2" fmla="*/ 8 w 103"/>
                  <a:gd name="T3" fmla="*/ 58 h 122"/>
                  <a:gd name="T4" fmla="*/ 51 w 103"/>
                  <a:gd name="T5" fmla="*/ 0 h 122"/>
                  <a:gd name="T6" fmla="*/ 95 w 103"/>
                  <a:gd name="T7" fmla="*/ 58 h 122"/>
                  <a:gd name="T8" fmla="*/ 100 w 103"/>
                  <a:gd name="T9" fmla="*/ 60 h 122"/>
                  <a:gd name="T10" fmla="*/ 98 w 103"/>
                  <a:gd name="T11" fmla="*/ 72 h 122"/>
                  <a:gd name="T12" fmla="*/ 90 w 103"/>
                  <a:gd name="T13" fmla="*/ 84 h 122"/>
                  <a:gd name="T14" fmla="*/ 79 w 103"/>
                  <a:gd name="T15" fmla="*/ 105 h 122"/>
                  <a:gd name="T16" fmla="*/ 51 w 103"/>
                  <a:gd name="T17" fmla="*/ 122 h 122"/>
                  <a:gd name="T18" fmla="*/ 24 w 103"/>
                  <a:gd name="T19" fmla="*/ 105 h 122"/>
                  <a:gd name="T20" fmla="*/ 13 w 103"/>
                  <a:gd name="T21" fmla="*/ 84 h 122"/>
                  <a:gd name="T22" fmla="*/ 5 w 103"/>
                  <a:gd name="T23" fmla="*/ 72 h 122"/>
                  <a:gd name="T24" fmla="*/ 3 w 103"/>
                  <a:gd name="T25" fmla="*/ 6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" h="122">
                    <a:moveTo>
                      <a:pt x="3" y="60"/>
                    </a:moveTo>
                    <a:cubicBezTo>
                      <a:pt x="2" y="53"/>
                      <a:pt x="8" y="58"/>
                      <a:pt x="8" y="58"/>
                    </a:cubicBezTo>
                    <a:cubicBezTo>
                      <a:pt x="8" y="58"/>
                      <a:pt x="0" y="0"/>
                      <a:pt x="51" y="0"/>
                    </a:cubicBezTo>
                    <a:cubicBezTo>
                      <a:pt x="103" y="0"/>
                      <a:pt x="95" y="58"/>
                      <a:pt x="95" y="58"/>
                    </a:cubicBezTo>
                    <a:cubicBezTo>
                      <a:pt x="95" y="58"/>
                      <a:pt x="100" y="53"/>
                      <a:pt x="100" y="60"/>
                    </a:cubicBezTo>
                    <a:cubicBezTo>
                      <a:pt x="99" y="67"/>
                      <a:pt x="98" y="72"/>
                      <a:pt x="98" y="72"/>
                    </a:cubicBezTo>
                    <a:cubicBezTo>
                      <a:pt x="98" y="72"/>
                      <a:pt x="97" y="80"/>
                      <a:pt x="90" y="84"/>
                    </a:cubicBezTo>
                    <a:cubicBezTo>
                      <a:pt x="90" y="84"/>
                      <a:pt x="85" y="96"/>
                      <a:pt x="79" y="105"/>
                    </a:cubicBezTo>
                    <a:cubicBezTo>
                      <a:pt x="72" y="115"/>
                      <a:pt x="58" y="122"/>
                      <a:pt x="51" y="122"/>
                    </a:cubicBezTo>
                    <a:cubicBezTo>
                      <a:pt x="45" y="122"/>
                      <a:pt x="31" y="115"/>
                      <a:pt x="24" y="105"/>
                    </a:cubicBezTo>
                    <a:cubicBezTo>
                      <a:pt x="17" y="95"/>
                      <a:pt x="13" y="84"/>
                      <a:pt x="13" y="84"/>
                    </a:cubicBezTo>
                    <a:cubicBezTo>
                      <a:pt x="5" y="80"/>
                      <a:pt x="5" y="72"/>
                      <a:pt x="5" y="72"/>
                    </a:cubicBezTo>
                    <a:cubicBezTo>
                      <a:pt x="5" y="72"/>
                      <a:pt x="3" y="67"/>
                      <a:pt x="3" y="60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5"/>
              <p:cNvSpPr>
                <a:spLocks/>
              </p:cNvSpPr>
              <p:nvPr/>
            </p:nvSpPr>
            <p:spPr bwMode="auto">
              <a:xfrm>
                <a:off x="5045076" y="2227263"/>
                <a:ext cx="487363" cy="514350"/>
              </a:xfrm>
              <a:custGeom>
                <a:avLst/>
                <a:gdLst>
                  <a:gd name="T0" fmla="*/ 111 w 130"/>
                  <a:gd name="T1" fmla="*/ 21 h 137"/>
                  <a:gd name="T2" fmla="*/ 65 w 130"/>
                  <a:gd name="T3" fmla="*/ 0 h 137"/>
                  <a:gd name="T4" fmla="*/ 19 w 130"/>
                  <a:gd name="T5" fmla="*/ 21 h 137"/>
                  <a:gd name="T6" fmla="*/ 19 w 130"/>
                  <a:gd name="T7" fmla="*/ 129 h 137"/>
                  <a:gd name="T8" fmla="*/ 30 w 130"/>
                  <a:gd name="T9" fmla="*/ 135 h 137"/>
                  <a:gd name="T10" fmla="*/ 27 w 130"/>
                  <a:gd name="T11" fmla="*/ 64 h 137"/>
                  <a:gd name="T12" fmla="*/ 65 w 130"/>
                  <a:gd name="T13" fmla="*/ 54 h 137"/>
                  <a:gd name="T14" fmla="*/ 102 w 130"/>
                  <a:gd name="T15" fmla="*/ 63 h 137"/>
                  <a:gd name="T16" fmla="*/ 100 w 130"/>
                  <a:gd name="T17" fmla="*/ 135 h 137"/>
                  <a:gd name="T18" fmla="*/ 111 w 130"/>
                  <a:gd name="T19" fmla="*/ 129 h 137"/>
                  <a:gd name="T20" fmla="*/ 111 w 130"/>
                  <a:gd name="T21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0" h="137">
                    <a:moveTo>
                      <a:pt x="111" y="21"/>
                    </a:moveTo>
                    <a:cubicBezTo>
                      <a:pt x="97" y="4"/>
                      <a:pt x="80" y="0"/>
                      <a:pt x="65" y="0"/>
                    </a:cubicBezTo>
                    <a:cubicBezTo>
                      <a:pt x="50" y="0"/>
                      <a:pt x="33" y="4"/>
                      <a:pt x="19" y="21"/>
                    </a:cubicBezTo>
                    <a:cubicBezTo>
                      <a:pt x="0" y="44"/>
                      <a:pt x="2" y="92"/>
                      <a:pt x="19" y="129"/>
                    </a:cubicBezTo>
                    <a:cubicBezTo>
                      <a:pt x="21" y="134"/>
                      <a:pt x="30" y="135"/>
                      <a:pt x="30" y="135"/>
                    </a:cubicBezTo>
                    <a:cubicBezTo>
                      <a:pt x="31" y="137"/>
                      <a:pt x="18" y="94"/>
                      <a:pt x="27" y="64"/>
                    </a:cubicBezTo>
                    <a:cubicBezTo>
                      <a:pt x="30" y="61"/>
                      <a:pt x="39" y="54"/>
                      <a:pt x="65" y="54"/>
                    </a:cubicBezTo>
                    <a:cubicBezTo>
                      <a:pt x="89" y="54"/>
                      <a:pt x="99" y="60"/>
                      <a:pt x="102" y="63"/>
                    </a:cubicBezTo>
                    <a:cubicBezTo>
                      <a:pt x="112" y="93"/>
                      <a:pt x="100" y="136"/>
                      <a:pt x="100" y="135"/>
                    </a:cubicBezTo>
                    <a:cubicBezTo>
                      <a:pt x="100" y="135"/>
                      <a:pt x="109" y="133"/>
                      <a:pt x="111" y="129"/>
                    </a:cubicBezTo>
                    <a:cubicBezTo>
                      <a:pt x="128" y="92"/>
                      <a:pt x="130" y="46"/>
                      <a:pt x="111" y="21"/>
                    </a:cubicBezTo>
                    <a:close/>
                  </a:path>
                </a:pathLst>
              </a:custGeom>
              <a:solidFill>
                <a:srgbClr val="874E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6"/>
              <p:cNvSpPr>
                <a:spLocks/>
              </p:cNvSpPr>
              <p:nvPr/>
            </p:nvSpPr>
            <p:spPr bwMode="auto">
              <a:xfrm>
                <a:off x="4806951" y="2835276"/>
                <a:ext cx="962025" cy="488950"/>
              </a:xfrm>
              <a:custGeom>
                <a:avLst/>
                <a:gdLst>
                  <a:gd name="T0" fmla="*/ 129 w 256"/>
                  <a:gd name="T1" fmla="*/ 130 h 130"/>
                  <a:gd name="T2" fmla="*/ 256 w 256"/>
                  <a:gd name="T3" fmla="*/ 80 h 130"/>
                  <a:gd name="T4" fmla="*/ 245 w 256"/>
                  <a:gd name="T5" fmla="*/ 43 h 130"/>
                  <a:gd name="T6" fmla="*/ 232 w 256"/>
                  <a:gd name="T7" fmla="*/ 23 h 130"/>
                  <a:gd name="T8" fmla="*/ 167 w 256"/>
                  <a:gd name="T9" fmla="*/ 0 h 130"/>
                  <a:gd name="T10" fmla="*/ 127 w 256"/>
                  <a:gd name="T11" fmla="*/ 18 h 130"/>
                  <a:gd name="T12" fmla="*/ 87 w 256"/>
                  <a:gd name="T13" fmla="*/ 1 h 130"/>
                  <a:gd name="T14" fmla="*/ 22 w 256"/>
                  <a:gd name="T15" fmla="*/ 23 h 130"/>
                  <a:gd name="T16" fmla="*/ 9 w 256"/>
                  <a:gd name="T17" fmla="*/ 43 h 130"/>
                  <a:gd name="T18" fmla="*/ 0 w 256"/>
                  <a:gd name="T19" fmla="*/ 78 h 130"/>
                  <a:gd name="T20" fmla="*/ 129 w 256"/>
                  <a:gd name="T21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6" h="130">
                    <a:moveTo>
                      <a:pt x="129" y="130"/>
                    </a:moveTo>
                    <a:cubicBezTo>
                      <a:pt x="178" y="130"/>
                      <a:pt x="222" y="111"/>
                      <a:pt x="256" y="80"/>
                    </a:cubicBezTo>
                    <a:cubicBezTo>
                      <a:pt x="252" y="69"/>
                      <a:pt x="248" y="54"/>
                      <a:pt x="245" y="43"/>
                    </a:cubicBezTo>
                    <a:cubicBezTo>
                      <a:pt x="240" y="21"/>
                      <a:pt x="232" y="23"/>
                      <a:pt x="232" y="23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1"/>
                      <a:pt x="164" y="18"/>
                      <a:pt x="127" y="18"/>
                    </a:cubicBezTo>
                    <a:cubicBezTo>
                      <a:pt x="91" y="18"/>
                      <a:pt x="86" y="2"/>
                      <a:pt x="87" y="1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14" y="21"/>
                      <a:pt x="9" y="43"/>
                    </a:cubicBezTo>
                    <a:cubicBezTo>
                      <a:pt x="6" y="54"/>
                      <a:pt x="3" y="66"/>
                      <a:pt x="0" y="78"/>
                    </a:cubicBezTo>
                    <a:cubicBezTo>
                      <a:pt x="34" y="110"/>
                      <a:pt x="79" y="130"/>
                      <a:pt x="129" y="130"/>
                    </a:cubicBezTo>
                    <a:close/>
                  </a:path>
                </a:pathLst>
              </a:custGeom>
              <a:solidFill>
                <a:srgbClr val="9914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2986088" y="5141913"/>
              <a:ext cx="1397000" cy="1397001"/>
              <a:chOff x="2986088" y="5141913"/>
              <a:chExt cx="1397000" cy="1397001"/>
            </a:xfrm>
          </p:grpSpPr>
          <p:sp>
            <p:nvSpPr>
              <p:cNvPr id="8" name="Oval 8"/>
              <p:cNvSpPr>
                <a:spLocks noChangeArrowheads="1"/>
              </p:cNvSpPr>
              <p:nvPr/>
            </p:nvSpPr>
            <p:spPr bwMode="auto">
              <a:xfrm>
                <a:off x="2986088" y="5141913"/>
                <a:ext cx="1397000" cy="1397000"/>
              </a:xfrm>
              <a:prstGeom prst="ellipse">
                <a:avLst/>
              </a:prstGeom>
              <a:solidFill>
                <a:srgbClr val="FF6F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3571876" y="5851526"/>
                <a:ext cx="214313" cy="222250"/>
              </a:xfrm>
              <a:custGeom>
                <a:avLst/>
                <a:gdLst>
                  <a:gd name="T0" fmla="*/ 66 w 135"/>
                  <a:gd name="T1" fmla="*/ 140 h 140"/>
                  <a:gd name="T2" fmla="*/ 0 w 135"/>
                  <a:gd name="T3" fmla="*/ 78 h 140"/>
                  <a:gd name="T4" fmla="*/ 0 w 135"/>
                  <a:gd name="T5" fmla="*/ 0 h 140"/>
                  <a:gd name="T6" fmla="*/ 135 w 135"/>
                  <a:gd name="T7" fmla="*/ 0 h 140"/>
                  <a:gd name="T8" fmla="*/ 135 w 135"/>
                  <a:gd name="T9" fmla="*/ 78 h 140"/>
                  <a:gd name="T10" fmla="*/ 66 w 135"/>
                  <a:gd name="T11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40">
                    <a:moveTo>
                      <a:pt x="66" y="140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135" y="0"/>
                    </a:lnTo>
                    <a:lnTo>
                      <a:pt x="135" y="78"/>
                    </a:lnTo>
                    <a:lnTo>
                      <a:pt x="66" y="140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8"/>
              <p:cNvSpPr>
                <a:spLocks/>
              </p:cNvSpPr>
              <p:nvPr/>
            </p:nvSpPr>
            <p:spPr bwMode="auto">
              <a:xfrm>
                <a:off x="3571876" y="5851526"/>
                <a:ext cx="214313" cy="120650"/>
              </a:xfrm>
              <a:custGeom>
                <a:avLst/>
                <a:gdLst>
                  <a:gd name="T0" fmla="*/ 0 w 57"/>
                  <a:gd name="T1" fmla="*/ 15 h 32"/>
                  <a:gd name="T2" fmla="*/ 28 w 57"/>
                  <a:gd name="T3" fmla="*/ 32 h 32"/>
                  <a:gd name="T4" fmla="*/ 57 w 57"/>
                  <a:gd name="T5" fmla="*/ 15 h 32"/>
                  <a:gd name="T6" fmla="*/ 57 w 57"/>
                  <a:gd name="T7" fmla="*/ 0 h 32"/>
                  <a:gd name="T8" fmla="*/ 0 w 57"/>
                  <a:gd name="T9" fmla="*/ 0 h 32"/>
                  <a:gd name="T10" fmla="*/ 0 w 57"/>
                  <a:gd name="T11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32">
                    <a:moveTo>
                      <a:pt x="0" y="15"/>
                    </a:moveTo>
                    <a:cubicBezTo>
                      <a:pt x="7" y="22"/>
                      <a:pt x="16" y="32"/>
                      <a:pt x="28" y="32"/>
                    </a:cubicBezTo>
                    <a:cubicBezTo>
                      <a:pt x="41" y="32"/>
                      <a:pt x="50" y="22"/>
                      <a:pt x="57" y="15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3455988" y="5427663"/>
                <a:ext cx="442913" cy="528638"/>
              </a:xfrm>
              <a:custGeom>
                <a:avLst/>
                <a:gdLst>
                  <a:gd name="T0" fmla="*/ 7 w 118"/>
                  <a:gd name="T1" fmla="*/ 69 h 141"/>
                  <a:gd name="T2" fmla="*/ 13 w 118"/>
                  <a:gd name="T3" fmla="*/ 66 h 141"/>
                  <a:gd name="T4" fmla="*/ 59 w 118"/>
                  <a:gd name="T5" fmla="*/ 0 h 141"/>
                  <a:gd name="T6" fmla="*/ 106 w 118"/>
                  <a:gd name="T7" fmla="*/ 66 h 141"/>
                  <a:gd name="T8" fmla="*/ 112 w 118"/>
                  <a:gd name="T9" fmla="*/ 69 h 141"/>
                  <a:gd name="T10" fmla="*/ 110 w 118"/>
                  <a:gd name="T11" fmla="*/ 82 h 141"/>
                  <a:gd name="T12" fmla="*/ 100 w 118"/>
                  <a:gd name="T13" fmla="*/ 96 h 141"/>
                  <a:gd name="T14" fmla="*/ 92 w 118"/>
                  <a:gd name="T15" fmla="*/ 119 h 141"/>
                  <a:gd name="T16" fmla="*/ 59 w 118"/>
                  <a:gd name="T17" fmla="*/ 140 h 141"/>
                  <a:gd name="T18" fmla="*/ 27 w 118"/>
                  <a:gd name="T19" fmla="*/ 119 h 141"/>
                  <a:gd name="T20" fmla="*/ 18 w 118"/>
                  <a:gd name="T21" fmla="*/ 96 h 141"/>
                  <a:gd name="T22" fmla="*/ 9 w 118"/>
                  <a:gd name="T23" fmla="*/ 82 h 141"/>
                  <a:gd name="T24" fmla="*/ 7 w 118"/>
                  <a:gd name="T25" fmla="*/ 6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141">
                    <a:moveTo>
                      <a:pt x="7" y="69"/>
                    </a:moveTo>
                    <a:cubicBezTo>
                      <a:pt x="7" y="61"/>
                      <a:pt x="13" y="66"/>
                      <a:pt x="13" y="66"/>
                    </a:cubicBezTo>
                    <a:cubicBezTo>
                      <a:pt x="13" y="66"/>
                      <a:pt x="0" y="0"/>
                      <a:pt x="59" y="0"/>
                    </a:cubicBezTo>
                    <a:cubicBezTo>
                      <a:pt x="118" y="0"/>
                      <a:pt x="106" y="66"/>
                      <a:pt x="106" y="66"/>
                    </a:cubicBezTo>
                    <a:cubicBezTo>
                      <a:pt x="106" y="66"/>
                      <a:pt x="112" y="61"/>
                      <a:pt x="112" y="69"/>
                    </a:cubicBezTo>
                    <a:cubicBezTo>
                      <a:pt x="112" y="77"/>
                      <a:pt x="110" y="82"/>
                      <a:pt x="110" y="82"/>
                    </a:cubicBezTo>
                    <a:cubicBezTo>
                      <a:pt x="110" y="82"/>
                      <a:pt x="109" y="92"/>
                      <a:pt x="100" y="96"/>
                    </a:cubicBezTo>
                    <a:cubicBezTo>
                      <a:pt x="100" y="96"/>
                      <a:pt x="99" y="112"/>
                      <a:pt x="92" y="119"/>
                    </a:cubicBezTo>
                    <a:cubicBezTo>
                      <a:pt x="85" y="126"/>
                      <a:pt x="75" y="141"/>
                      <a:pt x="59" y="140"/>
                    </a:cubicBezTo>
                    <a:cubicBezTo>
                      <a:pt x="44" y="141"/>
                      <a:pt x="33" y="126"/>
                      <a:pt x="27" y="119"/>
                    </a:cubicBezTo>
                    <a:cubicBezTo>
                      <a:pt x="20" y="112"/>
                      <a:pt x="18" y="96"/>
                      <a:pt x="18" y="96"/>
                    </a:cubicBezTo>
                    <a:cubicBezTo>
                      <a:pt x="10" y="92"/>
                      <a:pt x="9" y="82"/>
                      <a:pt x="9" y="82"/>
                    </a:cubicBezTo>
                    <a:cubicBezTo>
                      <a:pt x="9" y="82"/>
                      <a:pt x="7" y="77"/>
                      <a:pt x="7" y="69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3189288" y="6016626"/>
                <a:ext cx="979488" cy="522288"/>
              </a:xfrm>
              <a:custGeom>
                <a:avLst/>
                <a:gdLst>
                  <a:gd name="T0" fmla="*/ 132 w 261"/>
                  <a:gd name="T1" fmla="*/ 139 h 139"/>
                  <a:gd name="T2" fmla="*/ 261 w 261"/>
                  <a:gd name="T3" fmla="*/ 87 h 139"/>
                  <a:gd name="T4" fmla="*/ 247 w 261"/>
                  <a:gd name="T5" fmla="*/ 36 h 139"/>
                  <a:gd name="T6" fmla="*/ 240 w 261"/>
                  <a:gd name="T7" fmla="*/ 26 h 139"/>
                  <a:gd name="T8" fmla="*/ 169 w 261"/>
                  <a:gd name="T9" fmla="*/ 0 h 139"/>
                  <a:gd name="T10" fmla="*/ 131 w 261"/>
                  <a:gd name="T11" fmla="*/ 10 h 139"/>
                  <a:gd name="T12" fmla="*/ 91 w 261"/>
                  <a:gd name="T13" fmla="*/ 0 h 139"/>
                  <a:gd name="T14" fmla="*/ 20 w 261"/>
                  <a:gd name="T15" fmla="*/ 26 h 139"/>
                  <a:gd name="T16" fmla="*/ 13 w 261"/>
                  <a:gd name="T17" fmla="*/ 36 h 139"/>
                  <a:gd name="T18" fmla="*/ 0 w 261"/>
                  <a:gd name="T19" fmla="*/ 84 h 139"/>
                  <a:gd name="T20" fmla="*/ 132 w 261"/>
                  <a:gd name="T21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1" h="139">
                    <a:moveTo>
                      <a:pt x="132" y="139"/>
                    </a:moveTo>
                    <a:cubicBezTo>
                      <a:pt x="182" y="139"/>
                      <a:pt x="227" y="119"/>
                      <a:pt x="261" y="87"/>
                    </a:cubicBezTo>
                    <a:cubicBezTo>
                      <a:pt x="255" y="65"/>
                      <a:pt x="248" y="37"/>
                      <a:pt x="247" y="36"/>
                    </a:cubicBezTo>
                    <a:cubicBezTo>
                      <a:pt x="247" y="33"/>
                      <a:pt x="244" y="27"/>
                      <a:pt x="240" y="26"/>
                    </a:cubicBezTo>
                    <a:cubicBezTo>
                      <a:pt x="237" y="25"/>
                      <a:pt x="177" y="3"/>
                      <a:pt x="169" y="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3" y="3"/>
                      <a:pt x="24" y="25"/>
                      <a:pt x="20" y="26"/>
                    </a:cubicBezTo>
                    <a:cubicBezTo>
                      <a:pt x="16" y="27"/>
                      <a:pt x="14" y="33"/>
                      <a:pt x="13" y="36"/>
                    </a:cubicBezTo>
                    <a:cubicBezTo>
                      <a:pt x="13" y="37"/>
                      <a:pt x="6" y="62"/>
                      <a:pt x="0" y="84"/>
                    </a:cubicBezTo>
                    <a:cubicBezTo>
                      <a:pt x="34" y="118"/>
                      <a:pt x="81" y="139"/>
                      <a:pt x="132" y="139"/>
                    </a:cubicBezTo>
                    <a:close/>
                  </a:path>
                </a:pathLst>
              </a:custGeom>
              <a:solidFill>
                <a:srgbClr val="7CC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1"/>
              <p:cNvSpPr>
                <a:spLocks noEditPoints="1"/>
              </p:cNvSpPr>
              <p:nvPr/>
            </p:nvSpPr>
            <p:spPr bwMode="auto">
              <a:xfrm>
                <a:off x="3522663" y="5972176"/>
                <a:ext cx="312738" cy="187325"/>
              </a:xfrm>
              <a:custGeom>
                <a:avLst/>
                <a:gdLst>
                  <a:gd name="T0" fmla="*/ 90 w 197"/>
                  <a:gd name="T1" fmla="*/ 59 h 118"/>
                  <a:gd name="T2" fmla="*/ 50 w 197"/>
                  <a:gd name="T3" fmla="*/ 118 h 118"/>
                  <a:gd name="T4" fmla="*/ 0 w 197"/>
                  <a:gd name="T5" fmla="*/ 30 h 118"/>
                  <a:gd name="T6" fmla="*/ 29 w 197"/>
                  <a:gd name="T7" fmla="*/ 0 h 118"/>
                  <a:gd name="T8" fmla="*/ 90 w 197"/>
                  <a:gd name="T9" fmla="*/ 59 h 118"/>
                  <a:gd name="T10" fmla="*/ 104 w 197"/>
                  <a:gd name="T11" fmla="*/ 59 h 118"/>
                  <a:gd name="T12" fmla="*/ 147 w 197"/>
                  <a:gd name="T13" fmla="*/ 118 h 118"/>
                  <a:gd name="T14" fmla="*/ 197 w 197"/>
                  <a:gd name="T15" fmla="*/ 30 h 118"/>
                  <a:gd name="T16" fmla="*/ 168 w 197"/>
                  <a:gd name="T17" fmla="*/ 0 h 118"/>
                  <a:gd name="T18" fmla="*/ 104 w 197"/>
                  <a:gd name="T19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7" h="118">
                    <a:moveTo>
                      <a:pt x="90" y="59"/>
                    </a:moveTo>
                    <a:lnTo>
                      <a:pt x="50" y="118"/>
                    </a:lnTo>
                    <a:lnTo>
                      <a:pt x="0" y="30"/>
                    </a:lnTo>
                    <a:lnTo>
                      <a:pt x="29" y="0"/>
                    </a:lnTo>
                    <a:lnTo>
                      <a:pt x="90" y="59"/>
                    </a:lnTo>
                    <a:close/>
                    <a:moveTo>
                      <a:pt x="104" y="59"/>
                    </a:moveTo>
                    <a:lnTo>
                      <a:pt x="147" y="118"/>
                    </a:lnTo>
                    <a:lnTo>
                      <a:pt x="197" y="30"/>
                    </a:lnTo>
                    <a:lnTo>
                      <a:pt x="168" y="0"/>
                    </a:lnTo>
                    <a:lnTo>
                      <a:pt x="104" y="59"/>
                    </a:lnTo>
                    <a:close/>
                  </a:path>
                </a:pathLst>
              </a:custGeom>
              <a:solidFill>
                <a:srgbClr val="659A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3629026" y="6049963"/>
                <a:ext cx="100013" cy="488950"/>
              </a:xfrm>
              <a:custGeom>
                <a:avLst/>
                <a:gdLst>
                  <a:gd name="T0" fmla="*/ 25 w 27"/>
                  <a:gd name="T1" fmla="*/ 7 h 130"/>
                  <a:gd name="T2" fmla="*/ 20 w 27"/>
                  <a:gd name="T3" fmla="*/ 0 h 130"/>
                  <a:gd name="T4" fmla="*/ 19 w 27"/>
                  <a:gd name="T5" fmla="*/ 0 h 130"/>
                  <a:gd name="T6" fmla="*/ 13 w 27"/>
                  <a:gd name="T7" fmla="*/ 0 h 130"/>
                  <a:gd name="T8" fmla="*/ 8 w 27"/>
                  <a:gd name="T9" fmla="*/ 0 h 130"/>
                  <a:gd name="T10" fmla="*/ 6 w 27"/>
                  <a:gd name="T11" fmla="*/ 0 h 130"/>
                  <a:gd name="T12" fmla="*/ 1 w 27"/>
                  <a:gd name="T13" fmla="*/ 7 h 130"/>
                  <a:gd name="T14" fmla="*/ 0 w 27"/>
                  <a:gd name="T15" fmla="*/ 11 h 130"/>
                  <a:gd name="T16" fmla="*/ 8 w 27"/>
                  <a:gd name="T17" fmla="*/ 21 h 130"/>
                  <a:gd name="T18" fmla="*/ 0 w 27"/>
                  <a:gd name="T19" fmla="*/ 129 h 130"/>
                  <a:gd name="T20" fmla="*/ 15 w 27"/>
                  <a:gd name="T21" fmla="*/ 130 h 130"/>
                  <a:gd name="T22" fmla="*/ 27 w 27"/>
                  <a:gd name="T23" fmla="*/ 130 h 130"/>
                  <a:gd name="T24" fmla="*/ 19 w 27"/>
                  <a:gd name="T25" fmla="*/ 22 h 130"/>
                  <a:gd name="T26" fmla="*/ 26 w 27"/>
                  <a:gd name="T27" fmla="*/ 11 h 130"/>
                  <a:gd name="T28" fmla="*/ 25 w 27"/>
                  <a:gd name="T29" fmla="*/ 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130">
                    <a:moveTo>
                      <a:pt x="25" y="7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2" y="15"/>
                      <a:pt x="7" y="17"/>
                      <a:pt x="8" y="21"/>
                    </a:cubicBezTo>
                    <a:cubicBezTo>
                      <a:pt x="8" y="21"/>
                      <a:pt x="3" y="88"/>
                      <a:pt x="0" y="129"/>
                    </a:cubicBezTo>
                    <a:cubicBezTo>
                      <a:pt x="5" y="130"/>
                      <a:pt x="10" y="130"/>
                      <a:pt x="15" y="130"/>
                    </a:cubicBezTo>
                    <a:cubicBezTo>
                      <a:pt x="19" y="130"/>
                      <a:pt x="23" y="130"/>
                      <a:pt x="27" y="130"/>
                    </a:cubicBezTo>
                    <a:cubicBezTo>
                      <a:pt x="24" y="89"/>
                      <a:pt x="19" y="22"/>
                      <a:pt x="19" y="22"/>
                    </a:cubicBezTo>
                    <a:cubicBezTo>
                      <a:pt x="20" y="18"/>
                      <a:pt x="25" y="15"/>
                      <a:pt x="26" y="11"/>
                    </a:cubicBezTo>
                    <a:cubicBezTo>
                      <a:pt x="27" y="10"/>
                      <a:pt x="27" y="9"/>
                      <a:pt x="25" y="7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3"/>
              <p:cNvSpPr>
                <a:spLocks noEditPoints="1"/>
              </p:cNvSpPr>
              <p:nvPr/>
            </p:nvSpPr>
            <p:spPr bwMode="auto">
              <a:xfrm>
                <a:off x="3516313" y="5953126"/>
                <a:ext cx="322263" cy="187325"/>
              </a:xfrm>
              <a:custGeom>
                <a:avLst/>
                <a:gdLst>
                  <a:gd name="T0" fmla="*/ 94 w 203"/>
                  <a:gd name="T1" fmla="*/ 61 h 118"/>
                  <a:gd name="T2" fmla="*/ 54 w 203"/>
                  <a:gd name="T3" fmla="*/ 118 h 118"/>
                  <a:gd name="T4" fmla="*/ 0 w 203"/>
                  <a:gd name="T5" fmla="*/ 38 h 118"/>
                  <a:gd name="T6" fmla="*/ 33 w 203"/>
                  <a:gd name="T7" fmla="*/ 0 h 118"/>
                  <a:gd name="T8" fmla="*/ 94 w 203"/>
                  <a:gd name="T9" fmla="*/ 61 h 118"/>
                  <a:gd name="T10" fmla="*/ 108 w 203"/>
                  <a:gd name="T11" fmla="*/ 61 h 118"/>
                  <a:gd name="T12" fmla="*/ 151 w 203"/>
                  <a:gd name="T13" fmla="*/ 118 h 118"/>
                  <a:gd name="T14" fmla="*/ 203 w 203"/>
                  <a:gd name="T15" fmla="*/ 38 h 118"/>
                  <a:gd name="T16" fmla="*/ 172 w 203"/>
                  <a:gd name="T17" fmla="*/ 0 h 118"/>
                  <a:gd name="T18" fmla="*/ 108 w 203"/>
                  <a:gd name="T19" fmla="*/ 6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118">
                    <a:moveTo>
                      <a:pt x="94" y="61"/>
                    </a:moveTo>
                    <a:lnTo>
                      <a:pt x="54" y="118"/>
                    </a:lnTo>
                    <a:lnTo>
                      <a:pt x="0" y="38"/>
                    </a:lnTo>
                    <a:lnTo>
                      <a:pt x="33" y="0"/>
                    </a:lnTo>
                    <a:lnTo>
                      <a:pt x="94" y="61"/>
                    </a:lnTo>
                    <a:close/>
                    <a:moveTo>
                      <a:pt x="108" y="61"/>
                    </a:moveTo>
                    <a:lnTo>
                      <a:pt x="151" y="118"/>
                    </a:lnTo>
                    <a:lnTo>
                      <a:pt x="203" y="38"/>
                    </a:lnTo>
                    <a:lnTo>
                      <a:pt x="172" y="0"/>
                    </a:lnTo>
                    <a:lnTo>
                      <a:pt x="108" y="61"/>
                    </a:lnTo>
                    <a:close/>
                  </a:path>
                </a:pathLst>
              </a:custGeom>
              <a:solidFill>
                <a:srgbClr val="7CC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4"/>
              <p:cNvSpPr>
                <a:spLocks/>
              </p:cNvSpPr>
              <p:nvPr/>
            </p:nvSpPr>
            <p:spPr bwMode="auto">
              <a:xfrm>
                <a:off x="3497263" y="5430838"/>
                <a:ext cx="360363" cy="258763"/>
              </a:xfrm>
              <a:custGeom>
                <a:avLst/>
                <a:gdLst>
                  <a:gd name="T0" fmla="*/ 49 w 96"/>
                  <a:gd name="T1" fmla="*/ 0 h 69"/>
                  <a:gd name="T2" fmla="*/ 1 w 96"/>
                  <a:gd name="T3" fmla="*/ 56 h 69"/>
                  <a:gd name="T4" fmla="*/ 7 w 96"/>
                  <a:gd name="T5" fmla="*/ 67 h 69"/>
                  <a:gd name="T6" fmla="*/ 14 w 96"/>
                  <a:gd name="T7" fmla="*/ 38 h 69"/>
                  <a:gd name="T8" fmla="*/ 47 w 96"/>
                  <a:gd name="T9" fmla="*/ 39 h 69"/>
                  <a:gd name="T10" fmla="*/ 83 w 96"/>
                  <a:gd name="T11" fmla="*/ 38 h 69"/>
                  <a:gd name="T12" fmla="*/ 90 w 96"/>
                  <a:gd name="T13" fmla="*/ 66 h 69"/>
                  <a:gd name="T14" fmla="*/ 95 w 96"/>
                  <a:gd name="T15" fmla="*/ 55 h 69"/>
                  <a:gd name="T16" fmla="*/ 49 w 96"/>
                  <a:gd name="T1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69">
                    <a:moveTo>
                      <a:pt x="49" y="0"/>
                    </a:moveTo>
                    <a:cubicBezTo>
                      <a:pt x="3" y="0"/>
                      <a:pt x="0" y="43"/>
                      <a:pt x="1" y="56"/>
                    </a:cubicBezTo>
                    <a:cubicBezTo>
                      <a:pt x="2" y="65"/>
                      <a:pt x="7" y="69"/>
                      <a:pt x="7" y="67"/>
                    </a:cubicBezTo>
                    <a:cubicBezTo>
                      <a:pt x="6" y="55"/>
                      <a:pt x="9" y="43"/>
                      <a:pt x="14" y="38"/>
                    </a:cubicBezTo>
                    <a:cubicBezTo>
                      <a:pt x="21" y="31"/>
                      <a:pt x="32" y="39"/>
                      <a:pt x="47" y="39"/>
                    </a:cubicBezTo>
                    <a:cubicBezTo>
                      <a:pt x="63" y="39"/>
                      <a:pt x="76" y="29"/>
                      <a:pt x="83" y="38"/>
                    </a:cubicBezTo>
                    <a:cubicBezTo>
                      <a:pt x="88" y="43"/>
                      <a:pt x="89" y="52"/>
                      <a:pt x="90" y="66"/>
                    </a:cubicBezTo>
                    <a:cubicBezTo>
                      <a:pt x="90" y="68"/>
                      <a:pt x="94" y="64"/>
                      <a:pt x="95" y="55"/>
                    </a:cubicBezTo>
                    <a:cubicBezTo>
                      <a:pt x="96" y="42"/>
                      <a:pt x="93" y="0"/>
                      <a:pt x="49" y="0"/>
                    </a:cubicBezTo>
                    <a:close/>
                  </a:path>
                </a:pathLst>
              </a:custGeom>
              <a:solidFill>
                <a:srgbClr val="D39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auto">
              <a:xfrm>
                <a:off x="3489326" y="5416551"/>
                <a:ext cx="379413" cy="292100"/>
              </a:xfrm>
              <a:custGeom>
                <a:avLst/>
                <a:gdLst>
                  <a:gd name="T0" fmla="*/ 51 w 101"/>
                  <a:gd name="T1" fmla="*/ 0 h 78"/>
                  <a:gd name="T2" fmla="*/ 1 w 101"/>
                  <a:gd name="T3" fmla="*/ 56 h 78"/>
                  <a:gd name="T4" fmla="*/ 3 w 101"/>
                  <a:gd name="T5" fmla="*/ 68 h 78"/>
                  <a:gd name="T6" fmla="*/ 9 w 101"/>
                  <a:gd name="T7" fmla="*/ 78 h 78"/>
                  <a:gd name="T8" fmla="*/ 9 w 101"/>
                  <a:gd name="T9" fmla="*/ 68 h 78"/>
                  <a:gd name="T10" fmla="*/ 16 w 101"/>
                  <a:gd name="T11" fmla="*/ 38 h 78"/>
                  <a:gd name="T12" fmla="*/ 49 w 101"/>
                  <a:gd name="T13" fmla="*/ 39 h 78"/>
                  <a:gd name="T14" fmla="*/ 85 w 101"/>
                  <a:gd name="T15" fmla="*/ 38 h 78"/>
                  <a:gd name="T16" fmla="*/ 92 w 101"/>
                  <a:gd name="T17" fmla="*/ 66 h 78"/>
                  <a:gd name="T18" fmla="*/ 92 w 101"/>
                  <a:gd name="T19" fmla="*/ 78 h 78"/>
                  <a:gd name="T20" fmla="*/ 98 w 101"/>
                  <a:gd name="T21" fmla="*/ 69 h 78"/>
                  <a:gd name="T22" fmla="*/ 99 w 101"/>
                  <a:gd name="T23" fmla="*/ 56 h 78"/>
                  <a:gd name="T24" fmla="*/ 51 w 101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78">
                    <a:moveTo>
                      <a:pt x="51" y="0"/>
                    </a:moveTo>
                    <a:cubicBezTo>
                      <a:pt x="5" y="0"/>
                      <a:pt x="0" y="43"/>
                      <a:pt x="1" y="56"/>
                    </a:cubicBezTo>
                    <a:cubicBezTo>
                      <a:pt x="2" y="65"/>
                      <a:pt x="1" y="63"/>
                      <a:pt x="3" y="68"/>
                    </a:cubicBezTo>
                    <a:cubicBezTo>
                      <a:pt x="5" y="73"/>
                      <a:pt x="2" y="78"/>
                      <a:pt x="9" y="78"/>
                    </a:cubicBezTo>
                    <a:cubicBezTo>
                      <a:pt x="9" y="78"/>
                      <a:pt x="9" y="70"/>
                      <a:pt x="9" y="68"/>
                    </a:cubicBezTo>
                    <a:cubicBezTo>
                      <a:pt x="8" y="55"/>
                      <a:pt x="11" y="44"/>
                      <a:pt x="16" y="38"/>
                    </a:cubicBezTo>
                    <a:cubicBezTo>
                      <a:pt x="23" y="32"/>
                      <a:pt x="34" y="39"/>
                      <a:pt x="49" y="39"/>
                    </a:cubicBezTo>
                    <a:cubicBezTo>
                      <a:pt x="65" y="39"/>
                      <a:pt x="78" y="30"/>
                      <a:pt x="85" y="38"/>
                    </a:cubicBezTo>
                    <a:cubicBezTo>
                      <a:pt x="90" y="44"/>
                      <a:pt x="91" y="52"/>
                      <a:pt x="92" y="66"/>
                    </a:cubicBezTo>
                    <a:cubicBezTo>
                      <a:pt x="92" y="69"/>
                      <a:pt x="92" y="78"/>
                      <a:pt x="92" y="78"/>
                    </a:cubicBezTo>
                    <a:cubicBezTo>
                      <a:pt x="98" y="77"/>
                      <a:pt x="96" y="74"/>
                      <a:pt x="98" y="69"/>
                    </a:cubicBezTo>
                    <a:cubicBezTo>
                      <a:pt x="100" y="64"/>
                      <a:pt x="99" y="65"/>
                      <a:pt x="99" y="56"/>
                    </a:cubicBezTo>
                    <a:cubicBezTo>
                      <a:pt x="101" y="43"/>
                      <a:pt x="95" y="0"/>
                      <a:pt x="51" y="0"/>
                    </a:cubicBezTo>
                    <a:close/>
                  </a:path>
                </a:pathLst>
              </a:custGeom>
              <a:solidFill>
                <a:srgbClr val="634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1330326" y="1897062"/>
              <a:ext cx="1397000" cy="1397001"/>
              <a:chOff x="2982913" y="319088"/>
              <a:chExt cx="1397000" cy="1397001"/>
            </a:xfrm>
          </p:grpSpPr>
          <p:sp>
            <p:nvSpPr>
              <p:cNvPr id="5" name="Oval 5"/>
              <p:cNvSpPr>
                <a:spLocks noChangeArrowheads="1"/>
              </p:cNvSpPr>
              <p:nvPr/>
            </p:nvSpPr>
            <p:spPr bwMode="auto">
              <a:xfrm>
                <a:off x="2982913" y="319088"/>
                <a:ext cx="1397000" cy="1397000"/>
              </a:xfrm>
              <a:prstGeom prst="ellipse">
                <a:avLst/>
              </a:prstGeom>
              <a:solidFill>
                <a:srgbClr val="FFCC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6"/>
              <p:cNvSpPr>
                <a:spLocks/>
              </p:cNvSpPr>
              <p:nvPr/>
            </p:nvSpPr>
            <p:spPr bwMode="auto">
              <a:xfrm>
                <a:off x="3579813" y="1044576"/>
                <a:ext cx="209550" cy="220663"/>
              </a:xfrm>
              <a:custGeom>
                <a:avLst/>
                <a:gdLst>
                  <a:gd name="T0" fmla="*/ 66 w 132"/>
                  <a:gd name="T1" fmla="*/ 139 h 139"/>
                  <a:gd name="T2" fmla="*/ 0 w 132"/>
                  <a:gd name="T3" fmla="*/ 78 h 139"/>
                  <a:gd name="T4" fmla="*/ 0 w 132"/>
                  <a:gd name="T5" fmla="*/ 0 h 139"/>
                  <a:gd name="T6" fmla="*/ 132 w 132"/>
                  <a:gd name="T7" fmla="*/ 0 h 139"/>
                  <a:gd name="T8" fmla="*/ 132 w 132"/>
                  <a:gd name="T9" fmla="*/ 78 h 139"/>
                  <a:gd name="T10" fmla="*/ 66 w 132"/>
                  <a:gd name="T11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39">
                    <a:moveTo>
                      <a:pt x="66" y="139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132" y="0"/>
                    </a:lnTo>
                    <a:lnTo>
                      <a:pt x="132" y="78"/>
                    </a:lnTo>
                    <a:lnTo>
                      <a:pt x="66" y="139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7"/>
              <p:cNvSpPr>
                <a:spLocks/>
              </p:cNvSpPr>
              <p:nvPr/>
            </p:nvSpPr>
            <p:spPr bwMode="auto">
              <a:xfrm>
                <a:off x="3579813" y="1044576"/>
                <a:ext cx="209550" cy="119063"/>
              </a:xfrm>
              <a:custGeom>
                <a:avLst/>
                <a:gdLst>
                  <a:gd name="T0" fmla="*/ 0 w 56"/>
                  <a:gd name="T1" fmla="*/ 15 h 32"/>
                  <a:gd name="T2" fmla="*/ 28 w 56"/>
                  <a:gd name="T3" fmla="*/ 32 h 32"/>
                  <a:gd name="T4" fmla="*/ 56 w 56"/>
                  <a:gd name="T5" fmla="*/ 15 h 32"/>
                  <a:gd name="T6" fmla="*/ 56 w 56"/>
                  <a:gd name="T7" fmla="*/ 0 h 32"/>
                  <a:gd name="T8" fmla="*/ 0 w 56"/>
                  <a:gd name="T9" fmla="*/ 0 h 32"/>
                  <a:gd name="T10" fmla="*/ 0 w 56"/>
                  <a:gd name="T11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2">
                    <a:moveTo>
                      <a:pt x="0" y="15"/>
                    </a:moveTo>
                    <a:cubicBezTo>
                      <a:pt x="6" y="22"/>
                      <a:pt x="16" y="32"/>
                      <a:pt x="28" y="32"/>
                    </a:cubicBezTo>
                    <a:cubicBezTo>
                      <a:pt x="40" y="32"/>
                      <a:pt x="50" y="22"/>
                      <a:pt x="56" y="15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auto">
              <a:xfrm>
                <a:off x="3462338" y="619126"/>
                <a:ext cx="444500" cy="530225"/>
              </a:xfrm>
              <a:custGeom>
                <a:avLst/>
                <a:gdLst>
                  <a:gd name="T0" fmla="*/ 7 w 118"/>
                  <a:gd name="T1" fmla="*/ 69 h 141"/>
                  <a:gd name="T2" fmla="*/ 12 w 118"/>
                  <a:gd name="T3" fmla="*/ 66 h 141"/>
                  <a:gd name="T4" fmla="*/ 59 w 118"/>
                  <a:gd name="T5" fmla="*/ 0 h 141"/>
                  <a:gd name="T6" fmla="*/ 106 w 118"/>
                  <a:gd name="T7" fmla="*/ 66 h 141"/>
                  <a:gd name="T8" fmla="*/ 112 w 118"/>
                  <a:gd name="T9" fmla="*/ 69 h 141"/>
                  <a:gd name="T10" fmla="*/ 109 w 118"/>
                  <a:gd name="T11" fmla="*/ 82 h 141"/>
                  <a:gd name="T12" fmla="*/ 100 w 118"/>
                  <a:gd name="T13" fmla="*/ 96 h 141"/>
                  <a:gd name="T14" fmla="*/ 92 w 118"/>
                  <a:gd name="T15" fmla="*/ 119 h 141"/>
                  <a:gd name="T16" fmla="*/ 59 w 118"/>
                  <a:gd name="T17" fmla="*/ 140 h 141"/>
                  <a:gd name="T18" fmla="*/ 26 w 118"/>
                  <a:gd name="T19" fmla="*/ 119 h 141"/>
                  <a:gd name="T20" fmla="*/ 18 w 118"/>
                  <a:gd name="T21" fmla="*/ 96 h 141"/>
                  <a:gd name="T22" fmla="*/ 9 w 118"/>
                  <a:gd name="T23" fmla="*/ 82 h 141"/>
                  <a:gd name="T24" fmla="*/ 7 w 118"/>
                  <a:gd name="T25" fmla="*/ 6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141">
                    <a:moveTo>
                      <a:pt x="7" y="69"/>
                    </a:moveTo>
                    <a:cubicBezTo>
                      <a:pt x="6" y="61"/>
                      <a:pt x="12" y="66"/>
                      <a:pt x="12" y="66"/>
                    </a:cubicBezTo>
                    <a:cubicBezTo>
                      <a:pt x="12" y="66"/>
                      <a:pt x="0" y="0"/>
                      <a:pt x="59" y="0"/>
                    </a:cubicBezTo>
                    <a:cubicBezTo>
                      <a:pt x="118" y="0"/>
                      <a:pt x="106" y="66"/>
                      <a:pt x="106" y="66"/>
                    </a:cubicBezTo>
                    <a:cubicBezTo>
                      <a:pt x="106" y="66"/>
                      <a:pt x="112" y="61"/>
                      <a:pt x="112" y="69"/>
                    </a:cubicBezTo>
                    <a:cubicBezTo>
                      <a:pt x="111" y="77"/>
                      <a:pt x="109" y="82"/>
                      <a:pt x="109" y="82"/>
                    </a:cubicBezTo>
                    <a:cubicBezTo>
                      <a:pt x="109" y="82"/>
                      <a:pt x="109" y="92"/>
                      <a:pt x="100" y="96"/>
                    </a:cubicBezTo>
                    <a:cubicBezTo>
                      <a:pt x="100" y="96"/>
                      <a:pt x="98" y="112"/>
                      <a:pt x="92" y="119"/>
                    </a:cubicBezTo>
                    <a:cubicBezTo>
                      <a:pt x="85" y="126"/>
                      <a:pt x="74" y="141"/>
                      <a:pt x="59" y="140"/>
                    </a:cubicBezTo>
                    <a:cubicBezTo>
                      <a:pt x="44" y="141"/>
                      <a:pt x="33" y="126"/>
                      <a:pt x="26" y="119"/>
                    </a:cubicBezTo>
                    <a:cubicBezTo>
                      <a:pt x="20" y="112"/>
                      <a:pt x="18" y="96"/>
                      <a:pt x="18" y="96"/>
                    </a:cubicBezTo>
                    <a:cubicBezTo>
                      <a:pt x="9" y="92"/>
                      <a:pt x="9" y="82"/>
                      <a:pt x="9" y="82"/>
                    </a:cubicBezTo>
                    <a:cubicBezTo>
                      <a:pt x="9" y="82"/>
                      <a:pt x="7" y="77"/>
                      <a:pt x="7" y="69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9"/>
              <p:cNvSpPr>
                <a:spLocks/>
              </p:cNvSpPr>
              <p:nvPr/>
            </p:nvSpPr>
            <p:spPr bwMode="auto">
              <a:xfrm>
                <a:off x="3200401" y="1209676"/>
                <a:ext cx="968375" cy="506413"/>
              </a:xfrm>
              <a:custGeom>
                <a:avLst/>
                <a:gdLst>
                  <a:gd name="T0" fmla="*/ 128 w 258"/>
                  <a:gd name="T1" fmla="*/ 135 h 135"/>
                  <a:gd name="T2" fmla="*/ 258 w 258"/>
                  <a:gd name="T3" fmla="*/ 81 h 135"/>
                  <a:gd name="T4" fmla="*/ 246 w 258"/>
                  <a:gd name="T5" fmla="*/ 36 h 135"/>
                  <a:gd name="T6" fmla="*/ 239 w 258"/>
                  <a:gd name="T7" fmla="*/ 26 h 135"/>
                  <a:gd name="T8" fmla="*/ 168 w 258"/>
                  <a:gd name="T9" fmla="*/ 0 h 135"/>
                  <a:gd name="T10" fmla="*/ 129 w 258"/>
                  <a:gd name="T11" fmla="*/ 10 h 135"/>
                  <a:gd name="T12" fmla="*/ 90 w 258"/>
                  <a:gd name="T13" fmla="*/ 0 h 135"/>
                  <a:gd name="T14" fmla="*/ 19 w 258"/>
                  <a:gd name="T15" fmla="*/ 26 h 135"/>
                  <a:gd name="T16" fmla="*/ 12 w 258"/>
                  <a:gd name="T17" fmla="*/ 36 h 135"/>
                  <a:gd name="T18" fmla="*/ 0 w 258"/>
                  <a:gd name="T19" fmla="*/ 84 h 135"/>
                  <a:gd name="T20" fmla="*/ 128 w 258"/>
                  <a:gd name="T2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8" h="135">
                    <a:moveTo>
                      <a:pt x="128" y="135"/>
                    </a:moveTo>
                    <a:cubicBezTo>
                      <a:pt x="178" y="135"/>
                      <a:pt x="224" y="115"/>
                      <a:pt x="258" y="81"/>
                    </a:cubicBezTo>
                    <a:cubicBezTo>
                      <a:pt x="252" y="61"/>
                      <a:pt x="247" y="37"/>
                      <a:pt x="246" y="36"/>
                    </a:cubicBezTo>
                    <a:cubicBezTo>
                      <a:pt x="245" y="33"/>
                      <a:pt x="243" y="27"/>
                      <a:pt x="239" y="26"/>
                    </a:cubicBezTo>
                    <a:cubicBezTo>
                      <a:pt x="235" y="25"/>
                      <a:pt x="176" y="3"/>
                      <a:pt x="168" y="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2" y="3"/>
                      <a:pt x="23" y="25"/>
                      <a:pt x="19" y="26"/>
                    </a:cubicBezTo>
                    <a:cubicBezTo>
                      <a:pt x="15" y="27"/>
                      <a:pt x="13" y="33"/>
                      <a:pt x="12" y="36"/>
                    </a:cubicBezTo>
                    <a:cubicBezTo>
                      <a:pt x="12" y="37"/>
                      <a:pt x="5" y="63"/>
                      <a:pt x="0" y="84"/>
                    </a:cubicBezTo>
                    <a:cubicBezTo>
                      <a:pt x="33" y="116"/>
                      <a:pt x="78" y="135"/>
                      <a:pt x="128" y="135"/>
                    </a:cubicBezTo>
                    <a:close/>
                  </a:path>
                </a:pathLst>
              </a:custGeom>
              <a:solidFill>
                <a:srgbClr val="9914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0"/>
              <p:cNvSpPr>
                <a:spLocks noEditPoints="1"/>
              </p:cNvSpPr>
              <p:nvPr/>
            </p:nvSpPr>
            <p:spPr bwMode="auto">
              <a:xfrm>
                <a:off x="3527426" y="1163638"/>
                <a:ext cx="314325" cy="184150"/>
              </a:xfrm>
              <a:custGeom>
                <a:avLst/>
                <a:gdLst>
                  <a:gd name="T0" fmla="*/ 92 w 198"/>
                  <a:gd name="T1" fmla="*/ 59 h 116"/>
                  <a:gd name="T2" fmla="*/ 52 w 198"/>
                  <a:gd name="T3" fmla="*/ 116 h 116"/>
                  <a:gd name="T4" fmla="*/ 0 w 198"/>
                  <a:gd name="T5" fmla="*/ 31 h 116"/>
                  <a:gd name="T6" fmla="*/ 28 w 198"/>
                  <a:gd name="T7" fmla="*/ 0 h 116"/>
                  <a:gd name="T8" fmla="*/ 92 w 198"/>
                  <a:gd name="T9" fmla="*/ 59 h 116"/>
                  <a:gd name="T10" fmla="*/ 106 w 198"/>
                  <a:gd name="T11" fmla="*/ 59 h 116"/>
                  <a:gd name="T12" fmla="*/ 149 w 198"/>
                  <a:gd name="T13" fmla="*/ 116 h 116"/>
                  <a:gd name="T14" fmla="*/ 198 w 198"/>
                  <a:gd name="T15" fmla="*/ 31 h 116"/>
                  <a:gd name="T16" fmla="*/ 168 w 198"/>
                  <a:gd name="T17" fmla="*/ 0 h 116"/>
                  <a:gd name="T18" fmla="*/ 106 w 198"/>
                  <a:gd name="T19" fmla="*/ 5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116">
                    <a:moveTo>
                      <a:pt x="92" y="59"/>
                    </a:moveTo>
                    <a:lnTo>
                      <a:pt x="52" y="116"/>
                    </a:lnTo>
                    <a:lnTo>
                      <a:pt x="0" y="31"/>
                    </a:lnTo>
                    <a:lnTo>
                      <a:pt x="28" y="0"/>
                    </a:lnTo>
                    <a:lnTo>
                      <a:pt x="92" y="59"/>
                    </a:lnTo>
                    <a:close/>
                    <a:moveTo>
                      <a:pt x="106" y="59"/>
                    </a:moveTo>
                    <a:lnTo>
                      <a:pt x="149" y="116"/>
                    </a:lnTo>
                    <a:lnTo>
                      <a:pt x="198" y="31"/>
                    </a:lnTo>
                    <a:lnTo>
                      <a:pt x="168" y="0"/>
                    </a:lnTo>
                    <a:lnTo>
                      <a:pt x="106" y="59"/>
                    </a:lnTo>
                    <a:close/>
                  </a:path>
                </a:pathLst>
              </a:custGeom>
              <a:solidFill>
                <a:srgbClr val="7C0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1"/>
              <p:cNvSpPr>
                <a:spLocks/>
              </p:cNvSpPr>
              <p:nvPr/>
            </p:nvSpPr>
            <p:spPr bwMode="auto">
              <a:xfrm>
                <a:off x="3632201" y="1243013"/>
                <a:ext cx="104775" cy="473075"/>
              </a:xfrm>
              <a:custGeom>
                <a:avLst/>
                <a:gdLst>
                  <a:gd name="T0" fmla="*/ 26 w 28"/>
                  <a:gd name="T1" fmla="*/ 7 h 126"/>
                  <a:gd name="T2" fmla="*/ 21 w 28"/>
                  <a:gd name="T3" fmla="*/ 0 h 126"/>
                  <a:gd name="T4" fmla="*/ 19 w 28"/>
                  <a:gd name="T5" fmla="*/ 0 h 126"/>
                  <a:gd name="T6" fmla="*/ 14 w 28"/>
                  <a:gd name="T7" fmla="*/ 0 h 126"/>
                  <a:gd name="T8" fmla="*/ 9 w 28"/>
                  <a:gd name="T9" fmla="*/ 0 h 126"/>
                  <a:gd name="T10" fmla="*/ 7 w 28"/>
                  <a:gd name="T11" fmla="*/ 0 h 126"/>
                  <a:gd name="T12" fmla="*/ 2 w 28"/>
                  <a:gd name="T13" fmla="*/ 7 h 126"/>
                  <a:gd name="T14" fmla="*/ 1 w 28"/>
                  <a:gd name="T15" fmla="*/ 11 h 126"/>
                  <a:gd name="T16" fmla="*/ 8 w 28"/>
                  <a:gd name="T17" fmla="*/ 21 h 126"/>
                  <a:gd name="T18" fmla="*/ 1 w 28"/>
                  <a:gd name="T19" fmla="*/ 126 h 126"/>
                  <a:gd name="T20" fmla="*/ 13 w 28"/>
                  <a:gd name="T21" fmla="*/ 126 h 126"/>
                  <a:gd name="T22" fmla="*/ 27 w 28"/>
                  <a:gd name="T23" fmla="*/ 125 h 126"/>
                  <a:gd name="T24" fmla="*/ 20 w 28"/>
                  <a:gd name="T25" fmla="*/ 22 h 126"/>
                  <a:gd name="T26" fmla="*/ 27 w 28"/>
                  <a:gd name="T27" fmla="*/ 11 h 126"/>
                  <a:gd name="T28" fmla="*/ 26 w 28"/>
                  <a:gd name="T29" fmla="*/ 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126">
                    <a:moveTo>
                      <a:pt x="26" y="7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3" y="15"/>
                      <a:pt x="7" y="17"/>
                      <a:pt x="8" y="21"/>
                    </a:cubicBezTo>
                    <a:cubicBezTo>
                      <a:pt x="8" y="21"/>
                      <a:pt x="4" y="84"/>
                      <a:pt x="1" y="126"/>
                    </a:cubicBezTo>
                    <a:cubicBezTo>
                      <a:pt x="5" y="126"/>
                      <a:pt x="9" y="126"/>
                      <a:pt x="13" y="126"/>
                    </a:cubicBezTo>
                    <a:cubicBezTo>
                      <a:pt x="18" y="126"/>
                      <a:pt x="22" y="126"/>
                      <a:pt x="27" y="125"/>
                    </a:cubicBezTo>
                    <a:cubicBezTo>
                      <a:pt x="24" y="84"/>
                      <a:pt x="20" y="22"/>
                      <a:pt x="20" y="22"/>
                    </a:cubicBezTo>
                    <a:cubicBezTo>
                      <a:pt x="20" y="18"/>
                      <a:pt x="25" y="15"/>
                      <a:pt x="27" y="11"/>
                    </a:cubicBezTo>
                    <a:cubicBezTo>
                      <a:pt x="27" y="10"/>
                      <a:pt x="28" y="9"/>
                      <a:pt x="26" y="7"/>
                    </a:cubicBezTo>
                    <a:close/>
                  </a:path>
                </a:pathLst>
              </a:custGeom>
              <a:solidFill>
                <a:srgbClr val="2D2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2"/>
              <p:cNvSpPr>
                <a:spLocks noEditPoints="1"/>
              </p:cNvSpPr>
              <p:nvPr/>
            </p:nvSpPr>
            <p:spPr bwMode="auto">
              <a:xfrm>
                <a:off x="3522663" y="1144588"/>
                <a:ext cx="323850" cy="188913"/>
              </a:xfrm>
              <a:custGeom>
                <a:avLst/>
                <a:gdLst>
                  <a:gd name="T0" fmla="*/ 95 w 204"/>
                  <a:gd name="T1" fmla="*/ 62 h 119"/>
                  <a:gd name="T2" fmla="*/ 55 w 204"/>
                  <a:gd name="T3" fmla="*/ 119 h 119"/>
                  <a:gd name="T4" fmla="*/ 0 w 204"/>
                  <a:gd name="T5" fmla="*/ 38 h 119"/>
                  <a:gd name="T6" fmla="*/ 31 w 204"/>
                  <a:gd name="T7" fmla="*/ 0 h 119"/>
                  <a:gd name="T8" fmla="*/ 95 w 204"/>
                  <a:gd name="T9" fmla="*/ 62 h 119"/>
                  <a:gd name="T10" fmla="*/ 109 w 204"/>
                  <a:gd name="T11" fmla="*/ 62 h 119"/>
                  <a:gd name="T12" fmla="*/ 152 w 204"/>
                  <a:gd name="T13" fmla="*/ 119 h 119"/>
                  <a:gd name="T14" fmla="*/ 204 w 204"/>
                  <a:gd name="T15" fmla="*/ 38 h 119"/>
                  <a:gd name="T16" fmla="*/ 171 w 204"/>
                  <a:gd name="T17" fmla="*/ 0 h 119"/>
                  <a:gd name="T18" fmla="*/ 109 w 204"/>
                  <a:gd name="T19" fmla="*/ 6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119">
                    <a:moveTo>
                      <a:pt x="95" y="62"/>
                    </a:moveTo>
                    <a:lnTo>
                      <a:pt x="55" y="119"/>
                    </a:lnTo>
                    <a:lnTo>
                      <a:pt x="0" y="38"/>
                    </a:lnTo>
                    <a:lnTo>
                      <a:pt x="31" y="0"/>
                    </a:lnTo>
                    <a:lnTo>
                      <a:pt x="95" y="62"/>
                    </a:lnTo>
                    <a:close/>
                    <a:moveTo>
                      <a:pt x="109" y="62"/>
                    </a:moveTo>
                    <a:lnTo>
                      <a:pt x="152" y="119"/>
                    </a:lnTo>
                    <a:lnTo>
                      <a:pt x="204" y="38"/>
                    </a:lnTo>
                    <a:lnTo>
                      <a:pt x="171" y="0"/>
                    </a:lnTo>
                    <a:lnTo>
                      <a:pt x="109" y="62"/>
                    </a:lnTo>
                    <a:close/>
                  </a:path>
                </a:pathLst>
              </a:custGeom>
              <a:solidFill>
                <a:srgbClr val="9914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3"/>
              <p:cNvSpPr>
                <a:spLocks/>
              </p:cNvSpPr>
              <p:nvPr/>
            </p:nvSpPr>
            <p:spPr bwMode="auto">
              <a:xfrm>
                <a:off x="3503613" y="623888"/>
                <a:ext cx="361950" cy="258763"/>
              </a:xfrm>
              <a:custGeom>
                <a:avLst/>
                <a:gdLst>
                  <a:gd name="T0" fmla="*/ 48 w 96"/>
                  <a:gd name="T1" fmla="*/ 0 h 69"/>
                  <a:gd name="T2" fmla="*/ 1 w 96"/>
                  <a:gd name="T3" fmla="*/ 56 h 69"/>
                  <a:gd name="T4" fmla="*/ 6 w 96"/>
                  <a:gd name="T5" fmla="*/ 67 h 69"/>
                  <a:gd name="T6" fmla="*/ 14 w 96"/>
                  <a:gd name="T7" fmla="*/ 38 h 69"/>
                  <a:gd name="T8" fmla="*/ 47 w 96"/>
                  <a:gd name="T9" fmla="*/ 39 h 69"/>
                  <a:gd name="T10" fmla="*/ 83 w 96"/>
                  <a:gd name="T11" fmla="*/ 38 h 69"/>
                  <a:gd name="T12" fmla="*/ 90 w 96"/>
                  <a:gd name="T13" fmla="*/ 66 h 69"/>
                  <a:gd name="T14" fmla="*/ 94 w 96"/>
                  <a:gd name="T15" fmla="*/ 55 h 69"/>
                  <a:gd name="T16" fmla="*/ 48 w 96"/>
                  <a:gd name="T1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69">
                    <a:moveTo>
                      <a:pt x="48" y="0"/>
                    </a:moveTo>
                    <a:cubicBezTo>
                      <a:pt x="3" y="0"/>
                      <a:pt x="0" y="43"/>
                      <a:pt x="1" y="56"/>
                    </a:cubicBezTo>
                    <a:cubicBezTo>
                      <a:pt x="2" y="65"/>
                      <a:pt x="7" y="69"/>
                      <a:pt x="6" y="67"/>
                    </a:cubicBezTo>
                    <a:cubicBezTo>
                      <a:pt x="6" y="55"/>
                      <a:pt x="9" y="43"/>
                      <a:pt x="14" y="38"/>
                    </a:cubicBezTo>
                    <a:cubicBezTo>
                      <a:pt x="21" y="31"/>
                      <a:pt x="32" y="39"/>
                      <a:pt x="47" y="39"/>
                    </a:cubicBezTo>
                    <a:cubicBezTo>
                      <a:pt x="63" y="39"/>
                      <a:pt x="75" y="29"/>
                      <a:pt x="83" y="38"/>
                    </a:cubicBezTo>
                    <a:cubicBezTo>
                      <a:pt x="87" y="43"/>
                      <a:pt x="89" y="52"/>
                      <a:pt x="90" y="66"/>
                    </a:cubicBezTo>
                    <a:cubicBezTo>
                      <a:pt x="90" y="68"/>
                      <a:pt x="94" y="64"/>
                      <a:pt x="94" y="55"/>
                    </a:cubicBezTo>
                    <a:cubicBezTo>
                      <a:pt x="96" y="42"/>
                      <a:pt x="93" y="0"/>
                      <a:pt x="48" y="0"/>
                    </a:cubicBezTo>
                    <a:close/>
                  </a:path>
                </a:pathLst>
              </a:custGeom>
              <a:solidFill>
                <a:srgbClr val="D39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4"/>
              <p:cNvSpPr>
                <a:spLocks/>
              </p:cNvSpPr>
              <p:nvPr/>
            </p:nvSpPr>
            <p:spPr bwMode="auto">
              <a:xfrm>
                <a:off x="3492501" y="608013"/>
                <a:ext cx="379413" cy="293688"/>
              </a:xfrm>
              <a:custGeom>
                <a:avLst/>
                <a:gdLst>
                  <a:gd name="T0" fmla="*/ 51 w 101"/>
                  <a:gd name="T1" fmla="*/ 0 h 78"/>
                  <a:gd name="T2" fmla="*/ 2 w 101"/>
                  <a:gd name="T3" fmla="*/ 56 h 78"/>
                  <a:gd name="T4" fmla="*/ 4 w 101"/>
                  <a:gd name="T5" fmla="*/ 68 h 78"/>
                  <a:gd name="T6" fmla="*/ 10 w 101"/>
                  <a:gd name="T7" fmla="*/ 78 h 78"/>
                  <a:gd name="T8" fmla="*/ 9 w 101"/>
                  <a:gd name="T9" fmla="*/ 68 h 78"/>
                  <a:gd name="T10" fmla="*/ 17 w 101"/>
                  <a:gd name="T11" fmla="*/ 38 h 78"/>
                  <a:gd name="T12" fmla="*/ 50 w 101"/>
                  <a:gd name="T13" fmla="*/ 39 h 78"/>
                  <a:gd name="T14" fmla="*/ 86 w 101"/>
                  <a:gd name="T15" fmla="*/ 38 h 78"/>
                  <a:gd name="T16" fmla="*/ 93 w 101"/>
                  <a:gd name="T17" fmla="*/ 66 h 78"/>
                  <a:gd name="T18" fmla="*/ 93 w 101"/>
                  <a:gd name="T19" fmla="*/ 78 h 78"/>
                  <a:gd name="T20" fmla="*/ 98 w 101"/>
                  <a:gd name="T21" fmla="*/ 69 h 78"/>
                  <a:gd name="T22" fmla="*/ 100 w 101"/>
                  <a:gd name="T23" fmla="*/ 56 h 78"/>
                  <a:gd name="T24" fmla="*/ 51 w 101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78">
                    <a:moveTo>
                      <a:pt x="51" y="0"/>
                    </a:moveTo>
                    <a:cubicBezTo>
                      <a:pt x="6" y="0"/>
                      <a:pt x="0" y="43"/>
                      <a:pt x="2" y="56"/>
                    </a:cubicBezTo>
                    <a:cubicBezTo>
                      <a:pt x="2" y="65"/>
                      <a:pt x="2" y="63"/>
                      <a:pt x="4" y="68"/>
                    </a:cubicBezTo>
                    <a:cubicBezTo>
                      <a:pt x="6" y="73"/>
                      <a:pt x="2" y="78"/>
                      <a:pt x="10" y="78"/>
                    </a:cubicBezTo>
                    <a:cubicBezTo>
                      <a:pt x="10" y="78"/>
                      <a:pt x="10" y="70"/>
                      <a:pt x="9" y="68"/>
                    </a:cubicBezTo>
                    <a:cubicBezTo>
                      <a:pt x="9" y="55"/>
                      <a:pt x="12" y="44"/>
                      <a:pt x="17" y="38"/>
                    </a:cubicBezTo>
                    <a:cubicBezTo>
                      <a:pt x="24" y="32"/>
                      <a:pt x="35" y="39"/>
                      <a:pt x="50" y="39"/>
                    </a:cubicBezTo>
                    <a:cubicBezTo>
                      <a:pt x="66" y="39"/>
                      <a:pt x="78" y="30"/>
                      <a:pt x="86" y="38"/>
                    </a:cubicBezTo>
                    <a:cubicBezTo>
                      <a:pt x="90" y="44"/>
                      <a:pt x="92" y="52"/>
                      <a:pt x="93" y="66"/>
                    </a:cubicBezTo>
                    <a:cubicBezTo>
                      <a:pt x="93" y="68"/>
                      <a:pt x="93" y="78"/>
                      <a:pt x="93" y="78"/>
                    </a:cubicBezTo>
                    <a:cubicBezTo>
                      <a:pt x="99" y="77"/>
                      <a:pt x="97" y="74"/>
                      <a:pt x="98" y="69"/>
                    </a:cubicBezTo>
                    <a:cubicBezTo>
                      <a:pt x="100" y="64"/>
                      <a:pt x="99" y="65"/>
                      <a:pt x="100" y="56"/>
                    </a:cubicBezTo>
                    <a:cubicBezTo>
                      <a:pt x="101" y="43"/>
                      <a:pt x="96" y="0"/>
                      <a:pt x="51" y="0"/>
                    </a:cubicBezTo>
                    <a:close/>
                  </a:path>
                </a:pathLst>
              </a:custGeom>
              <a:solidFill>
                <a:srgbClr val="261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7808913" y="5141913"/>
              <a:ext cx="1397000" cy="1397000"/>
              <a:chOff x="7808913" y="5141913"/>
              <a:chExt cx="1397000" cy="1397000"/>
            </a:xfrm>
          </p:grpSpPr>
          <p:sp>
            <p:nvSpPr>
              <p:cNvPr id="20" name="Oval 20"/>
              <p:cNvSpPr>
                <a:spLocks noChangeArrowheads="1"/>
              </p:cNvSpPr>
              <p:nvPr/>
            </p:nvSpPr>
            <p:spPr bwMode="auto">
              <a:xfrm>
                <a:off x="7808913" y="5141913"/>
                <a:ext cx="1397000" cy="1397000"/>
              </a:xfrm>
              <a:prstGeom prst="ellipse">
                <a:avLst/>
              </a:prstGeom>
              <a:solidFill>
                <a:srgbClr val="FFCC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8402638" y="5881688"/>
                <a:ext cx="214313" cy="222250"/>
              </a:xfrm>
              <a:custGeom>
                <a:avLst/>
                <a:gdLst>
                  <a:gd name="T0" fmla="*/ 66 w 135"/>
                  <a:gd name="T1" fmla="*/ 140 h 140"/>
                  <a:gd name="T2" fmla="*/ 0 w 135"/>
                  <a:gd name="T3" fmla="*/ 78 h 140"/>
                  <a:gd name="T4" fmla="*/ 0 w 135"/>
                  <a:gd name="T5" fmla="*/ 0 h 140"/>
                  <a:gd name="T6" fmla="*/ 135 w 135"/>
                  <a:gd name="T7" fmla="*/ 0 h 140"/>
                  <a:gd name="T8" fmla="*/ 135 w 135"/>
                  <a:gd name="T9" fmla="*/ 78 h 140"/>
                  <a:gd name="T10" fmla="*/ 66 w 135"/>
                  <a:gd name="T11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40">
                    <a:moveTo>
                      <a:pt x="66" y="140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135" y="0"/>
                    </a:lnTo>
                    <a:lnTo>
                      <a:pt x="135" y="78"/>
                    </a:lnTo>
                    <a:lnTo>
                      <a:pt x="66" y="140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6"/>
              <p:cNvSpPr>
                <a:spLocks/>
              </p:cNvSpPr>
              <p:nvPr/>
            </p:nvSpPr>
            <p:spPr bwMode="auto">
              <a:xfrm>
                <a:off x="8402638" y="5881688"/>
                <a:ext cx="214313" cy="120650"/>
              </a:xfrm>
              <a:custGeom>
                <a:avLst/>
                <a:gdLst>
                  <a:gd name="T0" fmla="*/ 0 w 57"/>
                  <a:gd name="T1" fmla="*/ 15 h 32"/>
                  <a:gd name="T2" fmla="*/ 28 w 57"/>
                  <a:gd name="T3" fmla="*/ 32 h 32"/>
                  <a:gd name="T4" fmla="*/ 57 w 57"/>
                  <a:gd name="T5" fmla="*/ 15 h 32"/>
                  <a:gd name="T6" fmla="*/ 57 w 57"/>
                  <a:gd name="T7" fmla="*/ 0 h 32"/>
                  <a:gd name="T8" fmla="*/ 0 w 57"/>
                  <a:gd name="T9" fmla="*/ 0 h 32"/>
                  <a:gd name="T10" fmla="*/ 0 w 57"/>
                  <a:gd name="T11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32">
                    <a:moveTo>
                      <a:pt x="0" y="15"/>
                    </a:moveTo>
                    <a:cubicBezTo>
                      <a:pt x="6" y="22"/>
                      <a:pt x="16" y="32"/>
                      <a:pt x="28" y="32"/>
                    </a:cubicBezTo>
                    <a:cubicBezTo>
                      <a:pt x="41" y="32"/>
                      <a:pt x="50" y="22"/>
                      <a:pt x="57" y="15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8289926" y="5445126"/>
                <a:ext cx="442913" cy="541338"/>
              </a:xfrm>
              <a:custGeom>
                <a:avLst/>
                <a:gdLst>
                  <a:gd name="T0" fmla="*/ 5 w 118"/>
                  <a:gd name="T1" fmla="*/ 70 h 144"/>
                  <a:gd name="T2" fmla="*/ 11 w 118"/>
                  <a:gd name="T3" fmla="*/ 68 h 144"/>
                  <a:gd name="T4" fmla="*/ 58 w 118"/>
                  <a:gd name="T5" fmla="*/ 0 h 144"/>
                  <a:gd name="T6" fmla="*/ 106 w 118"/>
                  <a:gd name="T7" fmla="*/ 68 h 144"/>
                  <a:gd name="T8" fmla="*/ 112 w 118"/>
                  <a:gd name="T9" fmla="*/ 70 h 144"/>
                  <a:gd name="T10" fmla="*/ 110 w 118"/>
                  <a:gd name="T11" fmla="*/ 84 h 144"/>
                  <a:gd name="T12" fmla="*/ 100 w 118"/>
                  <a:gd name="T13" fmla="*/ 98 h 144"/>
                  <a:gd name="T14" fmla="*/ 92 w 118"/>
                  <a:gd name="T15" fmla="*/ 121 h 144"/>
                  <a:gd name="T16" fmla="*/ 58 w 118"/>
                  <a:gd name="T17" fmla="*/ 143 h 144"/>
                  <a:gd name="T18" fmla="*/ 25 w 118"/>
                  <a:gd name="T19" fmla="*/ 121 h 144"/>
                  <a:gd name="T20" fmla="*/ 17 w 118"/>
                  <a:gd name="T21" fmla="*/ 98 h 144"/>
                  <a:gd name="T22" fmla="*/ 7 w 118"/>
                  <a:gd name="T23" fmla="*/ 84 h 144"/>
                  <a:gd name="T24" fmla="*/ 5 w 118"/>
                  <a:gd name="T25" fmla="*/ 7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144">
                    <a:moveTo>
                      <a:pt x="5" y="70"/>
                    </a:moveTo>
                    <a:cubicBezTo>
                      <a:pt x="5" y="62"/>
                      <a:pt x="11" y="68"/>
                      <a:pt x="11" y="68"/>
                    </a:cubicBezTo>
                    <a:cubicBezTo>
                      <a:pt x="11" y="68"/>
                      <a:pt x="0" y="0"/>
                      <a:pt x="58" y="0"/>
                    </a:cubicBezTo>
                    <a:cubicBezTo>
                      <a:pt x="118" y="0"/>
                      <a:pt x="106" y="68"/>
                      <a:pt x="106" y="68"/>
                    </a:cubicBezTo>
                    <a:cubicBezTo>
                      <a:pt x="106" y="68"/>
                      <a:pt x="112" y="62"/>
                      <a:pt x="112" y="70"/>
                    </a:cubicBezTo>
                    <a:cubicBezTo>
                      <a:pt x="112" y="79"/>
                      <a:pt x="110" y="84"/>
                      <a:pt x="110" y="84"/>
                    </a:cubicBezTo>
                    <a:cubicBezTo>
                      <a:pt x="110" y="84"/>
                      <a:pt x="109" y="94"/>
                      <a:pt x="100" y="98"/>
                    </a:cubicBezTo>
                    <a:cubicBezTo>
                      <a:pt x="100" y="98"/>
                      <a:pt x="99" y="115"/>
                      <a:pt x="92" y="121"/>
                    </a:cubicBezTo>
                    <a:cubicBezTo>
                      <a:pt x="85" y="128"/>
                      <a:pt x="74" y="144"/>
                      <a:pt x="58" y="143"/>
                    </a:cubicBezTo>
                    <a:cubicBezTo>
                      <a:pt x="43" y="144"/>
                      <a:pt x="32" y="128"/>
                      <a:pt x="25" y="121"/>
                    </a:cubicBezTo>
                    <a:cubicBezTo>
                      <a:pt x="18" y="115"/>
                      <a:pt x="17" y="98"/>
                      <a:pt x="17" y="98"/>
                    </a:cubicBezTo>
                    <a:cubicBezTo>
                      <a:pt x="8" y="94"/>
                      <a:pt x="7" y="84"/>
                      <a:pt x="7" y="84"/>
                    </a:cubicBezTo>
                    <a:cubicBezTo>
                      <a:pt x="7" y="84"/>
                      <a:pt x="5" y="79"/>
                      <a:pt x="5" y="70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8075613" y="6046788"/>
                <a:ext cx="863600" cy="420688"/>
              </a:xfrm>
              <a:custGeom>
                <a:avLst/>
                <a:gdLst>
                  <a:gd name="T0" fmla="*/ 115 w 230"/>
                  <a:gd name="T1" fmla="*/ 112 h 112"/>
                  <a:gd name="T2" fmla="*/ 230 w 230"/>
                  <a:gd name="T3" fmla="*/ 73 h 112"/>
                  <a:gd name="T4" fmla="*/ 229 w 230"/>
                  <a:gd name="T5" fmla="*/ 37 h 112"/>
                  <a:gd name="T6" fmla="*/ 222 w 230"/>
                  <a:gd name="T7" fmla="*/ 27 h 112"/>
                  <a:gd name="T8" fmla="*/ 155 w 230"/>
                  <a:gd name="T9" fmla="*/ 0 h 112"/>
                  <a:gd name="T10" fmla="*/ 116 w 230"/>
                  <a:gd name="T11" fmla="*/ 10 h 112"/>
                  <a:gd name="T12" fmla="*/ 76 w 230"/>
                  <a:gd name="T13" fmla="*/ 0 h 112"/>
                  <a:gd name="T14" fmla="*/ 9 w 230"/>
                  <a:gd name="T15" fmla="*/ 27 h 112"/>
                  <a:gd name="T16" fmla="*/ 2 w 230"/>
                  <a:gd name="T17" fmla="*/ 37 h 112"/>
                  <a:gd name="T18" fmla="*/ 0 w 230"/>
                  <a:gd name="T19" fmla="*/ 73 h 112"/>
                  <a:gd name="T20" fmla="*/ 115 w 230"/>
                  <a:gd name="T21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112">
                    <a:moveTo>
                      <a:pt x="115" y="112"/>
                    </a:moveTo>
                    <a:cubicBezTo>
                      <a:pt x="167" y="112"/>
                      <a:pt x="196" y="107"/>
                      <a:pt x="230" y="73"/>
                    </a:cubicBezTo>
                    <a:cubicBezTo>
                      <a:pt x="230" y="73"/>
                      <a:pt x="230" y="38"/>
                      <a:pt x="229" y="37"/>
                    </a:cubicBezTo>
                    <a:cubicBezTo>
                      <a:pt x="229" y="34"/>
                      <a:pt x="226" y="28"/>
                      <a:pt x="222" y="27"/>
                    </a:cubicBezTo>
                    <a:cubicBezTo>
                      <a:pt x="218" y="26"/>
                      <a:pt x="164" y="4"/>
                      <a:pt x="155" y="0"/>
                    </a:cubicBezTo>
                    <a:cubicBezTo>
                      <a:pt x="116" y="10"/>
                      <a:pt x="116" y="10"/>
                      <a:pt x="116" y="1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67" y="4"/>
                      <a:pt x="12" y="26"/>
                      <a:pt x="9" y="27"/>
                    </a:cubicBezTo>
                    <a:cubicBezTo>
                      <a:pt x="5" y="28"/>
                      <a:pt x="2" y="34"/>
                      <a:pt x="2" y="37"/>
                    </a:cubicBezTo>
                    <a:cubicBezTo>
                      <a:pt x="1" y="38"/>
                      <a:pt x="0" y="65"/>
                      <a:pt x="0" y="73"/>
                    </a:cubicBezTo>
                    <a:cubicBezTo>
                      <a:pt x="34" y="106"/>
                      <a:pt x="63" y="112"/>
                      <a:pt x="115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9"/>
              <p:cNvSpPr>
                <a:spLocks noEditPoints="1"/>
              </p:cNvSpPr>
              <p:nvPr/>
            </p:nvSpPr>
            <p:spPr bwMode="auto">
              <a:xfrm>
                <a:off x="8350251" y="6002338"/>
                <a:ext cx="319088" cy="190500"/>
              </a:xfrm>
              <a:custGeom>
                <a:avLst/>
                <a:gdLst>
                  <a:gd name="T0" fmla="*/ 92 w 201"/>
                  <a:gd name="T1" fmla="*/ 61 h 120"/>
                  <a:gd name="T2" fmla="*/ 52 w 201"/>
                  <a:gd name="T3" fmla="*/ 120 h 120"/>
                  <a:gd name="T4" fmla="*/ 0 w 201"/>
                  <a:gd name="T5" fmla="*/ 30 h 120"/>
                  <a:gd name="T6" fmla="*/ 28 w 201"/>
                  <a:gd name="T7" fmla="*/ 0 h 120"/>
                  <a:gd name="T8" fmla="*/ 92 w 201"/>
                  <a:gd name="T9" fmla="*/ 61 h 120"/>
                  <a:gd name="T10" fmla="*/ 108 w 201"/>
                  <a:gd name="T11" fmla="*/ 61 h 120"/>
                  <a:gd name="T12" fmla="*/ 149 w 201"/>
                  <a:gd name="T13" fmla="*/ 120 h 120"/>
                  <a:gd name="T14" fmla="*/ 201 w 201"/>
                  <a:gd name="T15" fmla="*/ 30 h 120"/>
                  <a:gd name="T16" fmla="*/ 170 w 201"/>
                  <a:gd name="T17" fmla="*/ 0 h 120"/>
                  <a:gd name="T18" fmla="*/ 108 w 201"/>
                  <a:gd name="T19" fmla="*/ 6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" h="120">
                    <a:moveTo>
                      <a:pt x="92" y="61"/>
                    </a:moveTo>
                    <a:lnTo>
                      <a:pt x="52" y="120"/>
                    </a:lnTo>
                    <a:lnTo>
                      <a:pt x="0" y="30"/>
                    </a:lnTo>
                    <a:lnTo>
                      <a:pt x="28" y="0"/>
                    </a:lnTo>
                    <a:lnTo>
                      <a:pt x="92" y="61"/>
                    </a:lnTo>
                    <a:close/>
                    <a:moveTo>
                      <a:pt x="108" y="61"/>
                    </a:moveTo>
                    <a:lnTo>
                      <a:pt x="149" y="120"/>
                    </a:lnTo>
                    <a:lnTo>
                      <a:pt x="201" y="30"/>
                    </a:lnTo>
                    <a:lnTo>
                      <a:pt x="170" y="0"/>
                    </a:lnTo>
                    <a:lnTo>
                      <a:pt x="108" y="61"/>
                    </a:lnTo>
                    <a:close/>
                  </a:path>
                </a:pathLst>
              </a:custGeom>
              <a:solidFill>
                <a:srgbClr val="D3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8458201" y="6080126"/>
                <a:ext cx="101600" cy="436563"/>
              </a:xfrm>
              <a:custGeom>
                <a:avLst/>
                <a:gdLst>
                  <a:gd name="T0" fmla="*/ 26 w 27"/>
                  <a:gd name="T1" fmla="*/ 8 h 116"/>
                  <a:gd name="T2" fmla="*/ 21 w 27"/>
                  <a:gd name="T3" fmla="*/ 1 h 116"/>
                  <a:gd name="T4" fmla="*/ 19 w 27"/>
                  <a:gd name="T5" fmla="*/ 0 h 116"/>
                  <a:gd name="T6" fmla="*/ 13 w 27"/>
                  <a:gd name="T7" fmla="*/ 0 h 116"/>
                  <a:gd name="T8" fmla="*/ 8 w 27"/>
                  <a:gd name="T9" fmla="*/ 0 h 116"/>
                  <a:gd name="T10" fmla="*/ 6 w 27"/>
                  <a:gd name="T11" fmla="*/ 1 h 116"/>
                  <a:gd name="T12" fmla="*/ 1 w 27"/>
                  <a:gd name="T13" fmla="*/ 8 h 116"/>
                  <a:gd name="T14" fmla="*/ 0 w 27"/>
                  <a:gd name="T15" fmla="*/ 12 h 116"/>
                  <a:gd name="T16" fmla="*/ 8 w 27"/>
                  <a:gd name="T17" fmla="*/ 22 h 116"/>
                  <a:gd name="T18" fmla="*/ 2 w 27"/>
                  <a:gd name="T19" fmla="*/ 104 h 116"/>
                  <a:gd name="T20" fmla="*/ 25 w 27"/>
                  <a:gd name="T21" fmla="*/ 104 h 116"/>
                  <a:gd name="T22" fmla="*/ 19 w 27"/>
                  <a:gd name="T23" fmla="*/ 23 h 116"/>
                  <a:gd name="T24" fmla="*/ 27 w 27"/>
                  <a:gd name="T25" fmla="*/ 12 h 116"/>
                  <a:gd name="T26" fmla="*/ 26 w 27"/>
                  <a:gd name="T27" fmla="*/ 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116">
                    <a:moveTo>
                      <a:pt x="26" y="8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0"/>
                      <a:pt x="0" y="12"/>
                    </a:cubicBezTo>
                    <a:cubicBezTo>
                      <a:pt x="2" y="16"/>
                      <a:pt x="7" y="18"/>
                      <a:pt x="8" y="22"/>
                    </a:cubicBezTo>
                    <a:cubicBezTo>
                      <a:pt x="8" y="22"/>
                      <a:pt x="5" y="65"/>
                      <a:pt x="2" y="104"/>
                    </a:cubicBezTo>
                    <a:cubicBezTo>
                      <a:pt x="1" y="116"/>
                      <a:pt x="26" y="115"/>
                      <a:pt x="25" y="104"/>
                    </a:cubicBezTo>
                    <a:cubicBezTo>
                      <a:pt x="22" y="65"/>
                      <a:pt x="19" y="23"/>
                      <a:pt x="19" y="23"/>
                    </a:cubicBezTo>
                    <a:cubicBezTo>
                      <a:pt x="20" y="19"/>
                      <a:pt x="25" y="16"/>
                      <a:pt x="27" y="12"/>
                    </a:cubicBezTo>
                    <a:cubicBezTo>
                      <a:pt x="27" y="10"/>
                      <a:pt x="27" y="10"/>
                      <a:pt x="26" y="8"/>
                    </a:cubicBezTo>
                    <a:close/>
                  </a:path>
                </a:pathLst>
              </a:custGeom>
              <a:solidFill>
                <a:srgbClr val="C9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1"/>
              <p:cNvSpPr>
                <a:spLocks noEditPoints="1"/>
              </p:cNvSpPr>
              <p:nvPr/>
            </p:nvSpPr>
            <p:spPr bwMode="auto">
              <a:xfrm>
                <a:off x="8345488" y="5983288"/>
                <a:ext cx="327025" cy="190500"/>
              </a:xfrm>
              <a:custGeom>
                <a:avLst/>
                <a:gdLst>
                  <a:gd name="T0" fmla="*/ 95 w 206"/>
                  <a:gd name="T1" fmla="*/ 61 h 120"/>
                  <a:gd name="T2" fmla="*/ 55 w 206"/>
                  <a:gd name="T3" fmla="*/ 120 h 120"/>
                  <a:gd name="T4" fmla="*/ 0 w 206"/>
                  <a:gd name="T5" fmla="*/ 38 h 120"/>
                  <a:gd name="T6" fmla="*/ 31 w 206"/>
                  <a:gd name="T7" fmla="*/ 0 h 120"/>
                  <a:gd name="T8" fmla="*/ 95 w 206"/>
                  <a:gd name="T9" fmla="*/ 61 h 120"/>
                  <a:gd name="T10" fmla="*/ 111 w 206"/>
                  <a:gd name="T11" fmla="*/ 61 h 120"/>
                  <a:gd name="T12" fmla="*/ 152 w 206"/>
                  <a:gd name="T13" fmla="*/ 120 h 120"/>
                  <a:gd name="T14" fmla="*/ 206 w 206"/>
                  <a:gd name="T15" fmla="*/ 38 h 120"/>
                  <a:gd name="T16" fmla="*/ 173 w 206"/>
                  <a:gd name="T17" fmla="*/ 0 h 120"/>
                  <a:gd name="T18" fmla="*/ 111 w 206"/>
                  <a:gd name="T19" fmla="*/ 6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6" h="120">
                    <a:moveTo>
                      <a:pt x="95" y="61"/>
                    </a:moveTo>
                    <a:lnTo>
                      <a:pt x="55" y="120"/>
                    </a:lnTo>
                    <a:lnTo>
                      <a:pt x="0" y="38"/>
                    </a:lnTo>
                    <a:lnTo>
                      <a:pt x="31" y="0"/>
                    </a:lnTo>
                    <a:lnTo>
                      <a:pt x="95" y="61"/>
                    </a:lnTo>
                    <a:close/>
                    <a:moveTo>
                      <a:pt x="111" y="61"/>
                    </a:moveTo>
                    <a:lnTo>
                      <a:pt x="152" y="120"/>
                    </a:lnTo>
                    <a:lnTo>
                      <a:pt x="206" y="38"/>
                    </a:lnTo>
                    <a:lnTo>
                      <a:pt x="173" y="0"/>
                    </a:lnTo>
                    <a:lnTo>
                      <a:pt x="111" y="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8323263" y="5449888"/>
                <a:ext cx="368300" cy="266700"/>
              </a:xfrm>
              <a:custGeom>
                <a:avLst/>
                <a:gdLst>
                  <a:gd name="T0" fmla="*/ 50 w 98"/>
                  <a:gd name="T1" fmla="*/ 0 h 71"/>
                  <a:gd name="T2" fmla="*/ 1 w 98"/>
                  <a:gd name="T3" fmla="*/ 57 h 71"/>
                  <a:gd name="T4" fmla="*/ 7 w 98"/>
                  <a:gd name="T5" fmla="*/ 69 h 71"/>
                  <a:gd name="T6" fmla="*/ 15 w 98"/>
                  <a:gd name="T7" fmla="*/ 39 h 71"/>
                  <a:gd name="T8" fmla="*/ 48 w 98"/>
                  <a:gd name="T9" fmla="*/ 40 h 71"/>
                  <a:gd name="T10" fmla="*/ 85 w 98"/>
                  <a:gd name="T11" fmla="*/ 39 h 71"/>
                  <a:gd name="T12" fmla="*/ 92 w 98"/>
                  <a:gd name="T13" fmla="*/ 67 h 71"/>
                  <a:gd name="T14" fmla="*/ 97 w 98"/>
                  <a:gd name="T15" fmla="*/ 57 h 71"/>
                  <a:gd name="T16" fmla="*/ 50 w 98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71">
                    <a:moveTo>
                      <a:pt x="50" y="0"/>
                    </a:moveTo>
                    <a:cubicBezTo>
                      <a:pt x="3" y="0"/>
                      <a:pt x="0" y="44"/>
                      <a:pt x="1" y="57"/>
                    </a:cubicBezTo>
                    <a:cubicBezTo>
                      <a:pt x="2" y="66"/>
                      <a:pt x="7" y="71"/>
                      <a:pt x="7" y="69"/>
                    </a:cubicBezTo>
                    <a:cubicBezTo>
                      <a:pt x="7" y="56"/>
                      <a:pt x="9" y="44"/>
                      <a:pt x="15" y="39"/>
                    </a:cubicBezTo>
                    <a:cubicBezTo>
                      <a:pt x="22" y="32"/>
                      <a:pt x="33" y="40"/>
                      <a:pt x="48" y="40"/>
                    </a:cubicBezTo>
                    <a:cubicBezTo>
                      <a:pt x="65" y="40"/>
                      <a:pt x="77" y="30"/>
                      <a:pt x="85" y="39"/>
                    </a:cubicBezTo>
                    <a:cubicBezTo>
                      <a:pt x="90" y="44"/>
                      <a:pt x="91" y="53"/>
                      <a:pt x="92" y="67"/>
                    </a:cubicBezTo>
                    <a:cubicBezTo>
                      <a:pt x="92" y="70"/>
                      <a:pt x="96" y="66"/>
                      <a:pt x="97" y="57"/>
                    </a:cubicBezTo>
                    <a:cubicBezTo>
                      <a:pt x="98" y="43"/>
                      <a:pt x="95" y="0"/>
                      <a:pt x="50" y="0"/>
                    </a:cubicBezTo>
                    <a:close/>
                  </a:path>
                </a:pathLst>
              </a:custGeom>
              <a:solidFill>
                <a:srgbClr val="D39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3"/>
              <p:cNvSpPr>
                <a:spLocks/>
              </p:cNvSpPr>
              <p:nvPr/>
            </p:nvSpPr>
            <p:spPr bwMode="auto">
              <a:xfrm>
                <a:off x="8315326" y="5434013"/>
                <a:ext cx="387350" cy="331788"/>
              </a:xfrm>
              <a:custGeom>
                <a:avLst/>
                <a:gdLst>
                  <a:gd name="T0" fmla="*/ 50 w 103"/>
                  <a:gd name="T1" fmla="*/ 0 h 88"/>
                  <a:gd name="T2" fmla="*/ 1 w 103"/>
                  <a:gd name="T3" fmla="*/ 58 h 88"/>
                  <a:gd name="T4" fmla="*/ 4 w 103"/>
                  <a:gd name="T5" fmla="*/ 75 h 88"/>
                  <a:gd name="T6" fmla="*/ 8 w 103"/>
                  <a:gd name="T7" fmla="*/ 83 h 88"/>
                  <a:gd name="T8" fmla="*/ 10 w 103"/>
                  <a:gd name="T9" fmla="*/ 75 h 88"/>
                  <a:gd name="T10" fmla="*/ 79 w 103"/>
                  <a:gd name="T11" fmla="*/ 41 h 88"/>
                  <a:gd name="T12" fmla="*/ 93 w 103"/>
                  <a:gd name="T13" fmla="*/ 73 h 88"/>
                  <a:gd name="T14" fmla="*/ 95 w 103"/>
                  <a:gd name="T15" fmla="*/ 83 h 88"/>
                  <a:gd name="T16" fmla="*/ 99 w 103"/>
                  <a:gd name="T17" fmla="*/ 75 h 88"/>
                  <a:gd name="T18" fmla="*/ 102 w 103"/>
                  <a:gd name="T19" fmla="*/ 57 h 88"/>
                  <a:gd name="T20" fmla="*/ 50 w 103"/>
                  <a:gd name="T2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88">
                    <a:moveTo>
                      <a:pt x="50" y="0"/>
                    </a:moveTo>
                    <a:cubicBezTo>
                      <a:pt x="0" y="0"/>
                      <a:pt x="0" y="45"/>
                      <a:pt x="1" y="58"/>
                    </a:cubicBezTo>
                    <a:cubicBezTo>
                      <a:pt x="2" y="67"/>
                      <a:pt x="2" y="70"/>
                      <a:pt x="4" y="75"/>
                    </a:cubicBezTo>
                    <a:cubicBezTo>
                      <a:pt x="6" y="80"/>
                      <a:pt x="7" y="82"/>
                      <a:pt x="8" y="83"/>
                    </a:cubicBezTo>
                    <a:cubicBezTo>
                      <a:pt x="10" y="88"/>
                      <a:pt x="10" y="77"/>
                      <a:pt x="10" y="75"/>
                    </a:cubicBezTo>
                    <a:cubicBezTo>
                      <a:pt x="16" y="50"/>
                      <a:pt x="61" y="60"/>
                      <a:pt x="79" y="41"/>
                    </a:cubicBezTo>
                    <a:cubicBezTo>
                      <a:pt x="79" y="41"/>
                      <a:pt x="80" y="50"/>
                      <a:pt x="93" y="73"/>
                    </a:cubicBezTo>
                    <a:cubicBezTo>
                      <a:pt x="94" y="74"/>
                      <a:pt x="94" y="87"/>
                      <a:pt x="95" y="83"/>
                    </a:cubicBezTo>
                    <a:cubicBezTo>
                      <a:pt x="96" y="82"/>
                      <a:pt x="97" y="80"/>
                      <a:pt x="99" y="75"/>
                    </a:cubicBezTo>
                    <a:cubicBezTo>
                      <a:pt x="101" y="70"/>
                      <a:pt x="101" y="66"/>
                      <a:pt x="102" y="57"/>
                    </a:cubicBezTo>
                    <a:cubicBezTo>
                      <a:pt x="103" y="44"/>
                      <a:pt x="101" y="0"/>
                      <a:pt x="50" y="0"/>
                    </a:cubicBezTo>
                    <a:close/>
                  </a:path>
                </a:pathLst>
              </a:custGeom>
              <a:solidFill>
                <a:srgbClr val="634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4"/>
              <p:cNvSpPr>
                <a:spLocks/>
              </p:cNvSpPr>
              <p:nvPr/>
            </p:nvSpPr>
            <p:spPr bwMode="auto">
              <a:xfrm>
                <a:off x="8029576" y="6027738"/>
                <a:ext cx="954088" cy="511175"/>
              </a:xfrm>
              <a:custGeom>
                <a:avLst/>
                <a:gdLst>
                  <a:gd name="T0" fmla="*/ 127 w 254"/>
                  <a:gd name="T1" fmla="*/ 136 h 136"/>
                  <a:gd name="T2" fmla="*/ 254 w 254"/>
                  <a:gd name="T3" fmla="*/ 85 h 136"/>
                  <a:gd name="T4" fmla="*/ 241 w 254"/>
                  <a:gd name="T5" fmla="*/ 34 h 136"/>
                  <a:gd name="T6" fmla="*/ 234 w 254"/>
                  <a:gd name="T7" fmla="*/ 24 h 136"/>
                  <a:gd name="T8" fmla="*/ 174 w 254"/>
                  <a:gd name="T9" fmla="*/ 0 h 136"/>
                  <a:gd name="T10" fmla="*/ 127 w 254"/>
                  <a:gd name="T11" fmla="*/ 82 h 136"/>
                  <a:gd name="T12" fmla="*/ 81 w 254"/>
                  <a:gd name="T13" fmla="*/ 0 h 136"/>
                  <a:gd name="T14" fmla="*/ 21 w 254"/>
                  <a:gd name="T15" fmla="*/ 24 h 136"/>
                  <a:gd name="T16" fmla="*/ 14 w 254"/>
                  <a:gd name="T17" fmla="*/ 34 h 136"/>
                  <a:gd name="T18" fmla="*/ 0 w 254"/>
                  <a:gd name="T19" fmla="*/ 86 h 136"/>
                  <a:gd name="T20" fmla="*/ 127 w 254"/>
                  <a:gd name="T21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4" h="136">
                    <a:moveTo>
                      <a:pt x="127" y="136"/>
                    </a:moveTo>
                    <a:cubicBezTo>
                      <a:pt x="176" y="136"/>
                      <a:pt x="221" y="117"/>
                      <a:pt x="254" y="85"/>
                    </a:cubicBezTo>
                    <a:cubicBezTo>
                      <a:pt x="249" y="63"/>
                      <a:pt x="242" y="35"/>
                      <a:pt x="241" y="34"/>
                    </a:cubicBezTo>
                    <a:cubicBezTo>
                      <a:pt x="241" y="32"/>
                      <a:pt x="238" y="25"/>
                      <a:pt x="234" y="24"/>
                    </a:cubicBezTo>
                    <a:cubicBezTo>
                      <a:pt x="231" y="23"/>
                      <a:pt x="192" y="7"/>
                      <a:pt x="174" y="0"/>
                    </a:cubicBezTo>
                    <a:cubicBezTo>
                      <a:pt x="127" y="82"/>
                      <a:pt x="127" y="82"/>
                      <a:pt x="127" y="82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62" y="7"/>
                      <a:pt x="24" y="23"/>
                      <a:pt x="21" y="24"/>
                    </a:cubicBezTo>
                    <a:cubicBezTo>
                      <a:pt x="17" y="25"/>
                      <a:pt x="14" y="32"/>
                      <a:pt x="14" y="34"/>
                    </a:cubicBezTo>
                    <a:cubicBezTo>
                      <a:pt x="13" y="35"/>
                      <a:pt x="6" y="63"/>
                      <a:pt x="0" y="86"/>
                    </a:cubicBezTo>
                    <a:cubicBezTo>
                      <a:pt x="33" y="117"/>
                      <a:pt x="78" y="136"/>
                      <a:pt x="127" y="136"/>
                    </a:cubicBezTo>
                    <a:close/>
                  </a:path>
                </a:pathLst>
              </a:custGeom>
              <a:solidFill>
                <a:srgbClr val="242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7808913" y="1927226"/>
              <a:ext cx="1397000" cy="1397000"/>
              <a:chOff x="7808913" y="1927226"/>
              <a:chExt cx="1397000" cy="1397000"/>
            </a:xfrm>
          </p:grpSpPr>
          <p:sp>
            <p:nvSpPr>
              <p:cNvPr id="18" name="Oval 18"/>
              <p:cNvSpPr>
                <a:spLocks noChangeArrowheads="1"/>
              </p:cNvSpPr>
              <p:nvPr/>
            </p:nvSpPr>
            <p:spPr bwMode="auto">
              <a:xfrm>
                <a:off x="7808913" y="1927226"/>
                <a:ext cx="1397000" cy="1397000"/>
              </a:xfrm>
              <a:prstGeom prst="ellipse">
                <a:avLst/>
              </a:prstGeom>
              <a:solidFill>
                <a:srgbClr val="7CC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5"/>
              <p:cNvSpPr>
                <a:spLocks/>
              </p:cNvSpPr>
              <p:nvPr/>
            </p:nvSpPr>
            <p:spPr bwMode="auto">
              <a:xfrm>
                <a:off x="8402638" y="2686051"/>
                <a:ext cx="217488" cy="269875"/>
              </a:xfrm>
              <a:custGeom>
                <a:avLst/>
                <a:gdLst>
                  <a:gd name="T0" fmla="*/ 68 w 137"/>
                  <a:gd name="T1" fmla="*/ 170 h 170"/>
                  <a:gd name="T2" fmla="*/ 0 w 137"/>
                  <a:gd name="T3" fmla="*/ 78 h 170"/>
                  <a:gd name="T4" fmla="*/ 0 w 137"/>
                  <a:gd name="T5" fmla="*/ 0 h 170"/>
                  <a:gd name="T6" fmla="*/ 137 w 137"/>
                  <a:gd name="T7" fmla="*/ 0 h 170"/>
                  <a:gd name="T8" fmla="*/ 137 w 137"/>
                  <a:gd name="T9" fmla="*/ 78 h 170"/>
                  <a:gd name="T10" fmla="*/ 68 w 137"/>
                  <a:gd name="T11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170">
                    <a:moveTo>
                      <a:pt x="68" y="170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137" y="0"/>
                    </a:lnTo>
                    <a:lnTo>
                      <a:pt x="137" y="78"/>
                    </a:lnTo>
                    <a:lnTo>
                      <a:pt x="68" y="170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6"/>
              <p:cNvSpPr>
                <a:spLocks/>
              </p:cNvSpPr>
              <p:nvPr/>
            </p:nvSpPr>
            <p:spPr bwMode="auto">
              <a:xfrm>
                <a:off x="8402638" y="2686051"/>
                <a:ext cx="217488" cy="119063"/>
              </a:xfrm>
              <a:custGeom>
                <a:avLst/>
                <a:gdLst>
                  <a:gd name="T0" fmla="*/ 0 w 58"/>
                  <a:gd name="T1" fmla="*/ 15 h 32"/>
                  <a:gd name="T2" fmla="*/ 29 w 58"/>
                  <a:gd name="T3" fmla="*/ 32 h 32"/>
                  <a:gd name="T4" fmla="*/ 58 w 58"/>
                  <a:gd name="T5" fmla="*/ 15 h 32"/>
                  <a:gd name="T6" fmla="*/ 58 w 58"/>
                  <a:gd name="T7" fmla="*/ 0 h 32"/>
                  <a:gd name="T8" fmla="*/ 0 w 58"/>
                  <a:gd name="T9" fmla="*/ 0 h 32"/>
                  <a:gd name="T10" fmla="*/ 0 w 58"/>
                  <a:gd name="T11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32">
                    <a:moveTo>
                      <a:pt x="0" y="15"/>
                    </a:moveTo>
                    <a:cubicBezTo>
                      <a:pt x="7" y="22"/>
                      <a:pt x="17" y="32"/>
                      <a:pt x="29" y="32"/>
                    </a:cubicBezTo>
                    <a:cubicBezTo>
                      <a:pt x="42" y="32"/>
                      <a:pt x="51" y="22"/>
                      <a:pt x="58" y="15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7"/>
              <p:cNvSpPr>
                <a:spLocks/>
              </p:cNvSpPr>
              <p:nvPr/>
            </p:nvSpPr>
            <p:spPr bwMode="auto">
              <a:xfrm>
                <a:off x="8293101" y="2249488"/>
                <a:ext cx="439738" cy="541338"/>
              </a:xfrm>
              <a:custGeom>
                <a:avLst/>
                <a:gdLst>
                  <a:gd name="T0" fmla="*/ 5 w 117"/>
                  <a:gd name="T1" fmla="*/ 71 h 144"/>
                  <a:gd name="T2" fmla="*/ 11 w 117"/>
                  <a:gd name="T3" fmla="*/ 68 h 144"/>
                  <a:gd name="T4" fmla="*/ 58 w 117"/>
                  <a:gd name="T5" fmla="*/ 0 h 144"/>
                  <a:gd name="T6" fmla="*/ 106 w 117"/>
                  <a:gd name="T7" fmla="*/ 68 h 144"/>
                  <a:gd name="T8" fmla="*/ 112 w 117"/>
                  <a:gd name="T9" fmla="*/ 71 h 144"/>
                  <a:gd name="T10" fmla="*/ 109 w 117"/>
                  <a:gd name="T11" fmla="*/ 85 h 144"/>
                  <a:gd name="T12" fmla="*/ 100 w 117"/>
                  <a:gd name="T13" fmla="*/ 99 h 144"/>
                  <a:gd name="T14" fmla="*/ 91 w 117"/>
                  <a:gd name="T15" fmla="*/ 122 h 144"/>
                  <a:gd name="T16" fmla="*/ 58 w 117"/>
                  <a:gd name="T17" fmla="*/ 144 h 144"/>
                  <a:gd name="T18" fmla="*/ 25 w 117"/>
                  <a:gd name="T19" fmla="*/ 122 h 144"/>
                  <a:gd name="T20" fmla="*/ 16 w 117"/>
                  <a:gd name="T21" fmla="*/ 99 h 144"/>
                  <a:gd name="T22" fmla="*/ 7 w 117"/>
                  <a:gd name="T23" fmla="*/ 85 h 144"/>
                  <a:gd name="T24" fmla="*/ 5 w 117"/>
                  <a:gd name="T25" fmla="*/ 7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7" h="144">
                    <a:moveTo>
                      <a:pt x="5" y="71"/>
                    </a:moveTo>
                    <a:cubicBezTo>
                      <a:pt x="4" y="62"/>
                      <a:pt x="11" y="68"/>
                      <a:pt x="11" y="68"/>
                    </a:cubicBezTo>
                    <a:cubicBezTo>
                      <a:pt x="11" y="68"/>
                      <a:pt x="0" y="0"/>
                      <a:pt x="58" y="0"/>
                    </a:cubicBezTo>
                    <a:cubicBezTo>
                      <a:pt x="117" y="0"/>
                      <a:pt x="106" y="68"/>
                      <a:pt x="106" y="68"/>
                    </a:cubicBezTo>
                    <a:cubicBezTo>
                      <a:pt x="106" y="68"/>
                      <a:pt x="112" y="62"/>
                      <a:pt x="112" y="71"/>
                    </a:cubicBezTo>
                    <a:cubicBezTo>
                      <a:pt x="111" y="79"/>
                      <a:pt x="109" y="85"/>
                      <a:pt x="109" y="85"/>
                    </a:cubicBezTo>
                    <a:cubicBezTo>
                      <a:pt x="109" y="85"/>
                      <a:pt x="109" y="94"/>
                      <a:pt x="100" y="99"/>
                    </a:cubicBezTo>
                    <a:cubicBezTo>
                      <a:pt x="100" y="99"/>
                      <a:pt x="98" y="115"/>
                      <a:pt x="91" y="122"/>
                    </a:cubicBezTo>
                    <a:cubicBezTo>
                      <a:pt x="85" y="129"/>
                      <a:pt x="74" y="144"/>
                      <a:pt x="58" y="144"/>
                    </a:cubicBezTo>
                    <a:cubicBezTo>
                      <a:pt x="43" y="144"/>
                      <a:pt x="32" y="129"/>
                      <a:pt x="25" y="122"/>
                    </a:cubicBezTo>
                    <a:cubicBezTo>
                      <a:pt x="18" y="115"/>
                      <a:pt x="16" y="99"/>
                      <a:pt x="16" y="99"/>
                    </a:cubicBezTo>
                    <a:cubicBezTo>
                      <a:pt x="8" y="94"/>
                      <a:pt x="7" y="85"/>
                      <a:pt x="7" y="85"/>
                    </a:cubicBezTo>
                    <a:cubicBezTo>
                      <a:pt x="7" y="85"/>
                      <a:pt x="5" y="79"/>
                      <a:pt x="5" y="71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8"/>
              <p:cNvSpPr>
                <a:spLocks/>
              </p:cNvSpPr>
              <p:nvPr/>
            </p:nvSpPr>
            <p:spPr bwMode="auto">
              <a:xfrm>
                <a:off x="8045451" y="2851151"/>
                <a:ext cx="931863" cy="473075"/>
              </a:xfrm>
              <a:custGeom>
                <a:avLst/>
                <a:gdLst>
                  <a:gd name="T0" fmla="*/ 123 w 248"/>
                  <a:gd name="T1" fmla="*/ 126 h 126"/>
                  <a:gd name="T2" fmla="*/ 248 w 248"/>
                  <a:gd name="T3" fmla="*/ 78 h 126"/>
                  <a:gd name="T4" fmla="*/ 239 w 248"/>
                  <a:gd name="T5" fmla="*/ 36 h 126"/>
                  <a:gd name="T6" fmla="*/ 232 w 248"/>
                  <a:gd name="T7" fmla="*/ 26 h 126"/>
                  <a:gd name="T8" fmla="*/ 164 w 248"/>
                  <a:gd name="T9" fmla="*/ 0 h 126"/>
                  <a:gd name="T10" fmla="*/ 124 w 248"/>
                  <a:gd name="T11" fmla="*/ 16 h 126"/>
                  <a:gd name="T12" fmla="*/ 84 w 248"/>
                  <a:gd name="T13" fmla="*/ 0 h 126"/>
                  <a:gd name="T14" fmla="*/ 15 w 248"/>
                  <a:gd name="T15" fmla="*/ 25 h 126"/>
                  <a:gd name="T16" fmla="*/ 8 w 248"/>
                  <a:gd name="T17" fmla="*/ 35 h 126"/>
                  <a:gd name="T18" fmla="*/ 0 w 248"/>
                  <a:gd name="T19" fmla="*/ 79 h 126"/>
                  <a:gd name="T20" fmla="*/ 123 w 248"/>
                  <a:gd name="T2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126">
                    <a:moveTo>
                      <a:pt x="123" y="126"/>
                    </a:moveTo>
                    <a:cubicBezTo>
                      <a:pt x="171" y="126"/>
                      <a:pt x="215" y="108"/>
                      <a:pt x="248" y="78"/>
                    </a:cubicBezTo>
                    <a:cubicBezTo>
                      <a:pt x="243" y="57"/>
                      <a:pt x="240" y="37"/>
                      <a:pt x="239" y="36"/>
                    </a:cubicBezTo>
                    <a:cubicBezTo>
                      <a:pt x="239" y="33"/>
                      <a:pt x="236" y="27"/>
                      <a:pt x="232" y="26"/>
                    </a:cubicBezTo>
                    <a:cubicBezTo>
                      <a:pt x="229" y="25"/>
                      <a:pt x="172" y="4"/>
                      <a:pt x="164" y="0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4"/>
                      <a:pt x="19" y="24"/>
                      <a:pt x="15" y="25"/>
                    </a:cubicBezTo>
                    <a:cubicBezTo>
                      <a:pt x="12" y="26"/>
                      <a:pt x="9" y="33"/>
                      <a:pt x="8" y="35"/>
                    </a:cubicBezTo>
                    <a:cubicBezTo>
                      <a:pt x="8" y="37"/>
                      <a:pt x="5" y="57"/>
                      <a:pt x="0" y="79"/>
                    </a:cubicBezTo>
                    <a:cubicBezTo>
                      <a:pt x="33" y="108"/>
                      <a:pt x="76" y="126"/>
                      <a:pt x="123" y="126"/>
                    </a:cubicBezTo>
                    <a:close/>
                  </a:path>
                </a:pathLst>
              </a:custGeom>
              <a:solidFill>
                <a:srgbClr val="9914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9"/>
              <p:cNvSpPr>
                <a:spLocks noEditPoints="1"/>
              </p:cNvSpPr>
              <p:nvPr/>
            </p:nvSpPr>
            <p:spPr bwMode="auto">
              <a:xfrm>
                <a:off x="8342313" y="2797176"/>
                <a:ext cx="338138" cy="188913"/>
              </a:xfrm>
              <a:custGeom>
                <a:avLst/>
                <a:gdLst>
                  <a:gd name="T0" fmla="*/ 99 w 213"/>
                  <a:gd name="T1" fmla="*/ 62 h 119"/>
                  <a:gd name="T2" fmla="*/ 57 w 213"/>
                  <a:gd name="T3" fmla="*/ 119 h 119"/>
                  <a:gd name="T4" fmla="*/ 0 w 213"/>
                  <a:gd name="T5" fmla="*/ 31 h 119"/>
                  <a:gd name="T6" fmla="*/ 33 w 213"/>
                  <a:gd name="T7" fmla="*/ 0 h 119"/>
                  <a:gd name="T8" fmla="*/ 99 w 213"/>
                  <a:gd name="T9" fmla="*/ 62 h 119"/>
                  <a:gd name="T10" fmla="*/ 113 w 213"/>
                  <a:gd name="T11" fmla="*/ 62 h 119"/>
                  <a:gd name="T12" fmla="*/ 156 w 213"/>
                  <a:gd name="T13" fmla="*/ 119 h 119"/>
                  <a:gd name="T14" fmla="*/ 213 w 213"/>
                  <a:gd name="T15" fmla="*/ 31 h 119"/>
                  <a:gd name="T16" fmla="*/ 180 w 213"/>
                  <a:gd name="T17" fmla="*/ 0 h 119"/>
                  <a:gd name="T18" fmla="*/ 113 w 213"/>
                  <a:gd name="T19" fmla="*/ 6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119">
                    <a:moveTo>
                      <a:pt x="99" y="62"/>
                    </a:moveTo>
                    <a:lnTo>
                      <a:pt x="57" y="119"/>
                    </a:lnTo>
                    <a:lnTo>
                      <a:pt x="0" y="31"/>
                    </a:lnTo>
                    <a:lnTo>
                      <a:pt x="33" y="0"/>
                    </a:lnTo>
                    <a:lnTo>
                      <a:pt x="99" y="62"/>
                    </a:lnTo>
                    <a:close/>
                    <a:moveTo>
                      <a:pt x="113" y="62"/>
                    </a:moveTo>
                    <a:lnTo>
                      <a:pt x="156" y="119"/>
                    </a:lnTo>
                    <a:lnTo>
                      <a:pt x="213" y="31"/>
                    </a:lnTo>
                    <a:lnTo>
                      <a:pt x="180" y="0"/>
                    </a:lnTo>
                    <a:lnTo>
                      <a:pt x="113" y="62"/>
                    </a:lnTo>
                    <a:close/>
                  </a:path>
                </a:pathLst>
              </a:custGeom>
              <a:solidFill>
                <a:srgbClr val="AFA5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8326438" y="2252663"/>
                <a:ext cx="368300" cy="266700"/>
              </a:xfrm>
              <a:custGeom>
                <a:avLst/>
                <a:gdLst>
                  <a:gd name="T0" fmla="*/ 49 w 98"/>
                  <a:gd name="T1" fmla="*/ 0 h 71"/>
                  <a:gd name="T2" fmla="*/ 1 w 98"/>
                  <a:gd name="T3" fmla="*/ 57 h 71"/>
                  <a:gd name="T4" fmla="*/ 7 w 98"/>
                  <a:gd name="T5" fmla="*/ 69 h 71"/>
                  <a:gd name="T6" fmla="*/ 14 w 98"/>
                  <a:gd name="T7" fmla="*/ 39 h 71"/>
                  <a:gd name="T8" fmla="*/ 48 w 98"/>
                  <a:gd name="T9" fmla="*/ 40 h 71"/>
                  <a:gd name="T10" fmla="*/ 84 w 98"/>
                  <a:gd name="T11" fmla="*/ 39 h 71"/>
                  <a:gd name="T12" fmla="*/ 92 w 98"/>
                  <a:gd name="T13" fmla="*/ 68 h 71"/>
                  <a:gd name="T14" fmla="*/ 96 w 98"/>
                  <a:gd name="T15" fmla="*/ 57 h 71"/>
                  <a:gd name="T16" fmla="*/ 49 w 98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71">
                    <a:moveTo>
                      <a:pt x="49" y="0"/>
                    </a:moveTo>
                    <a:cubicBezTo>
                      <a:pt x="3" y="0"/>
                      <a:pt x="0" y="44"/>
                      <a:pt x="1" y="57"/>
                    </a:cubicBezTo>
                    <a:cubicBezTo>
                      <a:pt x="2" y="67"/>
                      <a:pt x="7" y="71"/>
                      <a:pt x="7" y="69"/>
                    </a:cubicBezTo>
                    <a:cubicBezTo>
                      <a:pt x="6" y="56"/>
                      <a:pt x="9" y="45"/>
                      <a:pt x="14" y="39"/>
                    </a:cubicBezTo>
                    <a:cubicBezTo>
                      <a:pt x="21" y="32"/>
                      <a:pt x="33" y="40"/>
                      <a:pt x="48" y="40"/>
                    </a:cubicBezTo>
                    <a:cubicBezTo>
                      <a:pt x="64" y="40"/>
                      <a:pt x="77" y="31"/>
                      <a:pt x="84" y="39"/>
                    </a:cubicBezTo>
                    <a:cubicBezTo>
                      <a:pt x="89" y="45"/>
                      <a:pt x="91" y="53"/>
                      <a:pt x="92" y="68"/>
                    </a:cubicBezTo>
                    <a:cubicBezTo>
                      <a:pt x="92" y="70"/>
                      <a:pt x="96" y="66"/>
                      <a:pt x="96" y="57"/>
                    </a:cubicBezTo>
                    <a:cubicBezTo>
                      <a:pt x="98" y="44"/>
                      <a:pt x="95" y="0"/>
                      <a:pt x="49" y="0"/>
                    </a:cubicBezTo>
                    <a:close/>
                  </a:path>
                </a:pathLst>
              </a:custGeom>
              <a:solidFill>
                <a:srgbClr val="D39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8315326" y="2238376"/>
                <a:ext cx="390525" cy="334963"/>
              </a:xfrm>
              <a:custGeom>
                <a:avLst/>
                <a:gdLst>
                  <a:gd name="T0" fmla="*/ 51 w 104"/>
                  <a:gd name="T1" fmla="*/ 0 h 89"/>
                  <a:gd name="T2" fmla="*/ 2 w 104"/>
                  <a:gd name="T3" fmla="*/ 59 h 89"/>
                  <a:gd name="T4" fmla="*/ 5 w 104"/>
                  <a:gd name="T5" fmla="*/ 75 h 89"/>
                  <a:gd name="T6" fmla="*/ 8 w 104"/>
                  <a:gd name="T7" fmla="*/ 83 h 89"/>
                  <a:gd name="T8" fmla="*/ 11 w 104"/>
                  <a:gd name="T9" fmla="*/ 75 h 89"/>
                  <a:gd name="T10" fmla="*/ 79 w 104"/>
                  <a:gd name="T11" fmla="*/ 41 h 89"/>
                  <a:gd name="T12" fmla="*/ 93 w 104"/>
                  <a:gd name="T13" fmla="*/ 73 h 89"/>
                  <a:gd name="T14" fmla="*/ 96 w 104"/>
                  <a:gd name="T15" fmla="*/ 83 h 89"/>
                  <a:gd name="T16" fmla="*/ 100 w 104"/>
                  <a:gd name="T17" fmla="*/ 75 h 89"/>
                  <a:gd name="T18" fmla="*/ 103 w 104"/>
                  <a:gd name="T19" fmla="*/ 57 h 89"/>
                  <a:gd name="T20" fmla="*/ 51 w 104"/>
                  <a:gd name="T2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89">
                    <a:moveTo>
                      <a:pt x="51" y="0"/>
                    </a:moveTo>
                    <a:cubicBezTo>
                      <a:pt x="0" y="0"/>
                      <a:pt x="0" y="46"/>
                      <a:pt x="2" y="59"/>
                    </a:cubicBezTo>
                    <a:cubicBezTo>
                      <a:pt x="2" y="68"/>
                      <a:pt x="3" y="71"/>
                      <a:pt x="5" y="75"/>
                    </a:cubicBezTo>
                    <a:cubicBezTo>
                      <a:pt x="7" y="80"/>
                      <a:pt x="8" y="82"/>
                      <a:pt x="8" y="83"/>
                    </a:cubicBezTo>
                    <a:cubicBezTo>
                      <a:pt x="10" y="89"/>
                      <a:pt x="11" y="77"/>
                      <a:pt x="11" y="75"/>
                    </a:cubicBezTo>
                    <a:cubicBezTo>
                      <a:pt x="16" y="51"/>
                      <a:pt x="62" y="61"/>
                      <a:pt x="79" y="41"/>
                    </a:cubicBezTo>
                    <a:cubicBezTo>
                      <a:pt x="79" y="41"/>
                      <a:pt x="80" y="50"/>
                      <a:pt x="93" y="73"/>
                    </a:cubicBezTo>
                    <a:cubicBezTo>
                      <a:pt x="94" y="75"/>
                      <a:pt x="95" y="87"/>
                      <a:pt x="96" y="83"/>
                    </a:cubicBezTo>
                    <a:cubicBezTo>
                      <a:pt x="96" y="82"/>
                      <a:pt x="98" y="80"/>
                      <a:pt x="100" y="75"/>
                    </a:cubicBezTo>
                    <a:cubicBezTo>
                      <a:pt x="102" y="71"/>
                      <a:pt x="102" y="66"/>
                      <a:pt x="103" y="57"/>
                    </a:cubicBezTo>
                    <a:cubicBezTo>
                      <a:pt x="104" y="44"/>
                      <a:pt x="102" y="0"/>
                      <a:pt x="51" y="0"/>
                    </a:cubicBezTo>
                    <a:close/>
                  </a:path>
                </a:pathLst>
              </a:custGeom>
              <a:solidFill>
                <a:srgbClr val="634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>
              <a:off x="2986088" y="3533776"/>
              <a:ext cx="1397000" cy="1397000"/>
              <a:chOff x="2986088" y="3533776"/>
              <a:chExt cx="1397000" cy="1397000"/>
            </a:xfrm>
          </p:grpSpPr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2986088" y="3533776"/>
                <a:ext cx="1397000" cy="1397000"/>
              </a:xfrm>
              <a:prstGeom prst="ellipse">
                <a:avLst/>
              </a:prstGeom>
              <a:solidFill>
                <a:srgbClr val="7CC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2"/>
              <p:cNvSpPr>
                <a:spLocks/>
              </p:cNvSpPr>
              <p:nvPr/>
            </p:nvSpPr>
            <p:spPr bwMode="auto">
              <a:xfrm>
                <a:off x="3376613" y="4221163"/>
                <a:ext cx="585788" cy="338138"/>
              </a:xfrm>
              <a:custGeom>
                <a:avLst/>
                <a:gdLst>
                  <a:gd name="T0" fmla="*/ 156 w 156"/>
                  <a:gd name="T1" fmla="*/ 63 h 90"/>
                  <a:gd name="T2" fmla="*/ 109 w 156"/>
                  <a:gd name="T3" fmla="*/ 34 h 90"/>
                  <a:gd name="T4" fmla="*/ 106 w 156"/>
                  <a:gd name="T5" fmla="*/ 2 h 90"/>
                  <a:gd name="T6" fmla="*/ 83 w 156"/>
                  <a:gd name="T7" fmla="*/ 0 h 90"/>
                  <a:gd name="T8" fmla="*/ 83 w 156"/>
                  <a:gd name="T9" fmla="*/ 0 h 90"/>
                  <a:gd name="T10" fmla="*/ 55 w 156"/>
                  <a:gd name="T11" fmla="*/ 2 h 90"/>
                  <a:gd name="T12" fmla="*/ 52 w 156"/>
                  <a:gd name="T13" fmla="*/ 34 h 90"/>
                  <a:gd name="T14" fmla="*/ 0 w 156"/>
                  <a:gd name="T15" fmla="*/ 63 h 90"/>
                  <a:gd name="T16" fmla="*/ 83 w 156"/>
                  <a:gd name="T17" fmla="*/ 90 h 90"/>
                  <a:gd name="T18" fmla="*/ 83 w 156"/>
                  <a:gd name="T19" fmla="*/ 88 h 90"/>
                  <a:gd name="T20" fmla="*/ 156 w 156"/>
                  <a:gd name="T21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6" h="90">
                    <a:moveTo>
                      <a:pt x="156" y="63"/>
                    </a:moveTo>
                    <a:cubicBezTo>
                      <a:pt x="156" y="63"/>
                      <a:pt x="113" y="56"/>
                      <a:pt x="109" y="34"/>
                    </a:cubicBezTo>
                    <a:cubicBezTo>
                      <a:pt x="106" y="19"/>
                      <a:pt x="106" y="2"/>
                      <a:pt x="106" y="2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5" y="19"/>
                      <a:pt x="52" y="34"/>
                    </a:cubicBezTo>
                    <a:cubicBezTo>
                      <a:pt x="48" y="56"/>
                      <a:pt x="0" y="63"/>
                      <a:pt x="0" y="63"/>
                    </a:cubicBezTo>
                    <a:cubicBezTo>
                      <a:pt x="83" y="90"/>
                      <a:pt x="83" y="90"/>
                      <a:pt x="83" y="90"/>
                    </a:cubicBezTo>
                    <a:cubicBezTo>
                      <a:pt x="83" y="88"/>
                      <a:pt x="83" y="88"/>
                      <a:pt x="83" y="88"/>
                    </a:cubicBezTo>
                    <a:lnTo>
                      <a:pt x="156" y="63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3"/>
              <p:cNvSpPr>
                <a:spLocks/>
              </p:cNvSpPr>
              <p:nvPr/>
            </p:nvSpPr>
            <p:spPr bwMode="auto">
              <a:xfrm>
                <a:off x="3516313" y="4468813"/>
                <a:ext cx="311150" cy="425450"/>
              </a:xfrm>
              <a:custGeom>
                <a:avLst/>
                <a:gdLst>
                  <a:gd name="T0" fmla="*/ 2 w 83"/>
                  <a:gd name="T1" fmla="*/ 0 h 113"/>
                  <a:gd name="T2" fmla="*/ 44 w 83"/>
                  <a:gd name="T3" fmla="*/ 13 h 113"/>
                  <a:gd name="T4" fmla="*/ 83 w 83"/>
                  <a:gd name="T5" fmla="*/ 0 h 113"/>
                  <a:gd name="T6" fmla="*/ 44 w 83"/>
                  <a:gd name="T7" fmla="*/ 113 h 113"/>
                  <a:gd name="T8" fmla="*/ 0 w 83"/>
                  <a:gd name="T9" fmla="*/ 0 h 113"/>
                  <a:gd name="T10" fmla="*/ 2 w 8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13">
                    <a:moveTo>
                      <a:pt x="2" y="0"/>
                    </a:moveTo>
                    <a:cubicBezTo>
                      <a:pt x="2" y="0"/>
                      <a:pt x="21" y="13"/>
                      <a:pt x="44" y="13"/>
                    </a:cubicBezTo>
                    <a:cubicBezTo>
                      <a:pt x="67" y="13"/>
                      <a:pt x="83" y="0"/>
                      <a:pt x="83" y="0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C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84"/>
              <p:cNvSpPr>
                <a:spLocks/>
              </p:cNvSpPr>
              <p:nvPr/>
            </p:nvSpPr>
            <p:spPr bwMode="auto">
              <a:xfrm>
                <a:off x="3200401" y="4402138"/>
                <a:ext cx="962025" cy="528638"/>
              </a:xfrm>
              <a:custGeom>
                <a:avLst/>
                <a:gdLst>
                  <a:gd name="T0" fmla="*/ 127 w 256"/>
                  <a:gd name="T1" fmla="*/ 141 h 141"/>
                  <a:gd name="T2" fmla="*/ 256 w 256"/>
                  <a:gd name="T3" fmla="*/ 88 h 141"/>
                  <a:gd name="T4" fmla="*/ 242 w 256"/>
                  <a:gd name="T5" fmla="*/ 40 h 141"/>
                  <a:gd name="T6" fmla="*/ 235 w 256"/>
                  <a:gd name="T7" fmla="*/ 28 h 141"/>
                  <a:gd name="T8" fmla="*/ 166 w 256"/>
                  <a:gd name="T9" fmla="*/ 0 h 141"/>
                  <a:gd name="T10" fmla="*/ 128 w 256"/>
                  <a:gd name="T11" fmla="*/ 12 h 141"/>
                  <a:gd name="T12" fmla="*/ 90 w 256"/>
                  <a:gd name="T13" fmla="*/ 0 h 141"/>
                  <a:gd name="T14" fmla="*/ 21 w 256"/>
                  <a:gd name="T15" fmla="*/ 28 h 141"/>
                  <a:gd name="T16" fmla="*/ 14 w 256"/>
                  <a:gd name="T17" fmla="*/ 40 h 141"/>
                  <a:gd name="T18" fmla="*/ 0 w 256"/>
                  <a:gd name="T19" fmla="*/ 89 h 141"/>
                  <a:gd name="T20" fmla="*/ 127 w 256"/>
                  <a:gd name="T21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6" h="141">
                    <a:moveTo>
                      <a:pt x="127" y="141"/>
                    </a:moveTo>
                    <a:cubicBezTo>
                      <a:pt x="178" y="141"/>
                      <a:pt x="223" y="121"/>
                      <a:pt x="256" y="88"/>
                    </a:cubicBezTo>
                    <a:cubicBezTo>
                      <a:pt x="250" y="65"/>
                      <a:pt x="243" y="41"/>
                      <a:pt x="242" y="40"/>
                    </a:cubicBezTo>
                    <a:cubicBezTo>
                      <a:pt x="241" y="38"/>
                      <a:pt x="239" y="29"/>
                      <a:pt x="235" y="28"/>
                    </a:cubicBezTo>
                    <a:cubicBezTo>
                      <a:pt x="232" y="27"/>
                      <a:pt x="174" y="3"/>
                      <a:pt x="166" y="0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2" y="3"/>
                      <a:pt x="24" y="27"/>
                      <a:pt x="21" y="28"/>
                    </a:cubicBezTo>
                    <a:cubicBezTo>
                      <a:pt x="17" y="29"/>
                      <a:pt x="15" y="38"/>
                      <a:pt x="14" y="40"/>
                    </a:cubicBezTo>
                    <a:cubicBezTo>
                      <a:pt x="13" y="41"/>
                      <a:pt x="6" y="66"/>
                      <a:pt x="0" y="89"/>
                    </a:cubicBezTo>
                    <a:cubicBezTo>
                      <a:pt x="33" y="122"/>
                      <a:pt x="78" y="141"/>
                      <a:pt x="127" y="1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5"/>
              <p:cNvSpPr>
                <a:spLocks noEditPoints="1"/>
              </p:cNvSpPr>
              <p:nvPr/>
            </p:nvSpPr>
            <p:spPr bwMode="auto">
              <a:xfrm>
                <a:off x="3527426" y="4364038"/>
                <a:ext cx="307975" cy="184150"/>
              </a:xfrm>
              <a:custGeom>
                <a:avLst/>
                <a:gdLst>
                  <a:gd name="T0" fmla="*/ 90 w 194"/>
                  <a:gd name="T1" fmla="*/ 59 h 116"/>
                  <a:gd name="T2" fmla="*/ 49 w 194"/>
                  <a:gd name="T3" fmla="*/ 116 h 116"/>
                  <a:gd name="T4" fmla="*/ 0 w 194"/>
                  <a:gd name="T5" fmla="*/ 31 h 116"/>
                  <a:gd name="T6" fmla="*/ 28 w 194"/>
                  <a:gd name="T7" fmla="*/ 0 h 116"/>
                  <a:gd name="T8" fmla="*/ 90 w 194"/>
                  <a:gd name="T9" fmla="*/ 59 h 116"/>
                  <a:gd name="T10" fmla="*/ 104 w 194"/>
                  <a:gd name="T11" fmla="*/ 59 h 116"/>
                  <a:gd name="T12" fmla="*/ 144 w 194"/>
                  <a:gd name="T13" fmla="*/ 116 h 116"/>
                  <a:gd name="T14" fmla="*/ 194 w 194"/>
                  <a:gd name="T15" fmla="*/ 31 h 116"/>
                  <a:gd name="T16" fmla="*/ 165 w 194"/>
                  <a:gd name="T17" fmla="*/ 0 h 116"/>
                  <a:gd name="T18" fmla="*/ 104 w 194"/>
                  <a:gd name="T19" fmla="*/ 5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116">
                    <a:moveTo>
                      <a:pt x="90" y="59"/>
                    </a:moveTo>
                    <a:lnTo>
                      <a:pt x="49" y="116"/>
                    </a:lnTo>
                    <a:lnTo>
                      <a:pt x="0" y="31"/>
                    </a:lnTo>
                    <a:lnTo>
                      <a:pt x="28" y="0"/>
                    </a:lnTo>
                    <a:lnTo>
                      <a:pt x="90" y="59"/>
                    </a:lnTo>
                    <a:close/>
                    <a:moveTo>
                      <a:pt x="104" y="59"/>
                    </a:moveTo>
                    <a:lnTo>
                      <a:pt x="144" y="116"/>
                    </a:lnTo>
                    <a:lnTo>
                      <a:pt x="194" y="31"/>
                    </a:lnTo>
                    <a:lnTo>
                      <a:pt x="165" y="0"/>
                    </a:lnTo>
                    <a:lnTo>
                      <a:pt x="104" y="59"/>
                    </a:lnTo>
                    <a:close/>
                  </a:path>
                </a:pathLst>
              </a:custGeom>
              <a:solidFill>
                <a:srgbClr val="D3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6"/>
              <p:cNvSpPr>
                <a:spLocks/>
              </p:cNvSpPr>
              <p:nvPr/>
            </p:nvSpPr>
            <p:spPr bwMode="auto">
              <a:xfrm>
                <a:off x="3629026" y="4443413"/>
                <a:ext cx="104775" cy="469900"/>
              </a:xfrm>
              <a:custGeom>
                <a:avLst/>
                <a:gdLst>
                  <a:gd name="T0" fmla="*/ 26 w 28"/>
                  <a:gd name="T1" fmla="*/ 7 h 125"/>
                  <a:gd name="T2" fmla="*/ 21 w 28"/>
                  <a:gd name="T3" fmla="*/ 0 h 125"/>
                  <a:gd name="T4" fmla="*/ 19 w 28"/>
                  <a:gd name="T5" fmla="*/ 0 h 125"/>
                  <a:gd name="T6" fmla="*/ 14 w 28"/>
                  <a:gd name="T7" fmla="*/ 0 h 125"/>
                  <a:gd name="T8" fmla="*/ 9 w 28"/>
                  <a:gd name="T9" fmla="*/ 0 h 125"/>
                  <a:gd name="T10" fmla="*/ 7 w 28"/>
                  <a:gd name="T11" fmla="*/ 0 h 125"/>
                  <a:gd name="T12" fmla="*/ 2 w 28"/>
                  <a:gd name="T13" fmla="*/ 7 h 125"/>
                  <a:gd name="T14" fmla="*/ 2 w 28"/>
                  <a:gd name="T15" fmla="*/ 10 h 125"/>
                  <a:gd name="T16" fmla="*/ 9 w 28"/>
                  <a:gd name="T17" fmla="*/ 20 h 125"/>
                  <a:gd name="T18" fmla="*/ 0 w 28"/>
                  <a:gd name="T19" fmla="*/ 124 h 125"/>
                  <a:gd name="T20" fmla="*/ 13 w 28"/>
                  <a:gd name="T21" fmla="*/ 125 h 125"/>
                  <a:gd name="T22" fmla="*/ 28 w 28"/>
                  <a:gd name="T23" fmla="*/ 124 h 125"/>
                  <a:gd name="T24" fmla="*/ 20 w 28"/>
                  <a:gd name="T25" fmla="*/ 21 h 125"/>
                  <a:gd name="T26" fmla="*/ 27 w 28"/>
                  <a:gd name="T27" fmla="*/ 10 h 125"/>
                  <a:gd name="T28" fmla="*/ 26 w 28"/>
                  <a:gd name="T29" fmla="*/ 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125">
                    <a:moveTo>
                      <a:pt x="26" y="7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9"/>
                      <a:pt x="1" y="9"/>
                      <a:pt x="2" y="10"/>
                    </a:cubicBezTo>
                    <a:cubicBezTo>
                      <a:pt x="3" y="15"/>
                      <a:pt x="8" y="17"/>
                      <a:pt x="9" y="20"/>
                    </a:cubicBezTo>
                    <a:cubicBezTo>
                      <a:pt x="9" y="20"/>
                      <a:pt x="4" y="85"/>
                      <a:pt x="0" y="124"/>
                    </a:cubicBezTo>
                    <a:cubicBezTo>
                      <a:pt x="5" y="125"/>
                      <a:pt x="9" y="125"/>
                      <a:pt x="13" y="125"/>
                    </a:cubicBezTo>
                    <a:cubicBezTo>
                      <a:pt x="18" y="125"/>
                      <a:pt x="23" y="125"/>
                      <a:pt x="28" y="124"/>
                    </a:cubicBezTo>
                    <a:cubicBezTo>
                      <a:pt x="24" y="85"/>
                      <a:pt x="20" y="21"/>
                      <a:pt x="20" y="21"/>
                    </a:cubicBezTo>
                    <a:cubicBezTo>
                      <a:pt x="20" y="17"/>
                      <a:pt x="25" y="15"/>
                      <a:pt x="27" y="10"/>
                    </a:cubicBezTo>
                    <a:cubicBezTo>
                      <a:pt x="27" y="9"/>
                      <a:pt x="27" y="9"/>
                      <a:pt x="26" y="7"/>
                    </a:cubicBezTo>
                    <a:close/>
                  </a:path>
                </a:pathLst>
              </a:custGeom>
              <a:solidFill>
                <a:srgbClr val="C9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7"/>
              <p:cNvSpPr>
                <a:spLocks noEditPoints="1"/>
              </p:cNvSpPr>
              <p:nvPr/>
            </p:nvSpPr>
            <p:spPr bwMode="auto">
              <a:xfrm>
                <a:off x="3522663" y="4349751"/>
                <a:ext cx="315913" cy="179388"/>
              </a:xfrm>
              <a:custGeom>
                <a:avLst/>
                <a:gdLst>
                  <a:gd name="T0" fmla="*/ 93 w 199"/>
                  <a:gd name="T1" fmla="*/ 59 h 113"/>
                  <a:gd name="T2" fmla="*/ 52 w 199"/>
                  <a:gd name="T3" fmla="*/ 113 h 113"/>
                  <a:gd name="T4" fmla="*/ 0 w 199"/>
                  <a:gd name="T5" fmla="*/ 35 h 113"/>
                  <a:gd name="T6" fmla="*/ 24 w 199"/>
                  <a:gd name="T7" fmla="*/ 0 h 113"/>
                  <a:gd name="T8" fmla="*/ 93 w 199"/>
                  <a:gd name="T9" fmla="*/ 59 h 113"/>
                  <a:gd name="T10" fmla="*/ 107 w 199"/>
                  <a:gd name="T11" fmla="*/ 59 h 113"/>
                  <a:gd name="T12" fmla="*/ 147 w 199"/>
                  <a:gd name="T13" fmla="*/ 113 h 113"/>
                  <a:gd name="T14" fmla="*/ 199 w 199"/>
                  <a:gd name="T15" fmla="*/ 35 h 113"/>
                  <a:gd name="T16" fmla="*/ 173 w 199"/>
                  <a:gd name="T17" fmla="*/ 2 h 113"/>
                  <a:gd name="T18" fmla="*/ 107 w 199"/>
                  <a:gd name="T19" fmla="*/ 5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13">
                    <a:moveTo>
                      <a:pt x="93" y="59"/>
                    </a:moveTo>
                    <a:lnTo>
                      <a:pt x="52" y="113"/>
                    </a:lnTo>
                    <a:lnTo>
                      <a:pt x="0" y="35"/>
                    </a:lnTo>
                    <a:lnTo>
                      <a:pt x="24" y="0"/>
                    </a:lnTo>
                    <a:lnTo>
                      <a:pt x="93" y="59"/>
                    </a:lnTo>
                    <a:close/>
                    <a:moveTo>
                      <a:pt x="107" y="59"/>
                    </a:moveTo>
                    <a:lnTo>
                      <a:pt x="147" y="113"/>
                    </a:lnTo>
                    <a:lnTo>
                      <a:pt x="199" y="35"/>
                    </a:lnTo>
                    <a:lnTo>
                      <a:pt x="173" y="2"/>
                    </a:lnTo>
                    <a:lnTo>
                      <a:pt x="107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8"/>
              <p:cNvSpPr>
                <a:spLocks/>
              </p:cNvSpPr>
              <p:nvPr/>
            </p:nvSpPr>
            <p:spPr bwMode="auto">
              <a:xfrm>
                <a:off x="3189288" y="4408488"/>
                <a:ext cx="976313" cy="522288"/>
              </a:xfrm>
              <a:custGeom>
                <a:avLst/>
                <a:gdLst>
                  <a:gd name="T0" fmla="*/ 132 w 260"/>
                  <a:gd name="T1" fmla="*/ 139 h 139"/>
                  <a:gd name="T2" fmla="*/ 260 w 260"/>
                  <a:gd name="T3" fmla="*/ 87 h 139"/>
                  <a:gd name="T4" fmla="*/ 247 w 260"/>
                  <a:gd name="T5" fmla="*/ 40 h 139"/>
                  <a:gd name="T6" fmla="*/ 235 w 260"/>
                  <a:gd name="T7" fmla="*/ 21 h 139"/>
                  <a:gd name="T8" fmla="*/ 176 w 260"/>
                  <a:gd name="T9" fmla="*/ 0 h 139"/>
                  <a:gd name="T10" fmla="*/ 131 w 260"/>
                  <a:gd name="T11" fmla="*/ 87 h 139"/>
                  <a:gd name="T12" fmla="*/ 85 w 260"/>
                  <a:gd name="T13" fmla="*/ 0 h 139"/>
                  <a:gd name="T14" fmla="*/ 25 w 260"/>
                  <a:gd name="T15" fmla="*/ 21 h 139"/>
                  <a:gd name="T16" fmla="*/ 13 w 260"/>
                  <a:gd name="T17" fmla="*/ 40 h 139"/>
                  <a:gd name="T18" fmla="*/ 0 w 260"/>
                  <a:gd name="T19" fmla="*/ 84 h 139"/>
                  <a:gd name="T20" fmla="*/ 132 w 260"/>
                  <a:gd name="T21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0" h="139">
                    <a:moveTo>
                      <a:pt x="132" y="139"/>
                    </a:moveTo>
                    <a:cubicBezTo>
                      <a:pt x="182" y="139"/>
                      <a:pt x="227" y="119"/>
                      <a:pt x="260" y="87"/>
                    </a:cubicBezTo>
                    <a:cubicBezTo>
                      <a:pt x="257" y="74"/>
                      <a:pt x="251" y="55"/>
                      <a:pt x="247" y="40"/>
                    </a:cubicBezTo>
                    <a:cubicBezTo>
                      <a:pt x="242" y="19"/>
                      <a:pt x="235" y="21"/>
                      <a:pt x="235" y="21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77" y="1"/>
                      <a:pt x="131" y="87"/>
                      <a:pt x="131" y="87"/>
                    </a:cubicBezTo>
                    <a:cubicBezTo>
                      <a:pt x="131" y="87"/>
                      <a:pt x="85" y="1"/>
                      <a:pt x="85" y="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18" y="19"/>
                      <a:pt x="13" y="40"/>
                    </a:cubicBezTo>
                    <a:cubicBezTo>
                      <a:pt x="9" y="53"/>
                      <a:pt x="4" y="71"/>
                      <a:pt x="0" y="84"/>
                    </a:cubicBezTo>
                    <a:cubicBezTo>
                      <a:pt x="34" y="118"/>
                      <a:pt x="81" y="139"/>
                      <a:pt x="132" y="139"/>
                    </a:cubicBezTo>
                    <a:close/>
                  </a:path>
                </a:pathLst>
              </a:custGeom>
              <a:solidFill>
                <a:srgbClr val="242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9"/>
              <p:cNvSpPr>
                <a:spLocks/>
              </p:cNvSpPr>
              <p:nvPr/>
            </p:nvSpPr>
            <p:spPr bwMode="auto">
              <a:xfrm>
                <a:off x="3522663" y="4154488"/>
                <a:ext cx="315913" cy="176213"/>
              </a:xfrm>
              <a:custGeom>
                <a:avLst/>
                <a:gdLst>
                  <a:gd name="T0" fmla="*/ 0 w 84"/>
                  <a:gd name="T1" fmla="*/ 31 h 47"/>
                  <a:gd name="T2" fmla="*/ 81 w 84"/>
                  <a:gd name="T3" fmla="*/ 31 h 47"/>
                  <a:gd name="T4" fmla="*/ 84 w 84"/>
                  <a:gd name="T5" fmla="*/ 2 h 47"/>
                  <a:gd name="T6" fmla="*/ 1 w 84"/>
                  <a:gd name="T7" fmla="*/ 0 h 47"/>
                  <a:gd name="T8" fmla="*/ 0 w 84"/>
                  <a:gd name="T9" fmla="*/ 3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0" y="31"/>
                    </a:moveTo>
                    <a:cubicBezTo>
                      <a:pt x="15" y="35"/>
                      <a:pt x="46" y="47"/>
                      <a:pt x="81" y="31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72C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90"/>
              <p:cNvSpPr>
                <a:spLocks/>
              </p:cNvSpPr>
              <p:nvPr/>
            </p:nvSpPr>
            <p:spPr bwMode="auto">
              <a:xfrm>
                <a:off x="3575051" y="4221163"/>
                <a:ext cx="207963" cy="142875"/>
              </a:xfrm>
              <a:custGeom>
                <a:avLst/>
                <a:gdLst>
                  <a:gd name="T0" fmla="*/ 55 w 55"/>
                  <a:gd name="T1" fmla="*/ 22 h 38"/>
                  <a:gd name="T2" fmla="*/ 53 w 55"/>
                  <a:gd name="T3" fmla="*/ 2 h 38"/>
                  <a:gd name="T4" fmla="*/ 30 w 55"/>
                  <a:gd name="T5" fmla="*/ 0 h 38"/>
                  <a:gd name="T6" fmla="*/ 30 w 55"/>
                  <a:gd name="T7" fmla="*/ 0 h 38"/>
                  <a:gd name="T8" fmla="*/ 2 w 55"/>
                  <a:gd name="T9" fmla="*/ 2 h 38"/>
                  <a:gd name="T10" fmla="*/ 0 w 55"/>
                  <a:gd name="T11" fmla="*/ 20 h 38"/>
                  <a:gd name="T12" fmla="*/ 16 w 55"/>
                  <a:gd name="T13" fmla="*/ 34 h 38"/>
                  <a:gd name="T14" fmla="*/ 28 w 55"/>
                  <a:gd name="T15" fmla="*/ 38 h 38"/>
                  <a:gd name="T16" fmla="*/ 41 w 55"/>
                  <a:gd name="T17" fmla="*/ 34 h 38"/>
                  <a:gd name="T18" fmla="*/ 55 w 55"/>
                  <a:gd name="T19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8">
                    <a:moveTo>
                      <a:pt x="55" y="22"/>
                    </a:moveTo>
                    <a:cubicBezTo>
                      <a:pt x="53" y="10"/>
                      <a:pt x="53" y="2"/>
                      <a:pt x="53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9"/>
                      <a:pt x="0" y="20"/>
                    </a:cubicBezTo>
                    <a:cubicBezTo>
                      <a:pt x="5" y="25"/>
                      <a:pt x="14" y="33"/>
                      <a:pt x="16" y="34"/>
                    </a:cubicBezTo>
                    <a:cubicBezTo>
                      <a:pt x="22" y="38"/>
                      <a:pt x="28" y="38"/>
                      <a:pt x="28" y="38"/>
                    </a:cubicBezTo>
                    <a:cubicBezTo>
                      <a:pt x="28" y="38"/>
                      <a:pt x="35" y="38"/>
                      <a:pt x="41" y="34"/>
                    </a:cubicBezTo>
                    <a:cubicBezTo>
                      <a:pt x="43" y="33"/>
                      <a:pt x="50" y="26"/>
                      <a:pt x="55" y="22"/>
                    </a:cubicBez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91"/>
              <p:cNvSpPr>
                <a:spLocks/>
              </p:cNvSpPr>
              <p:nvPr/>
            </p:nvSpPr>
            <p:spPr bwMode="auto">
              <a:xfrm>
                <a:off x="3459163" y="3811588"/>
                <a:ext cx="454025" cy="538163"/>
              </a:xfrm>
              <a:custGeom>
                <a:avLst/>
                <a:gdLst>
                  <a:gd name="T0" fmla="*/ 15 w 121"/>
                  <a:gd name="T1" fmla="*/ 105 h 143"/>
                  <a:gd name="T2" fmla="*/ 17 w 121"/>
                  <a:gd name="T3" fmla="*/ 17 h 143"/>
                  <a:gd name="T4" fmla="*/ 59 w 121"/>
                  <a:gd name="T5" fmla="*/ 1 h 143"/>
                  <a:gd name="T6" fmla="*/ 59 w 121"/>
                  <a:gd name="T7" fmla="*/ 0 h 143"/>
                  <a:gd name="T8" fmla="*/ 60 w 121"/>
                  <a:gd name="T9" fmla="*/ 1 h 143"/>
                  <a:gd name="T10" fmla="*/ 102 w 121"/>
                  <a:gd name="T11" fmla="*/ 17 h 143"/>
                  <a:gd name="T12" fmla="*/ 104 w 121"/>
                  <a:gd name="T13" fmla="*/ 105 h 143"/>
                  <a:gd name="T14" fmla="*/ 97 w 121"/>
                  <a:gd name="T15" fmla="*/ 109 h 143"/>
                  <a:gd name="T16" fmla="*/ 96 w 121"/>
                  <a:gd name="T17" fmla="*/ 110 h 143"/>
                  <a:gd name="T18" fmla="*/ 91 w 121"/>
                  <a:gd name="T19" fmla="*/ 119 h 143"/>
                  <a:gd name="T20" fmla="*/ 72 w 121"/>
                  <a:gd name="T21" fmla="*/ 139 h 143"/>
                  <a:gd name="T22" fmla="*/ 59 w 121"/>
                  <a:gd name="T23" fmla="*/ 143 h 143"/>
                  <a:gd name="T24" fmla="*/ 47 w 121"/>
                  <a:gd name="T25" fmla="*/ 139 h 143"/>
                  <a:gd name="T26" fmla="*/ 28 w 121"/>
                  <a:gd name="T27" fmla="*/ 119 h 143"/>
                  <a:gd name="T28" fmla="*/ 23 w 121"/>
                  <a:gd name="T29" fmla="*/ 110 h 143"/>
                  <a:gd name="T30" fmla="*/ 22 w 121"/>
                  <a:gd name="T31" fmla="*/ 109 h 143"/>
                  <a:gd name="T32" fmla="*/ 15 w 121"/>
                  <a:gd name="T33" fmla="*/ 10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1" h="143">
                    <a:moveTo>
                      <a:pt x="15" y="105"/>
                    </a:moveTo>
                    <a:cubicBezTo>
                      <a:pt x="0" y="77"/>
                      <a:pt x="2" y="36"/>
                      <a:pt x="17" y="17"/>
                    </a:cubicBezTo>
                    <a:cubicBezTo>
                      <a:pt x="31" y="0"/>
                      <a:pt x="54" y="0"/>
                      <a:pt x="59" y="1"/>
                    </a:cubicBezTo>
                    <a:cubicBezTo>
                      <a:pt x="59" y="1"/>
                      <a:pt x="59" y="0"/>
                      <a:pt x="59" y="0"/>
                    </a:cubicBezTo>
                    <a:cubicBezTo>
                      <a:pt x="60" y="0"/>
                      <a:pt x="60" y="1"/>
                      <a:pt x="60" y="1"/>
                    </a:cubicBezTo>
                    <a:cubicBezTo>
                      <a:pt x="65" y="0"/>
                      <a:pt x="88" y="0"/>
                      <a:pt x="102" y="17"/>
                    </a:cubicBezTo>
                    <a:cubicBezTo>
                      <a:pt x="117" y="36"/>
                      <a:pt x="121" y="68"/>
                      <a:pt x="104" y="105"/>
                    </a:cubicBezTo>
                    <a:cubicBezTo>
                      <a:pt x="103" y="107"/>
                      <a:pt x="99" y="109"/>
                      <a:pt x="97" y="109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4" y="113"/>
                      <a:pt x="93" y="117"/>
                      <a:pt x="91" y="119"/>
                    </a:cubicBezTo>
                    <a:cubicBezTo>
                      <a:pt x="87" y="126"/>
                      <a:pt x="75" y="137"/>
                      <a:pt x="72" y="139"/>
                    </a:cubicBezTo>
                    <a:cubicBezTo>
                      <a:pt x="66" y="143"/>
                      <a:pt x="59" y="143"/>
                      <a:pt x="59" y="143"/>
                    </a:cubicBezTo>
                    <a:cubicBezTo>
                      <a:pt x="59" y="143"/>
                      <a:pt x="53" y="143"/>
                      <a:pt x="47" y="139"/>
                    </a:cubicBezTo>
                    <a:cubicBezTo>
                      <a:pt x="44" y="137"/>
                      <a:pt x="32" y="126"/>
                      <a:pt x="28" y="119"/>
                    </a:cubicBezTo>
                    <a:cubicBezTo>
                      <a:pt x="26" y="117"/>
                      <a:pt x="25" y="113"/>
                      <a:pt x="23" y="110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20" y="109"/>
                      <a:pt x="17" y="107"/>
                      <a:pt x="15" y="105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92"/>
              <p:cNvSpPr>
                <a:spLocks/>
              </p:cNvSpPr>
              <p:nvPr/>
            </p:nvSpPr>
            <p:spPr bwMode="auto">
              <a:xfrm>
                <a:off x="3448051" y="3819526"/>
                <a:ext cx="473075" cy="469900"/>
              </a:xfrm>
              <a:custGeom>
                <a:avLst/>
                <a:gdLst>
                  <a:gd name="T0" fmla="*/ 107 w 126"/>
                  <a:gd name="T1" fmla="*/ 21 h 125"/>
                  <a:gd name="T2" fmla="*/ 62 w 126"/>
                  <a:gd name="T3" fmla="*/ 0 h 125"/>
                  <a:gd name="T4" fmla="*/ 18 w 126"/>
                  <a:gd name="T5" fmla="*/ 21 h 125"/>
                  <a:gd name="T6" fmla="*/ 26 w 126"/>
                  <a:gd name="T7" fmla="*/ 121 h 125"/>
                  <a:gd name="T8" fmla="*/ 40 w 126"/>
                  <a:gd name="T9" fmla="*/ 41 h 125"/>
                  <a:gd name="T10" fmla="*/ 57 w 126"/>
                  <a:gd name="T11" fmla="*/ 58 h 125"/>
                  <a:gd name="T12" fmla="*/ 102 w 126"/>
                  <a:gd name="T13" fmla="*/ 66 h 125"/>
                  <a:gd name="T14" fmla="*/ 100 w 126"/>
                  <a:gd name="T15" fmla="*/ 123 h 125"/>
                  <a:gd name="T16" fmla="*/ 107 w 126"/>
                  <a:gd name="T17" fmla="*/ 2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125">
                    <a:moveTo>
                      <a:pt x="107" y="21"/>
                    </a:moveTo>
                    <a:cubicBezTo>
                      <a:pt x="93" y="4"/>
                      <a:pt x="77" y="0"/>
                      <a:pt x="62" y="0"/>
                    </a:cubicBezTo>
                    <a:cubicBezTo>
                      <a:pt x="48" y="0"/>
                      <a:pt x="32" y="4"/>
                      <a:pt x="18" y="21"/>
                    </a:cubicBezTo>
                    <a:cubicBezTo>
                      <a:pt x="0" y="42"/>
                      <a:pt x="26" y="121"/>
                      <a:pt x="26" y="121"/>
                    </a:cubicBezTo>
                    <a:cubicBezTo>
                      <a:pt x="27" y="125"/>
                      <a:pt x="8" y="58"/>
                      <a:pt x="40" y="41"/>
                    </a:cubicBezTo>
                    <a:cubicBezTo>
                      <a:pt x="46" y="50"/>
                      <a:pt x="57" y="58"/>
                      <a:pt x="57" y="58"/>
                    </a:cubicBezTo>
                    <a:cubicBezTo>
                      <a:pt x="57" y="58"/>
                      <a:pt x="75" y="76"/>
                      <a:pt x="102" y="66"/>
                    </a:cubicBezTo>
                    <a:cubicBezTo>
                      <a:pt x="107" y="88"/>
                      <a:pt x="99" y="125"/>
                      <a:pt x="100" y="123"/>
                    </a:cubicBezTo>
                    <a:cubicBezTo>
                      <a:pt x="100" y="123"/>
                      <a:pt x="126" y="44"/>
                      <a:pt x="107" y="21"/>
                    </a:cubicBezTo>
                    <a:close/>
                  </a:path>
                </a:pathLst>
              </a:custGeom>
              <a:solidFill>
                <a:srgbClr val="D39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93"/>
              <p:cNvSpPr>
                <a:spLocks/>
              </p:cNvSpPr>
              <p:nvPr/>
            </p:nvSpPr>
            <p:spPr bwMode="auto">
              <a:xfrm>
                <a:off x="3467101" y="3808413"/>
                <a:ext cx="434975" cy="500063"/>
              </a:xfrm>
              <a:custGeom>
                <a:avLst/>
                <a:gdLst>
                  <a:gd name="T0" fmla="*/ 102 w 116"/>
                  <a:gd name="T1" fmla="*/ 20 h 133"/>
                  <a:gd name="T2" fmla="*/ 57 w 116"/>
                  <a:gd name="T3" fmla="*/ 0 h 133"/>
                  <a:gd name="T4" fmla="*/ 13 w 116"/>
                  <a:gd name="T5" fmla="*/ 20 h 133"/>
                  <a:gd name="T6" fmla="*/ 3 w 116"/>
                  <a:gd name="T7" fmla="*/ 48 h 133"/>
                  <a:gd name="T8" fmla="*/ 13 w 116"/>
                  <a:gd name="T9" fmla="*/ 125 h 133"/>
                  <a:gd name="T10" fmla="*/ 23 w 116"/>
                  <a:gd name="T11" fmla="*/ 130 h 133"/>
                  <a:gd name="T12" fmla="*/ 35 w 116"/>
                  <a:gd name="T13" fmla="*/ 41 h 133"/>
                  <a:gd name="T14" fmla="*/ 52 w 116"/>
                  <a:gd name="T15" fmla="*/ 57 h 133"/>
                  <a:gd name="T16" fmla="*/ 97 w 116"/>
                  <a:gd name="T17" fmla="*/ 66 h 133"/>
                  <a:gd name="T18" fmla="*/ 91 w 116"/>
                  <a:gd name="T19" fmla="*/ 130 h 133"/>
                  <a:gd name="T20" fmla="*/ 101 w 116"/>
                  <a:gd name="T21" fmla="*/ 125 h 133"/>
                  <a:gd name="T22" fmla="*/ 113 w 116"/>
                  <a:gd name="T23" fmla="*/ 48 h 133"/>
                  <a:gd name="T24" fmla="*/ 102 w 116"/>
                  <a:gd name="T25" fmla="*/ 2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3">
                    <a:moveTo>
                      <a:pt x="102" y="20"/>
                    </a:moveTo>
                    <a:cubicBezTo>
                      <a:pt x="88" y="3"/>
                      <a:pt x="72" y="0"/>
                      <a:pt x="57" y="0"/>
                    </a:cubicBezTo>
                    <a:cubicBezTo>
                      <a:pt x="43" y="0"/>
                      <a:pt x="27" y="4"/>
                      <a:pt x="13" y="20"/>
                    </a:cubicBezTo>
                    <a:cubicBezTo>
                      <a:pt x="7" y="27"/>
                      <a:pt x="5" y="37"/>
                      <a:pt x="3" y="48"/>
                    </a:cubicBezTo>
                    <a:cubicBezTo>
                      <a:pt x="0" y="71"/>
                      <a:pt x="2" y="101"/>
                      <a:pt x="13" y="125"/>
                    </a:cubicBezTo>
                    <a:cubicBezTo>
                      <a:pt x="15" y="129"/>
                      <a:pt x="23" y="130"/>
                      <a:pt x="23" y="130"/>
                    </a:cubicBezTo>
                    <a:cubicBezTo>
                      <a:pt x="25" y="133"/>
                      <a:pt x="3" y="58"/>
                      <a:pt x="35" y="41"/>
                    </a:cubicBezTo>
                    <a:cubicBezTo>
                      <a:pt x="41" y="49"/>
                      <a:pt x="52" y="57"/>
                      <a:pt x="52" y="57"/>
                    </a:cubicBezTo>
                    <a:cubicBezTo>
                      <a:pt x="52" y="57"/>
                      <a:pt x="70" y="76"/>
                      <a:pt x="97" y="66"/>
                    </a:cubicBezTo>
                    <a:cubicBezTo>
                      <a:pt x="102" y="87"/>
                      <a:pt x="91" y="132"/>
                      <a:pt x="91" y="130"/>
                    </a:cubicBezTo>
                    <a:cubicBezTo>
                      <a:pt x="91" y="130"/>
                      <a:pt x="100" y="128"/>
                      <a:pt x="101" y="125"/>
                    </a:cubicBezTo>
                    <a:cubicBezTo>
                      <a:pt x="113" y="100"/>
                      <a:pt x="116" y="71"/>
                      <a:pt x="113" y="48"/>
                    </a:cubicBezTo>
                    <a:cubicBezTo>
                      <a:pt x="111" y="37"/>
                      <a:pt x="108" y="28"/>
                      <a:pt x="102" y="20"/>
                    </a:cubicBezTo>
                    <a:close/>
                  </a:path>
                </a:pathLst>
              </a:custGeom>
              <a:solidFill>
                <a:srgbClr val="634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>
              <a:off x="1337469" y="5133180"/>
              <a:ext cx="1397000" cy="1397001"/>
              <a:chOff x="6200776" y="319088"/>
              <a:chExt cx="1397000" cy="1397001"/>
            </a:xfrm>
          </p:grpSpPr>
          <p:sp>
            <p:nvSpPr>
              <p:cNvPr id="13" name="Oval 13"/>
              <p:cNvSpPr>
                <a:spLocks noChangeArrowheads="1"/>
              </p:cNvSpPr>
              <p:nvPr/>
            </p:nvSpPr>
            <p:spPr bwMode="auto">
              <a:xfrm>
                <a:off x="6200776" y="319088"/>
                <a:ext cx="1397000" cy="1397000"/>
              </a:xfrm>
              <a:prstGeom prst="ellipse">
                <a:avLst/>
              </a:prstGeom>
              <a:solidFill>
                <a:srgbClr val="7CC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4"/>
              <p:cNvSpPr>
                <a:spLocks/>
              </p:cNvSpPr>
              <p:nvPr/>
            </p:nvSpPr>
            <p:spPr bwMode="auto">
              <a:xfrm>
                <a:off x="6786563" y="1050926"/>
                <a:ext cx="222250" cy="225425"/>
              </a:xfrm>
              <a:custGeom>
                <a:avLst/>
                <a:gdLst>
                  <a:gd name="T0" fmla="*/ 71 w 140"/>
                  <a:gd name="T1" fmla="*/ 142 h 142"/>
                  <a:gd name="T2" fmla="*/ 0 w 140"/>
                  <a:gd name="T3" fmla="*/ 78 h 142"/>
                  <a:gd name="T4" fmla="*/ 0 w 140"/>
                  <a:gd name="T5" fmla="*/ 0 h 142"/>
                  <a:gd name="T6" fmla="*/ 140 w 140"/>
                  <a:gd name="T7" fmla="*/ 0 h 142"/>
                  <a:gd name="T8" fmla="*/ 140 w 140"/>
                  <a:gd name="T9" fmla="*/ 78 h 142"/>
                  <a:gd name="T10" fmla="*/ 71 w 140"/>
                  <a:gd name="T11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0" h="142">
                    <a:moveTo>
                      <a:pt x="71" y="142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140" y="0"/>
                    </a:lnTo>
                    <a:lnTo>
                      <a:pt x="140" y="78"/>
                    </a:lnTo>
                    <a:lnTo>
                      <a:pt x="71" y="142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95"/>
              <p:cNvSpPr>
                <a:spLocks/>
              </p:cNvSpPr>
              <p:nvPr/>
            </p:nvSpPr>
            <p:spPr bwMode="auto">
              <a:xfrm>
                <a:off x="6786563" y="1050926"/>
                <a:ext cx="222250" cy="120650"/>
              </a:xfrm>
              <a:custGeom>
                <a:avLst/>
                <a:gdLst>
                  <a:gd name="T0" fmla="*/ 0 w 59"/>
                  <a:gd name="T1" fmla="*/ 15 h 32"/>
                  <a:gd name="T2" fmla="*/ 30 w 59"/>
                  <a:gd name="T3" fmla="*/ 32 h 32"/>
                  <a:gd name="T4" fmla="*/ 59 w 59"/>
                  <a:gd name="T5" fmla="*/ 15 h 32"/>
                  <a:gd name="T6" fmla="*/ 59 w 59"/>
                  <a:gd name="T7" fmla="*/ 0 h 32"/>
                  <a:gd name="T8" fmla="*/ 0 w 59"/>
                  <a:gd name="T9" fmla="*/ 0 h 32"/>
                  <a:gd name="T10" fmla="*/ 0 w 59"/>
                  <a:gd name="T11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2">
                    <a:moveTo>
                      <a:pt x="0" y="15"/>
                    </a:moveTo>
                    <a:cubicBezTo>
                      <a:pt x="7" y="22"/>
                      <a:pt x="17" y="32"/>
                      <a:pt x="30" y="32"/>
                    </a:cubicBezTo>
                    <a:cubicBezTo>
                      <a:pt x="42" y="32"/>
                      <a:pt x="52" y="22"/>
                      <a:pt x="59" y="1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6"/>
              <p:cNvSpPr>
                <a:spLocks/>
              </p:cNvSpPr>
              <p:nvPr/>
            </p:nvSpPr>
            <p:spPr bwMode="auto">
              <a:xfrm>
                <a:off x="6667501" y="619126"/>
                <a:ext cx="461963" cy="538163"/>
              </a:xfrm>
              <a:custGeom>
                <a:avLst/>
                <a:gdLst>
                  <a:gd name="T0" fmla="*/ 7 w 123"/>
                  <a:gd name="T1" fmla="*/ 69 h 143"/>
                  <a:gd name="T2" fmla="*/ 13 w 123"/>
                  <a:gd name="T3" fmla="*/ 66 h 143"/>
                  <a:gd name="T4" fmla="*/ 62 w 123"/>
                  <a:gd name="T5" fmla="*/ 0 h 143"/>
                  <a:gd name="T6" fmla="*/ 110 w 123"/>
                  <a:gd name="T7" fmla="*/ 66 h 143"/>
                  <a:gd name="T8" fmla="*/ 116 w 123"/>
                  <a:gd name="T9" fmla="*/ 69 h 143"/>
                  <a:gd name="T10" fmla="*/ 114 w 123"/>
                  <a:gd name="T11" fmla="*/ 83 h 143"/>
                  <a:gd name="T12" fmla="*/ 104 w 123"/>
                  <a:gd name="T13" fmla="*/ 97 h 143"/>
                  <a:gd name="T14" fmla="*/ 95 w 123"/>
                  <a:gd name="T15" fmla="*/ 120 h 143"/>
                  <a:gd name="T16" fmla="*/ 62 w 123"/>
                  <a:gd name="T17" fmla="*/ 143 h 143"/>
                  <a:gd name="T18" fmla="*/ 28 w 123"/>
                  <a:gd name="T19" fmla="*/ 120 h 143"/>
                  <a:gd name="T20" fmla="*/ 19 w 123"/>
                  <a:gd name="T21" fmla="*/ 97 h 143"/>
                  <a:gd name="T22" fmla="*/ 9 w 123"/>
                  <a:gd name="T23" fmla="*/ 83 h 143"/>
                  <a:gd name="T24" fmla="*/ 7 w 123"/>
                  <a:gd name="T25" fmla="*/ 69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" h="143">
                    <a:moveTo>
                      <a:pt x="7" y="69"/>
                    </a:moveTo>
                    <a:cubicBezTo>
                      <a:pt x="7" y="60"/>
                      <a:pt x="13" y="66"/>
                      <a:pt x="13" y="66"/>
                    </a:cubicBezTo>
                    <a:cubicBezTo>
                      <a:pt x="13" y="66"/>
                      <a:pt x="0" y="0"/>
                      <a:pt x="62" y="0"/>
                    </a:cubicBezTo>
                    <a:cubicBezTo>
                      <a:pt x="123" y="0"/>
                      <a:pt x="110" y="66"/>
                      <a:pt x="110" y="66"/>
                    </a:cubicBezTo>
                    <a:cubicBezTo>
                      <a:pt x="110" y="66"/>
                      <a:pt x="116" y="60"/>
                      <a:pt x="116" y="69"/>
                    </a:cubicBezTo>
                    <a:cubicBezTo>
                      <a:pt x="116" y="77"/>
                      <a:pt x="114" y="83"/>
                      <a:pt x="114" y="83"/>
                    </a:cubicBezTo>
                    <a:cubicBezTo>
                      <a:pt x="114" y="83"/>
                      <a:pt x="113" y="92"/>
                      <a:pt x="104" y="97"/>
                    </a:cubicBezTo>
                    <a:cubicBezTo>
                      <a:pt x="104" y="97"/>
                      <a:pt x="102" y="113"/>
                      <a:pt x="95" y="120"/>
                    </a:cubicBezTo>
                    <a:cubicBezTo>
                      <a:pt x="88" y="127"/>
                      <a:pt x="77" y="143"/>
                      <a:pt x="62" y="143"/>
                    </a:cubicBezTo>
                    <a:cubicBezTo>
                      <a:pt x="46" y="143"/>
                      <a:pt x="35" y="127"/>
                      <a:pt x="28" y="120"/>
                    </a:cubicBezTo>
                    <a:cubicBezTo>
                      <a:pt x="21" y="113"/>
                      <a:pt x="19" y="97"/>
                      <a:pt x="19" y="97"/>
                    </a:cubicBezTo>
                    <a:cubicBezTo>
                      <a:pt x="10" y="92"/>
                      <a:pt x="9" y="83"/>
                      <a:pt x="9" y="83"/>
                    </a:cubicBezTo>
                    <a:cubicBezTo>
                      <a:pt x="9" y="83"/>
                      <a:pt x="8" y="77"/>
                      <a:pt x="7" y="69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7"/>
              <p:cNvSpPr>
                <a:spLocks/>
              </p:cNvSpPr>
              <p:nvPr/>
            </p:nvSpPr>
            <p:spPr bwMode="auto">
              <a:xfrm>
                <a:off x="6719888" y="619126"/>
                <a:ext cx="363538" cy="288925"/>
              </a:xfrm>
              <a:custGeom>
                <a:avLst/>
                <a:gdLst>
                  <a:gd name="T0" fmla="*/ 48 w 97"/>
                  <a:gd name="T1" fmla="*/ 0 h 77"/>
                  <a:gd name="T2" fmla="*/ 3 w 97"/>
                  <a:gd name="T3" fmla="*/ 58 h 77"/>
                  <a:gd name="T4" fmla="*/ 2 w 97"/>
                  <a:gd name="T5" fmla="*/ 70 h 77"/>
                  <a:gd name="T6" fmla="*/ 3 w 97"/>
                  <a:gd name="T7" fmla="*/ 72 h 77"/>
                  <a:gd name="T8" fmla="*/ 39 w 97"/>
                  <a:gd name="T9" fmla="*/ 57 h 77"/>
                  <a:gd name="T10" fmla="*/ 83 w 97"/>
                  <a:gd name="T11" fmla="*/ 46 h 77"/>
                  <a:gd name="T12" fmla="*/ 90 w 97"/>
                  <a:gd name="T13" fmla="*/ 69 h 77"/>
                  <a:gd name="T14" fmla="*/ 92 w 97"/>
                  <a:gd name="T15" fmla="*/ 72 h 77"/>
                  <a:gd name="T16" fmla="*/ 96 w 97"/>
                  <a:gd name="T17" fmla="*/ 57 h 77"/>
                  <a:gd name="T18" fmla="*/ 48 w 97"/>
                  <a:gd name="T1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77">
                    <a:moveTo>
                      <a:pt x="48" y="0"/>
                    </a:moveTo>
                    <a:cubicBezTo>
                      <a:pt x="0" y="0"/>
                      <a:pt x="2" y="44"/>
                      <a:pt x="3" y="58"/>
                    </a:cubicBezTo>
                    <a:cubicBezTo>
                      <a:pt x="4" y="67"/>
                      <a:pt x="0" y="65"/>
                      <a:pt x="2" y="70"/>
                    </a:cubicBezTo>
                    <a:cubicBezTo>
                      <a:pt x="4" y="75"/>
                      <a:pt x="3" y="74"/>
                      <a:pt x="3" y="72"/>
                    </a:cubicBezTo>
                    <a:cubicBezTo>
                      <a:pt x="3" y="66"/>
                      <a:pt x="12" y="68"/>
                      <a:pt x="39" y="57"/>
                    </a:cubicBezTo>
                    <a:cubicBezTo>
                      <a:pt x="74" y="43"/>
                      <a:pt x="71" y="33"/>
                      <a:pt x="83" y="46"/>
                    </a:cubicBezTo>
                    <a:cubicBezTo>
                      <a:pt x="88" y="51"/>
                      <a:pt x="89" y="57"/>
                      <a:pt x="90" y="69"/>
                    </a:cubicBezTo>
                    <a:cubicBezTo>
                      <a:pt x="91" y="71"/>
                      <a:pt x="90" y="77"/>
                      <a:pt x="92" y="72"/>
                    </a:cubicBezTo>
                    <a:cubicBezTo>
                      <a:pt x="94" y="67"/>
                      <a:pt x="95" y="66"/>
                      <a:pt x="96" y="57"/>
                    </a:cubicBezTo>
                    <a:cubicBezTo>
                      <a:pt x="97" y="43"/>
                      <a:pt x="94" y="0"/>
                      <a:pt x="48" y="0"/>
                    </a:cubicBezTo>
                    <a:close/>
                  </a:path>
                </a:pathLst>
              </a:custGeom>
              <a:solidFill>
                <a:srgbClr val="D39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8"/>
              <p:cNvSpPr>
                <a:spLocks/>
              </p:cNvSpPr>
              <p:nvPr/>
            </p:nvSpPr>
            <p:spPr bwMode="auto">
              <a:xfrm>
                <a:off x="6700838" y="608013"/>
                <a:ext cx="390525" cy="300038"/>
              </a:xfrm>
              <a:custGeom>
                <a:avLst/>
                <a:gdLst>
                  <a:gd name="T0" fmla="*/ 53 w 104"/>
                  <a:gd name="T1" fmla="*/ 0 h 80"/>
                  <a:gd name="T2" fmla="*/ 1 w 104"/>
                  <a:gd name="T3" fmla="*/ 58 h 80"/>
                  <a:gd name="T4" fmla="*/ 5 w 104"/>
                  <a:gd name="T5" fmla="*/ 70 h 80"/>
                  <a:gd name="T6" fmla="*/ 9 w 104"/>
                  <a:gd name="T7" fmla="*/ 80 h 80"/>
                  <a:gd name="T8" fmla="*/ 9 w 104"/>
                  <a:gd name="T9" fmla="*/ 72 h 80"/>
                  <a:gd name="T10" fmla="*/ 44 w 104"/>
                  <a:gd name="T11" fmla="*/ 57 h 80"/>
                  <a:gd name="T12" fmla="*/ 88 w 104"/>
                  <a:gd name="T13" fmla="*/ 45 h 80"/>
                  <a:gd name="T14" fmla="*/ 95 w 104"/>
                  <a:gd name="T15" fmla="*/ 69 h 80"/>
                  <a:gd name="T16" fmla="*/ 96 w 104"/>
                  <a:gd name="T17" fmla="*/ 80 h 80"/>
                  <a:gd name="T18" fmla="*/ 99 w 104"/>
                  <a:gd name="T19" fmla="*/ 72 h 80"/>
                  <a:gd name="T20" fmla="*/ 103 w 104"/>
                  <a:gd name="T21" fmla="*/ 58 h 80"/>
                  <a:gd name="T22" fmla="*/ 53 w 104"/>
                  <a:gd name="T2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80">
                    <a:moveTo>
                      <a:pt x="53" y="0"/>
                    </a:moveTo>
                    <a:cubicBezTo>
                      <a:pt x="5" y="0"/>
                      <a:pt x="0" y="45"/>
                      <a:pt x="1" y="58"/>
                    </a:cubicBezTo>
                    <a:cubicBezTo>
                      <a:pt x="2" y="67"/>
                      <a:pt x="3" y="65"/>
                      <a:pt x="5" y="70"/>
                    </a:cubicBezTo>
                    <a:cubicBezTo>
                      <a:pt x="7" y="75"/>
                      <a:pt x="2" y="80"/>
                      <a:pt x="9" y="80"/>
                    </a:cubicBezTo>
                    <a:cubicBezTo>
                      <a:pt x="9" y="80"/>
                      <a:pt x="9" y="74"/>
                      <a:pt x="9" y="72"/>
                    </a:cubicBezTo>
                    <a:cubicBezTo>
                      <a:pt x="9" y="66"/>
                      <a:pt x="17" y="68"/>
                      <a:pt x="44" y="57"/>
                    </a:cubicBezTo>
                    <a:cubicBezTo>
                      <a:pt x="79" y="43"/>
                      <a:pt x="76" y="32"/>
                      <a:pt x="88" y="45"/>
                    </a:cubicBezTo>
                    <a:cubicBezTo>
                      <a:pt x="93" y="51"/>
                      <a:pt x="94" y="57"/>
                      <a:pt x="95" y="69"/>
                    </a:cubicBezTo>
                    <a:cubicBezTo>
                      <a:pt x="96" y="71"/>
                      <a:pt x="96" y="80"/>
                      <a:pt x="96" y="80"/>
                    </a:cubicBezTo>
                    <a:cubicBezTo>
                      <a:pt x="102" y="79"/>
                      <a:pt x="97" y="77"/>
                      <a:pt x="99" y="72"/>
                    </a:cubicBezTo>
                    <a:cubicBezTo>
                      <a:pt x="101" y="67"/>
                      <a:pt x="102" y="67"/>
                      <a:pt x="103" y="58"/>
                    </a:cubicBezTo>
                    <a:cubicBezTo>
                      <a:pt x="104" y="45"/>
                      <a:pt x="99" y="0"/>
                      <a:pt x="53" y="0"/>
                    </a:cubicBezTo>
                    <a:close/>
                  </a:path>
                </a:pathLst>
              </a:custGeom>
              <a:solidFill>
                <a:srgbClr val="634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9"/>
              <p:cNvSpPr>
                <a:spLocks/>
              </p:cNvSpPr>
              <p:nvPr/>
            </p:nvSpPr>
            <p:spPr bwMode="auto">
              <a:xfrm>
                <a:off x="6738938" y="1243013"/>
                <a:ext cx="333375" cy="382588"/>
              </a:xfrm>
              <a:custGeom>
                <a:avLst/>
                <a:gdLst>
                  <a:gd name="T0" fmla="*/ 210 w 210"/>
                  <a:gd name="T1" fmla="*/ 241 h 241"/>
                  <a:gd name="T2" fmla="*/ 0 w 210"/>
                  <a:gd name="T3" fmla="*/ 241 h 241"/>
                  <a:gd name="T4" fmla="*/ 0 w 210"/>
                  <a:gd name="T5" fmla="*/ 0 h 241"/>
                  <a:gd name="T6" fmla="*/ 101 w 210"/>
                  <a:gd name="T7" fmla="*/ 7 h 241"/>
                  <a:gd name="T8" fmla="*/ 210 w 210"/>
                  <a:gd name="T9" fmla="*/ 0 h 241"/>
                  <a:gd name="T10" fmla="*/ 210 w 210"/>
                  <a:gd name="T11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241">
                    <a:moveTo>
                      <a:pt x="210" y="241"/>
                    </a:moveTo>
                    <a:lnTo>
                      <a:pt x="0" y="241"/>
                    </a:lnTo>
                    <a:lnTo>
                      <a:pt x="0" y="0"/>
                    </a:lnTo>
                    <a:lnTo>
                      <a:pt x="101" y="7"/>
                    </a:lnTo>
                    <a:lnTo>
                      <a:pt x="210" y="0"/>
                    </a:lnTo>
                    <a:lnTo>
                      <a:pt x="210" y="2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0"/>
              <p:cNvSpPr>
                <a:spLocks noEditPoints="1"/>
              </p:cNvSpPr>
              <p:nvPr/>
            </p:nvSpPr>
            <p:spPr bwMode="auto">
              <a:xfrm>
                <a:off x="6738938" y="1171576"/>
                <a:ext cx="322263" cy="187325"/>
              </a:xfrm>
              <a:custGeom>
                <a:avLst/>
                <a:gdLst>
                  <a:gd name="T0" fmla="*/ 87 w 203"/>
                  <a:gd name="T1" fmla="*/ 62 h 118"/>
                  <a:gd name="T2" fmla="*/ 42 w 203"/>
                  <a:gd name="T3" fmla="*/ 118 h 118"/>
                  <a:gd name="T4" fmla="*/ 0 w 203"/>
                  <a:gd name="T5" fmla="*/ 38 h 118"/>
                  <a:gd name="T6" fmla="*/ 30 w 203"/>
                  <a:gd name="T7" fmla="*/ 0 h 118"/>
                  <a:gd name="T8" fmla="*/ 87 w 203"/>
                  <a:gd name="T9" fmla="*/ 62 h 118"/>
                  <a:gd name="T10" fmla="*/ 113 w 203"/>
                  <a:gd name="T11" fmla="*/ 62 h 118"/>
                  <a:gd name="T12" fmla="*/ 158 w 203"/>
                  <a:gd name="T13" fmla="*/ 118 h 118"/>
                  <a:gd name="T14" fmla="*/ 203 w 203"/>
                  <a:gd name="T15" fmla="*/ 38 h 118"/>
                  <a:gd name="T16" fmla="*/ 170 w 203"/>
                  <a:gd name="T17" fmla="*/ 0 h 118"/>
                  <a:gd name="T18" fmla="*/ 113 w 203"/>
                  <a:gd name="T19" fmla="*/ 6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118">
                    <a:moveTo>
                      <a:pt x="87" y="62"/>
                    </a:moveTo>
                    <a:lnTo>
                      <a:pt x="42" y="118"/>
                    </a:lnTo>
                    <a:lnTo>
                      <a:pt x="0" y="38"/>
                    </a:lnTo>
                    <a:lnTo>
                      <a:pt x="30" y="0"/>
                    </a:lnTo>
                    <a:lnTo>
                      <a:pt x="87" y="62"/>
                    </a:lnTo>
                    <a:close/>
                    <a:moveTo>
                      <a:pt x="113" y="62"/>
                    </a:moveTo>
                    <a:lnTo>
                      <a:pt x="158" y="118"/>
                    </a:lnTo>
                    <a:lnTo>
                      <a:pt x="203" y="38"/>
                    </a:lnTo>
                    <a:lnTo>
                      <a:pt x="170" y="0"/>
                    </a:lnTo>
                    <a:lnTo>
                      <a:pt x="113" y="62"/>
                    </a:lnTo>
                    <a:close/>
                  </a:path>
                </a:pathLst>
              </a:custGeom>
              <a:solidFill>
                <a:srgbClr val="D3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1"/>
              <p:cNvSpPr>
                <a:spLocks/>
              </p:cNvSpPr>
              <p:nvPr/>
            </p:nvSpPr>
            <p:spPr bwMode="auto">
              <a:xfrm>
                <a:off x="6805613" y="1250951"/>
                <a:ext cx="184150" cy="465138"/>
              </a:xfrm>
              <a:custGeom>
                <a:avLst/>
                <a:gdLst>
                  <a:gd name="T0" fmla="*/ 25 w 49"/>
                  <a:gd name="T1" fmla="*/ 124 h 124"/>
                  <a:gd name="T2" fmla="*/ 49 w 49"/>
                  <a:gd name="T3" fmla="*/ 122 h 124"/>
                  <a:gd name="T4" fmla="*/ 35 w 49"/>
                  <a:gd name="T5" fmla="*/ 109 h 124"/>
                  <a:gd name="T6" fmla="*/ 32 w 49"/>
                  <a:gd name="T7" fmla="*/ 24 h 124"/>
                  <a:gd name="T8" fmla="*/ 37 w 49"/>
                  <a:gd name="T9" fmla="*/ 11 h 124"/>
                  <a:gd name="T10" fmla="*/ 37 w 49"/>
                  <a:gd name="T11" fmla="*/ 8 h 124"/>
                  <a:gd name="T12" fmla="*/ 32 w 49"/>
                  <a:gd name="T13" fmla="*/ 1 h 124"/>
                  <a:gd name="T14" fmla="*/ 30 w 49"/>
                  <a:gd name="T15" fmla="*/ 0 h 124"/>
                  <a:gd name="T16" fmla="*/ 25 w 49"/>
                  <a:gd name="T17" fmla="*/ 0 h 124"/>
                  <a:gd name="T18" fmla="*/ 19 w 49"/>
                  <a:gd name="T19" fmla="*/ 0 h 124"/>
                  <a:gd name="T20" fmla="*/ 17 w 49"/>
                  <a:gd name="T21" fmla="*/ 1 h 124"/>
                  <a:gd name="T22" fmla="*/ 13 w 49"/>
                  <a:gd name="T23" fmla="*/ 8 h 124"/>
                  <a:gd name="T24" fmla="*/ 12 w 49"/>
                  <a:gd name="T25" fmla="*/ 11 h 124"/>
                  <a:gd name="T26" fmla="*/ 17 w 49"/>
                  <a:gd name="T27" fmla="*/ 24 h 124"/>
                  <a:gd name="T28" fmla="*/ 9 w 49"/>
                  <a:gd name="T29" fmla="*/ 106 h 124"/>
                  <a:gd name="T30" fmla="*/ 0 w 49"/>
                  <a:gd name="T31" fmla="*/ 122 h 124"/>
                  <a:gd name="T32" fmla="*/ 25 w 49"/>
                  <a:gd name="T3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124">
                    <a:moveTo>
                      <a:pt x="25" y="124"/>
                    </a:moveTo>
                    <a:cubicBezTo>
                      <a:pt x="33" y="124"/>
                      <a:pt x="41" y="123"/>
                      <a:pt x="49" y="122"/>
                    </a:cubicBezTo>
                    <a:cubicBezTo>
                      <a:pt x="48" y="114"/>
                      <a:pt x="35" y="109"/>
                      <a:pt x="35" y="109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3" y="20"/>
                      <a:pt x="36" y="16"/>
                      <a:pt x="37" y="11"/>
                    </a:cubicBezTo>
                    <a:cubicBezTo>
                      <a:pt x="38" y="10"/>
                      <a:pt x="38" y="9"/>
                      <a:pt x="37" y="8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1" y="0"/>
                      <a:pt x="31" y="0"/>
                      <a:pt x="3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1" y="9"/>
                      <a:pt x="11" y="10"/>
                      <a:pt x="12" y="11"/>
                    </a:cubicBezTo>
                    <a:cubicBezTo>
                      <a:pt x="13" y="16"/>
                      <a:pt x="16" y="20"/>
                      <a:pt x="17" y="24"/>
                    </a:cubicBezTo>
                    <a:cubicBezTo>
                      <a:pt x="9" y="106"/>
                      <a:pt x="9" y="106"/>
                      <a:pt x="9" y="106"/>
                    </a:cubicBezTo>
                    <a:cubicBezTo>
                      <a:pt x="9" y="106"/>
                      <a:pt x="0" y="113"/>
                      <a:pt x="0" y="122"/>
                    </a:cubicBezTo>
                    <a:cubicBezTo>
                      <a:pt x="8" y="123"/>
                      <a:pt x="17" y="124"/>
                      <a:pt x="25" y="124"/>
                    </a:cubicBezTo>
                    <a:close/>
                  </a:path>
                </a:pathLst>
              </a:custGeom>
              <a:solidFill>
                <a:srgbClr val="443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2"/>
              <p:cNvSpPr>
                <a:spLocks/>
              </p:cNvSpPr>
              <p:nvPr/>
            </p:nvSpPr>
            <p:spPr bwMode="auto">
              <a:xfrm>
                <a:off x="6403976" y="1216026"/>
                <a:ext cx="992188" cy="500063"/>
              </a:xfrm>
              <a:custGeom>
                <a:avLst/>
                <a:gdLst>
                  <a:gd name="T0" fmla="*/ 132 w 264"/>
                  <a:gd name="T1" fmla="*/ 133 h 133"/>
                  <a:gd name="T2" fmla="*/ 264 w 264"/>
                  <a:gd name="T3" fmla="*/ 78 h 133"/>
                  <a:gd name="T4" fmla="*/ 251 w 264"/>
                  <a:gd name="T5" fmla="*/ 36 h 133"/>
                  <a:gd name="T6" fmla="*/ 244 w 264"/>
                  <a:gd name="T7" fmla="*/ 26 h 133"/>
                  <a:gd name="T8" fmla="*/ 170 w 264"/>
                  <a:gd name="T9" fmla="*/ 0 h 133"/>
                  <a:gd name="T10" fmla="*/ 129 w 264"/>
                  <a:gd name="T11" fmla="*/ 130 h 133"/>
                  <a:gd name="T12" fmla="*/ 93 w 264"/>
                  <a:gd name="T13" fmla="*/ 0 h 133"/>
                  <a:gd name="T14" fmla="*/ 19 w 264"/>
                  <a:gd name="T15" fmla="*/ 26 h 133"/>
                  <a:gd name="T16" fmla="*/ 12 w 264"/>
                  <a:gd name="T17" fmla="*/ 36 h 133"/>
                  <a:gd name="T18" fmla="*/ 0 w 264"/>
                  <a:gd name="T19" fmla="*/ 78 h 133"/>
                  <a:gd name="T20" fmla="*/ 132 w 264"/>
                  <a:gd name="T2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133">
                    <a:moveTo>
                      <a:pt x="132" y="133"/>
                    </a:moveTo>
                    <a:cubicBezTo>
                      <a:pt x="183" y="133"/>
                      <a:pt x="230" y="112"/>
                      <a:pt x="264" y="78"/>
                    </a:cubicBezTo>
                    <a:cubicBezTo>
                      <a:pt x="258" y="59"/>
                      <a:pt x="251" y="37"/>
                      <a:pt x="251" y="36"/>
                    </a:cubicBezTo>
                    <a:cubicBezTo>
                      <a:pt x="250" y="34"/>
                      <a:pt x="248" y="27"/>
                      <a:pt x="244" y="26"/>
                    </a:cubicBezTo>
                    <a:cubicBezTo>
                      <a:pt x="240" y="25"/>
                      <a:pt x="179" y="4"/>
                      <a:pt x="170" y="0"/>
                    </a:cubicBezTo>
                    <a:cubicBezTo>
                      <a:pt x="129" y="130"/>
                      <a:pt x="129" y="130"/>
                      <a:pt x="129" y="13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84" y="4"/>
                      <a:pt x="23" y="25"/>
                      <a:pt x="19" y="26"/>
                    </a:cubicBezTo>
                    <a:cubicBezTo>
                      <a:pt x="15" y="27"/>
                      <a:pt x="13" y="34"/>
                      <a:pt x="12" y="36"/>
                    </a:cubicBezTo>
                    <a:cubicBezTo>
                      <a:pt x="12" y="37"/>
                      <a:pt x="6" y="59"/>
                      <a:pt x="0" y="78"/>
                    </a:cubicBezTo>
                    <a:cubicBezTo>
                      <a:pt x="34" y="112"/>
                      <a:pt x="81" y="133"/>
                      <a:pt x="132" y="133"/>
                    </a:cubicBezTo>
                    <a:close/>
                  </a:path>
                </a:pathLst>
              </a:custGeom>
              <a:solidFill>
                <a:srgbClr val="8E80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3"/>
              <p:cNvSpPr>
                <a:spLocks noEditPoints="1"/>
              </p:cNvSpPr>
              <p:nvPr/>
            </p:nvSpPr>
            <p:spPr bwMode="auto">
              <a:xfrm>
                <a:off x="6756401" y="1157288"/>
                <a:ext cx="285750" cy="184150"/>
              </a:xfrm>
              <a:custGeom>
                <a:avLst/>
                <a:gdLst>
                  <a:gd name="T0" fmla="*/ 76 w 180"/>
                  <a:gd name="T1" fmla="*/ 59 h 116"/>
                  <a:gd name="T2" fmla="*/ 31 w 180"/>
                  <a:gd name="T3" fmla="*/ 116 h 116"/>
                  <a:gd name="T4" fmla="*/ 0 w 180"/>
                  <a:gd name="T5" fmla="*/ 33 h 116"/>
                  <a:gd name="T6" fmla="*/ 19 w 180"/>
                  <a:gd name="T7" fmla="*/ 0 h 116"/>
                  <a:gd name="T8" fmla="*/ 76 w 180"/>
                  <a:gd name="T9" fmla="*/ 59 h 116"/>
                  <a:gd name="T10" fmla="*/ 102 w 180"/>
                  <a:gd name="T11" fmla="*/ 59 h 116"/>
                  <a:gd name="T12" fmla="*/ 147 w 180"/>
                  <a:gd name="T13" fmla="*/ 116 h 116"/>
                  <a:gd name="T14" fmla="*/ 180 w 180"/>
                  <a:gd name="T15" fmla="*/ 33 h 116"/>
                  <a:gd name="T16" fmla="*/ 159 w 180"/>
                  <a:gd name="T17" fmla="*/ 0 h 116"/>
                  <a:gd name="T18" fmla="*/ 102 w 180"/>
                  <a:gd name="T19" fmla="*/ 5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0" h="116">
                    <a:moveTo>
                      <a:pt x="76" y="59"/>
                    </a:moveTo>
                    <a:lnTo>
                      <a:pt x="31" y="116"/>
                    </a:lnTo>
                    <a:lnTo>
                      <a:pt x="0" y="33"/>
                    </a:lnTo>
                    <a:lnTo>
                      <a:pt x="19" y="0"/>
                    </a:lnTo>
                    <a:lnTo>
                      <a:pt x="76" y="59"/>
                    </a:lnTo>
                    <a:close/>
                    <a:moveTo>
                      <a:pt x="102" y="59"/>
                    </a:moveTo>
                    <a:lnTo>
                      <a:pt x="147" y="116"/>
                    </a:lnTo>
                    <a:lnTo>
                      <a:pt x="180" y="33"/>
                    </a:lnTo>
                    <a:lnTo>
                      <a:pt x="159" y="0"/>
                    </a:lnTo>
                    <a:lnTo>
                      <a:pt x="102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4"/>
              <p:cNvSpPr>
                <a:spLocks/>
              </p:cNvSpPr>
              <p:nvPr/>
            </p:nvSpPr>
            <p:spPr bwMode="auto">
              <a:xfrm>
                <a:off x="6684963" y="1190626"/>
                <a:ext cx="207963" cy="525463"/>
              </a:xfrm>
              <a:custGeom>
                <a:avLst/>
                <a:gdLst>
                  <a:gd name="T0" fmla="*/ 55 w 55"/>
                  <a:gd name="T1" fmla="*/ 140 h 140"/>
                  <a:gd name="T2" fmla="*/ 31 w 55"/>
                  <a:gd name="T3" fmla="*/ 37 h 140"/>
                  <a:gd name="T4" fmla="*/ 31 w 55"/>
                  <a:gd name="T5" fmla="*/ 37 h 140"/>
                  <a:gd name="T6" fmla="*/ 31 w 55"/>
                  <a:gd name="T7" fmla="*/ 37 h 140"/>
                  <a:gd name="T8" fmla="*/ 30 w 55"/>
                  <a:gd name="T9" fmla="*/ 36 h 140"/>
                  <a:gd name="T10" fmla="*/ 30 w 55"/>
                  <a:gd name="T11" fmla="*/ 36 h 140"/>
                  <a:gd name="T12" fmla="*/ 19 w 55"/>
                  <a:gd name="T13" fmla="*/ 5 h 140"/>
                  <a:gd name="T14" fmla="*/ 21 w 55"/>
                  <a:gd name="T15" fmla="*/ 1 h 140"/>
                  <a:gd name="T16" fmla="*/ 9 w 55"/>
                  <a:gd name="T17" fmla="*/ 9 h 140"/>
                  <a:gd name="T18" fmla="*/ 4 w 55"/>
                  <a:gd name="T19" fmla="*/ 22 h 140"/>
                  <a:gd name="T20" fmla="*/ 14 w 55"/>
                  <a:gd name="T21" fmla="*/ 31 h 140"/>
                  <a:gd name="T22" fmla="*/ 0 w 55"/>
                  <a:gd name="T23" fmla="*/ 45 h 140"/>
                  <a:gd name="T24" fmla="*/ 55 w 55"/>
                  <a:gd name="T25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140">
                    <a:moveTo>
                      <a:pt x="55" y="140"/>
                    </a:move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3"/>
                      <a:pt x="21" y="1"/>
                    </a:cubicBezTo>
                    <a:cubicBezTo>
                      <a:pt x="22" y="0"/>
                      <a:pt x="9" y="9"/>
                      <a:pt x="9" y="9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55" y="140"/>
                    </a:lnTo>
                    <a:close/>
                  </a:path>
                </a:pathLst>
              </a:custGeom>
              <a:solidFill>
                <a:srgbClr val="7769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5"/>
              <p:cNvSpPr>
                <a:spLocks/>
              </p:cNvSpPr>
              <p:nvPr/>
            </p:nvSpPr>
            <p:spPr bwMode="auto">
              <a:xfrm>
                <a:off x="6888163" y="1190626"/>
                <a:ext cx="222250" cy="525463"/>
              </a:xfrm>
              <a:custGeom>
                <a:avLst/>
                <a:gdLst>
                  <a:gd name="T0" fmla="*/ 46 w 59"/>
                  <a:gd name="T1" fmla="*/ 31 h 140"/>
                  <a:gd name="T2" fmla="*/ 56 w 59"/>
                  <a:gd name="T3" fmla="*/ 22 h 140"/>
                  <a:gd name="T4" fmla="*/ 50 w 59"/>
                  <a:gd name="T5" fmla="*/ 9 h 140"/>
                  <a:gd name="T6" fmla="*/ 38 w 59"/>
                  <a:gd name="T7" fmla="*/ 1 h 140"/>
                  <a:gd name="T8" fmla="*/ 40 w 59"/>
                  <a:gd name="T9" fmla="*/ 5 h 140"/>
                  <a:gd name="T10" fmla="*/ 29 w 59"/>
                  <a:gd name="T11" fmla="*/ 36 h 140"/>
                  <a:gd name="T12" fmla="*/ 29 w 59"/>
                  <a:gd name="T13" fmla="*/ 36 h 140"/>
                  <a:gd name="T14" fmla="*/ 0 w 59"/>
                  <a:gd name="T15" fmla="*/ 137 h 140"/>
                  <a:gd name="T16" fmla="*/ 0 w 59"/>
                  <a:gd name="T17" fmla="*/ 140 h 140"/>
                  <a:gd name="T18" fmla="*/ 2 w 59"/>
                  <a:gd name="T19" fmla="*/ 140 h 140"/>
                  <a:gd name="T20" fmla="*/ 2 w 59"/>
                  <a:gd name="T21" fmla="*/ 140 h 140"/>
                  <a:gd name="T22" fmla="*/ 59 w 59"/>
                  <a:gd name="T23" fmla="*/ 45 h 140"/>
                  <a:gd name="T24" fmla="*/ 46 w 59"/>
                  <a:gd name="T25" fmla="*/ 3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140">
                    <a:moveTo>
                      <a:pt x="46" y="31"/>
                    </a:moveTo>
                    <a:cubicBezTo>
                      <a:pt x="56" y="22"/>
                      <a:pt x="56" y="22"/>
                      <a:pt x="56" y="22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37" y="0"/>
                      <a:pt x="38" y="1"/>
                    </a:cubicBezTo>
                    <a:cubicBezTo>
                      <a:pt x="40" y="3"/>
                      <a:pt x="40" y="5"/>
                      <a:pt x="40" y="5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1" y="140"/>
                      <a:pt x="1" y="140"/>
                      <a:pt x="2" y="140"/>
                    </a:cubicBezTo>
                    <a:cubicBezTo>
                      <a:pt x="2" y="140"/>
                      <a:pt x="2" y="140"/>
                      <a:pt x="2" y="140"/>
                    </a:cubicBezTo>
                    <a:cubicBezTo>
                      <a:pt x="4" y="135"/>
                      <a:pt x="59" y="45"/>
                      <a:pt x="59" y="45"/>
                    </a:cubicBezTo>
                    <a:lnTo>
                      <a:pt x="46" y="31"/>
                    </a:lnTo>
                    <a:close/>
                  </a:path>
                </a:pathLst>
              </a:custGeom>
              <a:solidFill>
                <a:srgbClr val="7769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6"/>
              <p:cNvSpPr>
                <a:spLocks noEditPoints="1"/>
              </p:cNvSpPr>
              <p:nvPr/>
            </p:nvSpPr>
            <p:spPr bwMode="auto">
              <a:xfrm>
                <a:off x="6731001" y="885826"/>
                <a:ext cx="333375" cy="87313"/>
              </a:xfrm>
              <a:custGeom>
                <a:avLst/>
                <a:gdLst>
                  <a:gd name="T0" fmla="*/ 57 w 89"/>
                  <a:gd name="T1" fmla="*/ 2 h 23"/>
                  <a:gd name="T2" fmla="*/ 45 w 89"/>
                  <a:gd name="T3" fmla="*/ 4 h 23"/>
                  <a:gd name="T4" fmla="*/ 32 w 89"/>
                  <a:gd name="T5" fmla="*/ 2 h 23"/>
                  <a:gd name="T6" fmla="*/ 0 w 89"/>
                  <a:gd name="T7" fmla="*/ 1 h 23"/>
                  <a:gd name="T8" fmla="*/ 1 w 89"/>
                  <a:gd name="T9" fmla="*/ 5 h 23"/>
                  <a:gd name="T10" fmla="*/ 3 w 89"/>
                  <a:gd name="T11" fmla="*/ 8 h 23"/>
                  <a:gd name="T12" fmla="*/ 12 w 89"/>
                  <a:gd name="T13" fmla="*/ 21 h 23"/>
                  <a:gd name="T14" fmla="*/ 37 w 89"/>
                  <a:gd name="T15" fmla="*/ 18 h 23"/>
                  <a:gd name="T16" fmla="*/ 45 w 89"/>
                  <a:gd name="T17" fmla="*/ 8 h 23"/>
                  <a:gd name="T18" fmla="*/ 52 w 89"/>
                  <a:gd name="T19" fmla="*/ 18 h 23"/>
                  <a:gd name="T20" fmla="*/ 77 w 89"/>
                  <a:gd name="T21" fmla="*/ 21 h 23"/>
                  <a:gd name="T22" fmla="*/ 86 w 89"/>
                  <a:gd name="T23" fmla="*/ 8 h 23"/>
                  <a:gd name="T24" fmla="*/ 88 w 89"/>
                  <a:gd name="T25" fmla="*/ 5 h 23"/>
                  <a:gd name="T26" fmla="*/ 89 w 89"/>
                  <a:gd name="T27" fmla="*/ 1 h 23"/>
                  <a:gd name="T28" fmla="*/ 57 w 89"/>
                  <a:gd name="T29" fmla="*/ 2 h 23"/>
                  <a:gd name="T30" fmla="*/ 38 w 89"/>
                  <a:gd name="T31" fmla="*/ 9 h 23"/>
                  <a:gd name="T32" fmla="*/ 14 w 89"/>
                  <a:gd name="T33" fmla="*/ 19 h 23"/>
                  <a:gd name="T34" fmla="*/ 7 w 89"/>
                  <a:gd name="T35" fmla="*/ 6 h 23"/>
                  <a:gd name="T36" fmla="*/ 34 w 89"/>
                  <a:gd name="T37" fmla="*/ 4 h 23"/>
                  <a:gd name="T38" fmla="*/ 38 w 89"/>
                  <a:gd name="T39" fmla="*/ 9 h 23"/>
                  <a:gd name="T40" fmla="*/ 75 w 89"/>
                  <a:gd name="T41" fmla="*/ 19 h 23"/>
                  <a:gd name="T42" fmla="*/ 51 w 89"/>
                  <a:gd name="T43" fmla="*/ 9 h 23"/>
                  <a:gd name="T44" fmla="*/ 55 w 89"/>
                  <a:gd name="T45" fmla="*/ 4 h 23"/>
                  <a:gd name="T46" fmla="*/ 82 w 89"/>
                  <a:gd name="T47" fmla="*/ 6 h 23"/>
                  <a:gd name="T48" fmla="*/ 75 w 89"/>
                  <a:gd name="T4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9" h="23">
                    <a:moveTo>
                      <a:pt x="57" y="2"/>
                    </a:moveTo>
                    <a:cubicBezTo>
                      <a:pt x="51" y="2"/>
                      <a:pt x="48" y="4"/>
                      <a:pt x="45" y="4"/>
                    </a:cubicBezTo>
                    <a:cubicBezTo>
                      <a:pt x="41" y="4"/>
                      <a:pt x="38" y="2"/>
                      <a:pt x="32" y="2"/>
                    </a:cubicBezTo>
                    <a:cubicBezTo>
                      <a:pt x="26" y="1"/>
                      <a:pt x="13" y="0"/>
                      <a:pt x="0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3" y="6"/>
                      <a:pt x="3" y="8"/>
                    </a:cubicBezTo>
                    <a:cubicBezTo>
                      <a:pt x="4" y="10"/>
                      <a:pt x="6" y="19"/>
                      <a:pt x="12" y="21"/>
                    </a:cubicBezTo>
                    <a:cubicBezTo>
                      <a:pt x="18" y="22"/>
                      <a:pt x="31" y="23"/>
                      <a:pt x="37" y="18"/>
                    </a:cubicBezTo>
                    <a:cubicBezTo>
                      <a:pt x="42" y="13"/>
                      <a:pt x="40" y="8"/>
                      <a:pt x="45" y="8"/>
                    </a:cubicBezTo>
                    <a:cubicBezTo>
                      <a:pt x="49" y="8"/>
                      <a:pt x="47" y="13"/>
                      <a:pt x="52" y="18"/>
                    </a:cubicBezTo>
                    <a:cubicBezTo>
                      <a:pt x="58" y="23"/>
                      <a:pt x="71" y="22"/>
                      <a:pt x="77" y="21"/>
                    </a:cubicBezTo>
                    <a:cubicBezTo>
                      <a:pt x="84" y="19"/>
                      <a:pt x="85" y="10"/>
                      <a:pt x="86" y="8"/>
                    </a:cubicBezTo>
                    <a:cubicBezTo>
                      <a:pt x="87" y="6"/>
                      <a:pt x="88" y="5"/>
                      <a:pt x="88" y="5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76" y="0"/>
                      <a:pt x="63" y="1"/>
                      <a:pt x="57" y="2"/>
                    </a:cubicBezTo>
                    <a:close/>
                    <a:moveTo>
                      <a:pt x="38" y="9"/>
                    </a:moveTo>
                    <a:cubicBezTo>
                      <a:pt x="35" y="23"/>
                      <a:pt x="21" y="20"/>
                      <a:pt x="14" y="19"/>
                    </a:cubicBezTo>
                    <a:cubicBezTo>
                      <a:pt x="7" y="18"/>
                      <a:pt x="7" y="7"/>
                      <a:pt x="7" y="6"/>
                    </a:cubicBezTo>
                    <a:cubicBezTo>
                      <a:pt x="9" y="1"/>
                      <a:pt x="28" y="3"/>
                      <a:pt x="34" y="4"/>
                    </a:cubicBezTo>
                    <a:cubicBezTo>
                      <a:pt x="39" y="5"/>
                      <a:pt x="38" y="9"/>
                      <a:pt x="38" y="9"/>
                    </a:cubicBezTo>
                    <a:close/>
                    <a:moveTo>
                      <a:pt x="75" y="19"/>
                    </a:moveTo>
                    <a:cubicBezTo>
                      <a:pt x="68" y="20"/>
                      <a:pt x="54" y="23"/>
                      <a:pt x="51" y="9"/>
                    </a:cubicBezTo>
                    <a:cubicBezTo>
                      <a:pt x="51" y="9"/>
                      <a:pt x="50" y="5"/>
                      <a:pt x="55" y="4"/>
                    </a:cubicBezTo>
                    <a:cubicBezTo>
                      <a:pt x="61" y="3"/>
                      <a:pt x="80" y="1"/>
                      <a:pt x="82" y="6"/>
                    </a:cubicBezTo>
                    <a:cubicBezTo>
                      <a:pt x="82" y="7"/>
                      <a:pt x="82" y="18"/>
                      <a:pt x="75" y="19"/>
                    </a:cubicBezTo>
                    <a:close/>
                  </a:path>
                </a:pathLst>
              </a:custGeom>
              <a:solidFill>
                <a:srgbClr val="423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1344613" y="3530602"/>
              <a:ext cx="1397000" cy="1397001"/>
              <a:chOff x="4594226" y="319088"/>
              <a:chExt cx="1397000" cy="1397001"/>
            </a:xfrm>
          </p:grpSpPr>
          <p:sp>
            <p:nvSpPr>
              <p:cNvPr id="9" name="Oval 9"/>
              <p:cNvSpPr>
                <a:spLocks noChangeArrowheads="1"/>
              </p:cNvSpPr>
              <p:nvPr/>
            </p:nvSpPr>
            <p:spPr bwMode="auto">
              <a:xfrm>
                <a:off x="4594226" y="319088"/>
                <a:ext cx="1397000" cy="1397000"/>
              </a:xfrm>
              <a:prstGeom prst="ellipse">
                <a:avLst/>
              </a:prstGeom>
              <a:solidFill>
                <a:srgbClr val="FF6F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7"/>
              <p:cNvSpPr>
                <a:spLocks/>
              </p:cNvSpPr>
              <p:nvPr/>
            </p:nvSpPr>
            <p:spPr bwMode="auto">
              <a:xfrm>
                <a:off x="5103813" y="1033463"/>
                <a:ext cx="387350" cy="146050"/>
              </a:xfrm>
              <a:custGeom>
                <a:avLst/>
                <a:gdLst>
                  <a:gd name="T0" fmla="*/ 9 w 103"/>
                  <a:gd name="T1" fmla="*/ 30 h 39"/>
                  <a:gd name="T2" fmla="*/ 51 w 103"/>
                  <a:gd name="T3" fmla="*/ 39 h 39"/>
                  <a:gd name="T4" fmla="*/ 93 w 103"/>
                  <a:gd name="T5" fmla="*/ 30 h 39"/>
                  <a:gd name="T6" fmla="*/ 103 w 103"/>
                  <a:gd name="T7" fmla="*/ 3 h 39"/>
                  <a:gd name="T8" fmla="*/ 0 w 103"/>
                  <a:gd name="T9" fmla="*/ 0 h 39"/>
                  <a:gd name="T10" fmla="*/ 9 w 103"/>
                  <a:gd name="T11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39">
                    <a:moveTo>
                      <a:pt x="9" y="30"/>
                    </a:moveTo>
                    <a:cubicBezTo>
                      <a:pt x="9" y="30"/>
                      <a:pt x="25" y="39"/>
                      <a:pt x="51" y="39"/>
                    </a:cubicBezTo>
                    <a:cubicBezTo>
                      <a:pt x="77" y="39"/>
                      <a:pt x="93" y="30"/>
                      <a:pt x="93" y="30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9" y="30"/>
                    </a:lnTo>
                    <a:close/>
                  </a:path>
                </a:pathLst>
              </a:custGeom>
              <a:solidFill>
                <a:srgbClr val="3A26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8"/>
              <p:cNvSpPr>
                <a:spLocks/>
              </p:cNvSpPr>
              <p:nvPr/>
            </p:nvSpPr>
            <p:spPr bwMode="auto">
              <a:xfrm>
                <a:off x="4999038" y="1081088"/>
                <a:ext cx="574675" cy="334963"/>
              </a:xfrm>
              <a:custGeom>
                <a:avLst/>
                <a:gdLst>
                  <a:gd name="T0" fmla="*/ 153 w 153"/>
                  <a:gd name="T1" fmla="*/ 80 h 89"/>
                  <a:gd name="T2" fmla="*/ 103 w 153"/>
                  <a:gd name="T3" fmla="*/ 33 h 89"/>
                  <a:gd name="T4" fmla="*/ 101 w 153"/>
                  <a:gd name="T5" fmla="*/ 2 h 89"/>
                  <a:gd name="T6" fmla="*/ 81 w 153"/>
                  <a:gd name="T7" fmla="*/ 1 h 89"/>
                  <a:gd name="T8" fmla="*/ 81 w 153"/>
                  <a:gd name="T9" fmla="*/ 0 h 89"/>
                  <a:gd name="T10" fmla="*/ 56 w 153"/>
                  <a:gd name="T11" fmla="*/ 2 h 89"/>
                  <a:gd name="T12" fmla="*/ 54 w 153"/>
                  <a:gd name="T13" fmla="*/ 33 h 89"/>
                  <a:gd name="T14" fmla="*/ 0 w 153"/>
                  <a:gd name="T15" fmla="*/ 80 h 89"/>
                  <a:gd name="T16" fmla="*/ 81 w 153"/>
                  <a:gd name="T17" fmla="*/ 89 h 89"/>
                  <a:gd name="T18" fmla="*/ 81 w 153"/>
                  <a:gd name="T19" fmla="*/ 86 h 89"/>
                  <a:gd name="T20" fmla="*/ 153 w 153"/>
                  <a:gd name="T21" fmla="*/ 8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3" h="89">
                    <a:moveTo>
                      <a:pt x="153" y="80"/>
                    </a:moveTo>
                    <a:cubicBezTo>
                      <a:pt x="153" y="80"/>
                      <a:pt x="107" y="55"/>
                      <a:pt x="103" y="33"/>
                    </a:cubicBezTo>
                    <a:cubicBezTo>
                      <a:pt x="101" y="19"/>
                      <a:pt x="101" y="2"/>
                      <a:pt x="101" y="2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2"/>
                      <a:pt x="56" y="19"/>
                      <a:pt x="54" y="33"/>
                    </a:cubicBezTo>
                    <a:cubicBezTo>
                      <a:pt x="50" y="55"/>
                      <a:pt x="0" y="80"/>
                      <a:pt x="0" y="80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6"/>
                      <a:pt x="81" y="86"/>
                      <a:pt x="81" y="86"/>
                    </a:cubicBezTo>
                    <a:lnTo>
                      <a:pt x="153" y="80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9"/>
              <p:cNvSpPr>
                <a:spLocks/>
              </p:cNvSpPr>
              <p:nvPr/>
            </p:nvSpPr>
            <p:spPr bwMode="auto">
              <a:xfrm>
                <a:off x="5205413" y="1081088"/>
                <a:ext cx="176213" cy="142875"/>
              </a:xfrm>
              <a:custGeom>
                <a:avLst/>
                <a:gdLst>
                  <a:gd name="T0" fmla="*/ 46 w 47"/>
                  <a:gd name="T1" fmla="*/ 2 h 38"/>
                  <a:gd name="T2" fmla="*/ 26 w 47"/>
                  <a:gd name="T3" fmla="*/ 1 h 38"/>
                  <a:gd name="T4" fmla="*/ 26 w 47"/>
                  <a:gd name="T5" fmla="*/ 0 h 38"/>
                  <a:gd name="T6" fmla="*/ 1 w 47"/>
                  <a:gd name="T7" fmla="*/ 2 h 38"/>
                  <a:gd name="T8" fmla="*/ 0 w 47"/>
                  <a:gd name="T9" fmla="*/ 24 h 38"/>
                  <a:gd name="T10" fmla="*/ 24 w 47"/>
                  <a:gd name="T11" fmla="*/ 38 h 38"/>
                  <a:gd name="T12" fmla="*/ 47 w 47"/>
                  <a:gd name="T13" fmla="*/ 26 h 38"/>
                  <a:gd name="T14" fmla="*/ 46 w 47"/>
                  <a:gd name="T15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38">
                    <a:moveTo>
                      <a:pt x="46" y="2"/>
                    </a:moveTo>
                    <a:cubicBezTo>
                      <a:pt x="26" y="1"/>
                      <a:pt x="26" y="1"/>
                      <a:pt x="26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3"/>
                      <a:pt x="0" y="24"/>
                    </a:cubicBezTo>
                    <a:cubicBezTo>
                      <a:pt x="7" y="32"/>
                      <a:pt x="19" y="38"/>
                      <a:pt x="24" y="38"/>
                    </a:cubicBezTo>
                    <a:cubicBezTo>
                      <a:pt x="30" y="38"/>
                      <a:pt x="40" y="33"/>
                      <a:pt x="47" y="26"/>
                    </a:cubicBezTo>
                    <a:cubicBezTo>
                      <a:pt x="46" y="14"/>
                      <a:pt x="46" y="2"/>
                      <a:pt x="46" y="2"/>
                    </a:cubicBez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10"/>
              <p:cNvSpPr>
                <a:spLocks/>
              </p:cNvSpPr>
              <p:nvPr/>
            </p:nvSpPr>
            <p:spPr bwMode="auto">
              <a:xfrm>
                <a:off x="5103813" y="750888"/>
                <a:ext cx="387350" cy="461963"/>
              </a:xfrm>
              <a:custGeom>
                <a:avLst/>
                <a:gdLst>
                  <a:gd name="T0" fmla="*/ 3 w 103"/>
                  <a:gd name="T1" fmla="*/ 60 h 123"/>
                  <a:gd name="T2" fmla="*/ 8 w 103"/>
                  <a:gd name="T3" fmla="*/ 58 h 123"/>
                  <a:gd name="T4" fmla="*/ 51 w 103"/>
                  <a:gd name="T5" fmla="*/ 0 h 123"/>
                  <a:gd name="T6" fmla="*/ 95 w 103"/>
                  <a:gd name="T7" fmla="*/ 58 h 123"/>
                  <a:gd name="T8" fmla="*/ 100 w 103"/>
                  <a:gd name="T9" fmla="*/ 60 h 123"/>
                  <a:gd name="T10" fmla="*/ 98 w 103"/>
                  <a:gd name="T11" fmla="*/ 72 h 123"/>
                  <a:gd name="T12" fmla="*/ 90 w 103"/>
                  <a:gd name="T13" fmla="*/ 84 h 123"/>
                  <a:gd name="T14" fmla="*/ 79 w 103"/>
                  <a:gd name="T15" fmla="*/ 105 h 123"/>
                  <a:gd name="T16" fmla="*/ 51 w 103"/>
                  <a:gd name="T17" fmla="*/ 123 h 123"/>
                  <a:gd name="T18" fmla="*/ 24 w 103"/>
                  <a:gd name="T19" fmla="*/ 105 h 123"/>
                  <a:gd name="T20" fmla="*/ 13 w 103"/>
                  <a:gd name="T21" fmla="*/ 84 h 123"/>
                  <a:gd name="T22" fmla="*/ 5 w 103"/>
                  <a:gd name="T23" fmla="*/ 72 h 123"/>
                  <a:gd name="T24" fmla="*/ 3 w 103"/>
                  <a:gd name="T25" fmla="*/ 6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" h="123">
                    <a:moveTo>
                      <a:pt x="3" y="60"/>
                    </a:moveTo>
                    <a:cubicBezTo>
                      <a:pt x="3" y="53"/>
                      <a:pt x="8" y="58"/>
                      <a:pt x="8" y="58"/>
                    </a:cubicBezTo>
                    <a:cubicBezTo>
                      <a:pt x="8" y="58"/>
                      <a:pt x="0" y="0"/>
                      <a:pt x="51" y="0"/>
                    </a:cubicBezTo>
                    <a:cubicBezTo>
                      <a:pt x="103" y="0"/>
                      <a:pt x="95" y="58"/>
                      <a:pt x="95" y="58"/>
                    </a:cubicBezTo>
                    <a:cubicBezTo>
                      <a:pt x="95" y="58"/>
                      <a:pt x="100" y="53"/>
                      <a:pt x="100" y="60"/>
                    </a:cubicBezTo>
                    <a:cubicBezTo>
                      <a:pt x="100" y="67"/>
                      <a:pt x="98" y="72"/>
                      <a:pt x="98" y="72"/>
                    </a:cubicBezTo>
                    <a:cubicBezTo>
                      <a:pt x="98" y="72"/>
                      <a:pt x="97" y="80"/>
                      <a:pt x="90" y="84"/>
                    </a:cubicBezTo>
                    <a:cubicBezTo>
                      <a:pt x="90" y="84"/>
                      <a:pt x="86" y="96"/>
                      <a:pt x="79" y="105"/>
                    </a:cubicBezTo>
                    <a:cubicBezTo>
                      <a:pt x="72" y="115"/>
                      <a:pt x="58" y="123"/>
                      <a:pt x="51" y="123"/>
                    </a:cubicBezTo>
                    <a:cubicBezTo>
                      <a:pt x="45" y="123"/>
                      <a:pt x="31" y="115"/>
                      <a:pt x="24" y="105"/>
                    </a:cubicBezTo>
                    <a:cubicBezTo>
                      <a:pt x="17" y="96"/>
                      <a:pt x="13" y="84"/>
                      <a:pt x="13" y="84"/>
                    </a:cubicBezTo>
                    <a:cubicBezTo>
                      <a:pt x="5" y="80"/>
                      <a:pt x="5" y="72"/>
                      <a:pt x="5" y="72"/>
                    </a:cubicBezTo>
                    <a:cubicBezTo>
                      <a:pt x="5" y="72"/>
                      <a:pt x="3" y="67"/>
                      <a:pt x="3" y="60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11"/>
              <p:cNvSpPr>
                <a:spLocks/>
              </p:cNvSpPr>
              <p:nvPr/>
            </p:nvSpPr>
            <p:spPr bwMode="auto">
              <a:xfrm>
                <a:off x="5051426" y="679451"/>
                <a:ext cx="492125" cy="488950"/>
              </a:xfrm>
              <a:custGeom>
                <a:avLst/>
                <a:gdLst>
                  <a:gd name="T0" fmla="*/ 111 w 131"/>
                  <a:gd name="T1" fmla="*/ 21 h 130"/>
                  <a:gd name="T2" fmla="*/ 65 w 131"/>
                  <a:gd name="T3" fmla="*/ 0 h 130"/>
                  <a:gd name="T4" fmla="*/ 19 w 131"/>
                  <a:gd name="T5" fmla="*/ 21 h 130"/>
                  <a:gd name="T6" fmla="*/ 28 w 131"/>
                  <a:gd name="T7" fmla="*/ 127 h 130"/>
                  <a:gd name="T8" fmla="*/ 42 w 131"/>
                  <a:gd name="T9" fmla="*/ 43 h 130"/>
                  <a:gd name="T10" fmla="*/ 60 w 131"/>
                  <a:gd name="T11" fmla="*/ 60 h 130"/>
                  <a:gd name="T12" fmla="*/ 108 w 131"/>
                  <a:gd name="T13" fmla="*/ 67 h 130"/>
                  <a:gd name="T14" fmla="*/ 103 w 131"/>
                  <a:gd name="T15" fmla="*/ 126 h 130"/>
                  <a:gd name="T16" fmla="*/ 111 w 131"/>
                  <a:gd name="T17" fmla="*/ 2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130">
                    <a:moveTo>
                      <a:pt x="111" y="21"/>
                    </a:moveTo>
                    <a:cubicBezTo>
                      <a:pt x="97" y="4"/>
                      <a:pt x="81" y="0"/>
                      <a:pt x="65" y="0"/>
                    </a:cubicBezTo>
                    <a:cubicBezTo>
                      <a:pt x="50" y="0"/>
                      <a:pt x="34" y="4"/>
                      <a:pt x="19" y="21"/>
                    </a:cubicBezTo>
                    <a:cubicBezTo>
                      <a:pt x="0" y="44"/>
                      <a:pt x="28" y="127"/>
                      <a:pt x="28" y="127"/>
                    </a:cubicBezTo>
                    <a:cubicBezTo>
                      <a:pt x="29" y="130"/>
                      <a:pt x="9" y="60"/>
                      <a:pt x="42" y="43"/>
                    </a:cubicBezTo>
                    <a:cubicBezTo>
                      <a:pt x="49" y="52"/>
                      <a:pt x="60" y="60"/>
                      <a:pt x="60" y="60"/>
                    </a:cubicBezTo>
                    <a:cubicBezTo>
                      <a:pt x="60" y="60"/>
                      <a:pt x="81" y="77"/>
                      <a:pt x="108" y="67"/>
                    </a:cubicBezTo>
                    <a:cubicBezTo>
                      <a:pt x="113" y="89"/>
                      <a:pt x="102" y="128"/>
                      <a:pt x="103" y="126"/>
                    </a:cubicBezTo>
                    <a:cubicBezTo>
                      <a:pt x="103" y="126"/>
                      <a:pt x="131" y="46"/>
                      <a:pt x="111" y="21"/>
                    </a:cubicBezTo>
                    <a:close/>
                  </a:path>
                </a:pathLst>
              </a:custGeom>
              <a:solidFill>
                <a:srgbClr val="D39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12"/>
              <p:cNvSpPr>
                <a:spLocks/>
              </p:cNvSpPr>
              <p:nvPr/>
            </p:nvSpPr>
            <p:spPr bwMode="auto">
              <a:xfrm>
                <a:off x="5051426" y="668338"/>
                <a:ext cx="492125" cy="514350"/>
              </a:xfrm>
              <a:custGeom>
                <a:avLst/>
                <a:gdLst>
                  <a:gd name="T0" fmla="*/ 111 w 131"/>
                  <a:gd name="T1" fmla="*/ 21 h 137"/>
                  <a:gd name="T2" fmla="*/ 65 w 131"/>
                  <a:gd name="T3" fmla="*/ 0 h 137"/>
                  <a:gd name="T4" fmla="*/ 19 w 131"/>
                  <a:gd name="T5" fmla="*/ 21 h 137"/>
                  <a:gd name="T6" fmla="*/ 20 w 131"/>
                  <a:gd name="T7" fmla="*/ 129 h 137"/>
                  <a:gd name="T8" fmla="*/ 30 w 131"/>
                  <a:gd name="T9" fmla="*/ 134 h 137"/>
                  <a:gd name="T10" fmla="*/ 42 w 131"/>
                  <a:gd name="T11" fmla="*/ 42 h 137"/>
                  <a:gd name="T12" fmla="*/ 60 w 131"/>
                  <a:gd name="T13" fmla="*/ 59 h 137"/>
                  <a:gd name="T14" fmla="*/ 107 w 131"/>
                  <a:gd name="T15" fmla="*/ 68 h 137"/>
                  <a:gd name="T16" fmla="*/ 101 w 131"/>
                  <a:gd name="T17" fmla="*/ 134 h 137"/>
                  <a:gd name="T18" fmla="*/ 111 w 131"/>
                  <a:gd name="T19" fmla="*/ 129 h 137"/>
                  <a:gd name="T20" fmla="*/ 111 w 131"/>
                  <a:gd name="T21" fmla="*/ 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137">
                    <a:moveTo>
                      <a:pt x="111" y="21"/>
                    </a:moveTo>
                    <a:cubicBezTo>
                      <a:pt x="97" y="3"/>
                      <a:pt x="81" y="0"/>
                      <a:pt x="65" y="0"/>
                    </a:cubicBezTo>
                    <a:cubicBezTo>
                      <a:pt x="50" y="0"/>
                      <a:pt x="34" y="4"/>
                      <a:pt x="19" y="21"/>
                    </a:cubicBezTo>
                    <a:cubicBezTo>
                      <a:pt x="0" y="43"/>
                      <a:pt x="2" y="91"/>
                      <a:pt x="20" y="129"/>
                    </a:cubicBezTo>
                    <a:cubicBezTo>
                      <a:pt x="22" y="133"/>
                      <a:pt x="30" y="134"/>
                      <a:pt x="30" y="134"/>
                    </a:cubicBezTo>
                    <a:cubicBezTo>
                      <a:pt x="31" y="137"/>
                      <a:pt x="9" y="60"/>
                      <a:pt x="42" y="42"/>
                    </a:cubicBezTo>
                    <a:cubicBezTo>
                      <a:pt x="49" y="51"/>
                      <a:pt x="60" y="59"/>
                      <a:pt x="60" y="59"/>
                    </a:cubicBezTo>
                    <a:cubicBezTo>
                      <a:pt x="60" y="59"/>
                      <a:pt x="79" y="78"/>
                      <a:pt x="107" y="68"/>
                    </a:cubicBezTo>
                    <a:cubicBezTo>
                      <a:pt x="111" y="90"/>
                      <a:pt x="100" y="136"/>
                      <a:pt x="101" y="134"/>
                    </a:cubicBezTo>
                    <a:cubicBezTo>
                      <a:pt x="101" y="134"/>
                      <a:pt x="109" y="132"/>
                      <a:pt x="111" y="129"/>
                    </a:cubicBezTo>
                    <a:cubicBezTo>
                      <a:pt x="128" y="91"/>
                      <a:pt x="131" y="45"/>
                      <a:pt x="111" y="21"/>
                    </a:cubicBezTo>
                    <a:close/>
                  </a:path>
                </a:pathLst>
              </a:custGeom>
              <a:solidFill>
                <a:srgbClr val="4F3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3"/>
              <p:cNvSpPr>
                <a:spLocks/>
              </p:cNvSpPr>
              <p:nvPr/>
            </p:nvSpPr>
            <p:spPr bwMode="auto">
              <a:xfrm>
                <a:off x="4913313" y="1273176"/>
                <a:ext cx="754063" cy="442913"/>
              </a:xfrm>
              <a:custGeom>
                <a:avLst/>
                <a:gdLst>
                  <a:gd name="T0" fmla="*/ 102 w 201"/>
                  <a:gd name="T1" fmla="*/ 18 h 118"/>
                  <a:gd name="T2" fmla="*/ 65 w 201"/>
                  <a:gd name="T3" fmla="*/ 0 h 118"/>
                  <a:gd name="T4" fmla="*/ 0 w 201"/>
                  <a:gd name="T5" fmla="*/ 32 h 118"/>
                  <a:gd name="T6" fmla="*/ 54 w 201"/>
                  <a:gd name="T7" fmla="*/ 112 h 118"/>
                  <a:gd name="T8" fmla="*/ 101 w 201"/>
                  <a:gd name="T9" fmla="*/ 118 h 118"/>
                  <a:gd name="T10" fmla="*/ 131 w 201"/>
                  <a:gd name="T11" fmla="*/ 116 h 118"/>
                  <a:gd name="T12" fmla="*/ 201 w 201"/>
                  <a:gd name="T13" fmla="*/ 33 h 118"/>
                  <a:gd name="T14" fmla="*/ 138 w 201"/>
                  <a:gd name="T15" fmla="*/ 0 h 118"/>
                  <a:gd name="T16" fmla="*/ 102 w 201"/>
                  <a:gd name="T17" fmla="*/ 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1" h="118">
                    <a:moveTo>
                      <a:pt x="102" y="18"/>
                    </a:moveTo>
                    <a:cubicBezTo>
                      <a:pt x="68" y="18"/>
                      <a:pt x="65" y="1"/>
                      <a:pt x="65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22" y="81"/>
                      <a:pt x="54" y="112"/>
                    </a:cubicBezTo>
                    <a:cubicBezTo>
                      <a:pt x="69" y="116"/>
                      <a:pt x="85" y="118"/>
                      <a:pt x="101" y="118"/>
                    </a:cubicBezTo>
                    <a:cubicBezTo>
                      <a:pt x="111" y="118"/>
                      <a:pt x="121" y="117"/>
                      <a:pt x="131" y="116"/>
                    </a:cubicBezTo>
                    <a:cubicBezTo>
                      <a:pt x="160" y="85"/>
                      <a:pt x="201" y="33"/>
                      <a:pt x="201" y="33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9" y="1"/>
                      <a:pt x="137" y="18"/>
                      <a:pt x="102" y="18"/>
                    </a:cubicBezTo>
                    <a:close/>
                  </a:path>
                </a:pathLst>
              </a:custGeom>
              <a:solidFill>
                <a:srgbClr val="DBD2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4"/>
              <p:cNvSpPr>
                <a:spLocks/>
              </p:cNvSpPr>
              <p:nvPr/>
            </p:nvSpPr>
            <p:spPr bwMode="auto">
              <a:xfrm>
                <a:off x="4826001" y="1276351"/>
                <a:ext cx="935038" cy="439738"/>
              </a:xfrm>
              <a:custGeom>
                <a:avLst/>
                <a:gdLst>
                  <a:gd name="T0" fmla="*/ 124 w 249"/>
                  <a:gd name="T1" fmla="*/ 117 h 117"/>
                  <a:gd name="T2" fmla="*/ 249 w 249"/>
                  <a:gd name="T3" fmla="*/ 69 h 117"/>
                  <a:gd name="T4" fmla="*/ 242 w 249"/>
                  <a:gd name="T5" fmla="*/ 43 h 117"/>
                  <a:gd name="T6" fmla="*/ 229 w 249"/>
                  <a:gd name="T7" fmla="*/ 22 h 117"/>
                  <a:gd name="T8" fmla="*/ 164 w 249"/>
                  <a:gd name="T9" fmla="*/ 0 h 117"/>
                  <a:gd name="T10" fmla="*/ 125 w 249"/>
                  <a:gd name="T11" fmla="*/ 116 h 117"/>
                  <a:gd name="T12" fmla="*/ 84 w 249"/>
                  <a:gd name="T13" fmla="*/ 0 h 117"/>
                  <a:gd name="T14" fmla="*/ 19 w 249"/>
                  <a:gd name="T15" fmla="*/ 22 h 117"/>
                  <a:gd name="T16" fmla="*/ 6 w 249"/>
                  <a:gd name="T17" fmla="*/ 43 h 117"/>
                  <a:gd name="T18" fmla="*/ 0 w 249"/>
                  <a:gd name="T19" fmla="*/ 69 h 117"/>
                  <a:gd name="T20" fmla="*/ 124 w 249"/>
                  <a:gd name="T21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9" h="117">
                    <a:moveTo>
                      <a:pt x="124" y="117"/>
                    </a:moveTo>
                    <a:cubicBezTo>
                      <a:pt x="172" y="117"/>
                      <a:pt x="216" y="99"/>
                      <a:pt x="249" y="69"/>
                    </a:cubicBezTo>
                    <a:cubicBezTo>
                      <a:pt x="247" y="60"/>
                      <a:pt x="244" y="51"/>
                      <a:pt x="242" y="43"/>
                    </a:cubicBezTo>
                    <a:cubicBezTo>
                      <a:pt x="237" y="20"/>
                      <a:pt x="229" y="22"/>
                      <a:pt x="229" y="22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5" y="1"/>
                      <a:pt x="125" y="116"/>
                      <a:pt x="125" y="116"/>
                    </a:cubicBezTo>
                    <a:cubicBezTo>
                      <a:pt x="119" y="117"/>
                      <a:pt x="83" y="2"/>
                      <a:pt x="84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2" y="20"/>
                      <a:pt x="6" y="43"/>
                    </a:cubicBezTo>
                    <a:cubicBezTo>
                      <a:pt x="4" y="51"/>
                      <a:pt x="2" y="60"/>
                      <a:pt x="0" y="69"/>
                    </a:cubicBezTo>
                    <a:cubicBezTo>
                      <a:pt x="33" y="99"/>
                      <a:pt x="76" y="117"/>
                      <a:pt x="124" y="117"/>
                    </a:cubicBezTo>
                    <a:close/>
                  </a:path>
                </a:pathLst>
              </a:custGeom>
              <a:solidFill>
                <a:srgbClr val="3340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5"/>
              <p:cNvSpPr>
                <a:spLocks/>
              </p:cNvSpPr>
              <p:nvPr/>
            </p:nvSpPr>
            <p:spPr bwMode="auto">
              <a:xfrm>
                <a:off x="5089526" y="1254126"/>
                <a:ext cx="404813" cy="461963"/>
              </a:xfrm>
              <a:custGeom>
                <a:avLst/>
                <a:gdLst>
                  <a:gd name="T0" fmla="*/ 105 w 108"/>
                  <a:gd name="T1" fmla="*/ 24 h 123"/>
                  <a:gd name="T2" fmla="*/ 101 w 108"/>
                  <a:gd name="T3" fmla="*/ 7 h 123"/>
                  <a:gd name="T4" fmla="*/ 86 w 108"/>
                  <a:gd name="T5" fmla="*/ 1 h 123"/>
                  <a:gd name="T6" fmla="*/ 90 w 108"/>
                  <a:gd name="T7" fmla="*/ 7 h 123"/>
                  <a:gd name="T8" fmla="*/ 54 w 108"/>
                  <a:gd name="T9" fmla="*/ 118 h 123"/>
                  <a:gd name="T10" fmla="*/ 54 w 108"/>
                  <a:gd name="T11" fmla="*/ 118 h 123"/>
                  <a:gd name="T12" fmla="*/ 19 w 108"/>
                  <a:gd name="T13" fmla="*/ 7 h 123"/>
                  <a:gd name="T14" fmla="*/ 22 w 108"/>
                  <a:gd name="T15" fmla="*/ 1 h 123"/>
                  <a:gd name="T16" fmla="*/ 8 w 108"/>
                  <a:gd name="T17" fmla="*/ 7 h 123"/>
                  <a:gd name="T18" fmla="*/ 3 w 108"/>
                  <a:gd name="T19" fmla="*/ 24 h 123"/>
                  <a:gd name="T20" fmla="*/ 13 w 108"/>
                  <a:gd name="T21" fmla="*/ 32 h 123"/>
                  <a:gd name="T22" fmla="*/ 0 w 108"/>
                  <a:gd name="T23" fmla="*/ 46 h 123"/>
                  <a:gd name="T24" fmla="*/ 52 w 108"/>
                  <a:gd name="T25" fmla="*/ 123 h 123"/>
                  <a:gd name="T26" fmla="*/ 54 w 108"/>
                  <a:gd name="T27" fmla="*/ 123 h 123"/>
                  <a:gd name="T28" fmla="*/ 57 w 108"/>
                  <a:gd name="T29" fmla="*/ 123 h 123"/>
                  <a:gd name="T30" fmla="*/ 58 w 108"/>
                  <a:gd name="T31" fmla="*/ 120 h 123"/>
                  <a:gd name="T32" fmla="*/ 108 w 108"/>
                  <a:gd name="T33" fmla="*/ 46 h 123"/>
                  <a:gd name="T34" fmla="*/ 96 w 108"/>
                  <a:gd name="T35" fmla="*/ 32 h 123"/>
                  <a:gd name="T36" fmla="*/ 105 w 108"/>
                  <a:gd name="T37" fmla="*/ 2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8" h="123">
                    <a:moveTo>
                      <a:pt x="105" y="24"/>
                    </a:moveTo>
                    <a:cubicBezTo>
                      <a:pt x="101" y="7"/>
                      <a:pt x="101" y="7"/>
                      <a:pt x="101" y="7"/>
                    </a:cubicBezTo>
                    <a:cubicBezTo>
                      <a:pt x="101" y="7"/>
                      <a:pt x="85" y="0"/>
                      <a:pt x="86" y="1"/>
                    </a:cubicBezTo>
                    <a:cubicBezTo>
                      <a:pt x="88" y="3"/>
                      <a:pt x="90" y="3"/>
                      <a:pt x="90" y="7"/>
                    </a:cubicBezTo>
                    <a:cubicBezTo>
                      <a:pt x="90" y="10"/>
                      <a:pt x="63" y="87"/>
                      <a:pt x="54" y="118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46" y="88"/>
                      <a:pt x="19" y="10"/>
                      <a:pt x="19" y="7"/>
                    </a:cubicBezTo>
                    <a:cubicBezTo>
                      <a:pt x="18" y="3"/>
                      <a:pt x="20" y="3"/>
                      <a:pt x="22" y="1"/>
                    </a:cubicBezTo>
                    <a:cubicBezTo>
                      <a:pt x="23" y="0"/>
                      <a:pt x="8" y="7"/>
                      <a:pt x="8" y="7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3" y="123"/>
                      <a:pt x="54" y="123"/>
                      <a:pt x="54" y="123"/>
                    </a:cubicBezTo>
                    <a:cubicBezTo>
                      <a:pt x="55" y="123"/>
                      <a:pt x="56" y="123"/>
                      <a:pt x="57" y="123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108" y="46"/>
                      <a:pt x="108" y="46"/>
                      <a:pt x="108" y="46"/>
                    </a:cubicBezTo>
                    <a:cubicBezTo>
                      <a:pt x="96" y="32"/>
                      <a:pt x="96" y="32"/>
                      <a:pt x="96" y="32"/>
                    </a:cubicBezTo>
                    <a:lnTo>
                      <a:pt x="105" y="24"/>
                    </a:lnTo>
                    <a:close/>
                  </a:path>
                </a:pathLst>
              </a:custGeom>
              <a:solidFill>
                <a:srgbClr val="232E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6"/>
              <p:cNvSpPr>
                <a:spLocks noEditPoints="1"/>
              </p:cNvSpPr>
              <p:nvPr/>
            </p:nvSpPr>
            <p:spPr bwMode="auto">
              <a:xfrm>
                <a:off x="5133976" y="954088"/>
                <a:ext cx="323850" cy="85725"/>
              </a:xfrm>
              <a:custGeom>
                <a:avLst/>
                <a:gdLst>
                  <a:gd name="T0" fmla="*/ 56 w 86"/>
                  <a:gd name="T1" fmla="*/ 2 h 23"/>
                  <a:gd name="T2" fmla="*/ 43 w 86"/>
                  <a:gd name="T3" fmla="*/ 4 h 23"/>
                  <a:gd name="T4" fmla="*/ 31 w 86"/>
                  <a:gd name="T5" fmla="*/ 2 h 23"/>
                  <a:gd name="T6" fmla="*/ 0 w 86"/>
                  <a:gd name="T7" fmla="*/ 1 h 23"/>
                  <a:gd name="T8" fmla="*/ 1 w 86"/>
                  <a:gd name="T9" fmla="*/ 6 h 23"/>
                  <a:gd name="T10" fmla="*/ 4 w 86"/>
                  <a:gd name="T11" fmla="*/ 8 h 23"/>
                  <a:gd name="T12" fmla="*/ 12 w 86"/>
                  <a:gd name="T13" fmla="*/ 20 h 23"/>
                  <a:gd name="T14" fmla="*/ 36 w 86"/>
                  <a:gd name="T15" fmla="*/ 18 h 23"/>
                  <a:gd name="T16" fmla="*/ 43 w 86"/>
                  <a:gd name="T17" fmla="*/ 8 h 23"/>
                  <a:gd name="T18" fmla="*/ 51 w 86"/>
                  <a:gd name="T19" fmla="*/ 18 h 23"/>
                  <a:gd name="T20" fmla="*/ 75 w 86"/>
                  <a:gd name="T21" fmla="*/ 20 h 23"/>
                  <a:gd name="T22" fmla="*/ 83 w 86"/>
                  <a:gd name="T23" fmla="*/ 8 h 23"/>
                  <a:gd name="T24" fmla="*/ 86 w 86"/>
                  <a:gd name="T25" fmla="*/ 6 h 23"/>
                  <a:gd name="T26" fmla="*/ 86 w 86"/>
                  <a:gd name="T27" fmla="*/ 1 h 23"/>
                  <a:gd name="T28" fmla="*/ 56 w 86"/>
                  <a:gd name="T29" fmla="*/ 2 h 23"/>
                  <a:gd name="T30" fmla="*/ 37 w 86"/>
                  <a:gd name="T31" fmla="*/ 9 h 23"/>
                  <a:gd name="T32" fmla="*/ 14 w 86"/>
                  <a:gd name="T33" fmla="*/ 19 h 23"/>
                  <a:gd name="T34" fmla="*/ 8 w 86"/>
                  <a:gd name="T35" fmla="*/ 6 h 23"/>
                  <a:gd name="T36" fmla="*/ 33 w 86"/>
                  <a:gd name="T37" fmla="*/ 4 h 23"/>
                  <a:gd name="T38" fmla="*/ 37 w 86"/>
                  <a:gd name="T39" fmla="*/ 9 h 23"/>
                  <a:gd name="T40" fmla="*/ 73 w 86"/>
                  <a:gd name="T41" fmla="*/ 19 h 23"/>
                  <a:gd name="T42" fmla="*/ 50 w 86"/>
                  <a:gd name="T43" fmla="*/ 9 h 23"/>
                  <a:gd name="T44" fmla="*/ 54 w 86"/>
                  <a:gd name="T45" fmla="*/ 4 h 23"/>
                  <a:gd name="T46" fmla="*/ 79 w 86"/>
                  <a:gd name="T47" fmla="*/ 6 h 23"/>
                  <a:gd name="T48" fmla="*/ 73 w 86"/>
                  <a:gd name="T4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6" h="23">
                    <a:moveTo>
                      <a:pt x="56" y="2"/>
                    </a:moveTo>
                    <a:cubicBezTo>
                      <a:pt x="50" y="3"/>
                      <a:pt x="47" y="4"/>
                      <a:pt x="43" y="4"/>
                    </a:cubicBezTo>
                    <a:cubicBezTo>
                      <a:pt x="40" y="4"/>
                      <a:pt x="37" y="3"/>
                      <a:pt x="31" y="2"/>
                    </a:cubicBezTo>
                    <a:cubicBezTo>
                      <a:pt x="25" y="1"/>
                      <a:pt x="13" y="0"/>
                      <a:pt x="0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3" y="6"/>
                      <a:pt x="4" y="8"/>
                    </a:cubicBezTo>
                    <a:cubicBezTo>
                      <a:pt x="4" y="10"/>
                      <a:pt x="6" y="19"/>
                      <a:pt x="12" y="20"/>
                    </a:cubicBezTo>
                    <a:cubicBezTo>
                      <a:pt x="18" y="21"/>
                      <a:pt x="30" y="23"/>
                      <a:pt x="36" y="18"/>
                    </a:cubicBezTo>
                    <a:cubicBezTo>
                      <a:pt x="41" y="13"/>
                      <a:pt x="39" y="8"/>
                      <a:pt x="43" y="8"/>
                    </a:cubicBezTo>
                    <a:cubicBezTo>
                      <a:pt x="48" y="8"/>
                      <a:pt x="46" y="13"/>
                      <a:pt x="51" y="18"/>
                    </a:cubicBezTo>
                    <a:cubicBezTo>
                      <a:pt x="57" y="23"/>
                      <a:pt x="69" y="21"/>
                      <a:pt x="75" y="20"/>
                    </a:cubicBezTo>
                    <a:cubicBezTo>
                      <a:pt x="81" y="19"/>
                      <a:pt x="83" y="10"/>
                      <a:pt x="83" y="8"/>
                    </a:cubicBezTo>
                    <a:cubicBezTo>
                      <a:pt x="84" y="6"/>
                      <a:pt x="86" y="6"/>
                      <a:pt x="86" y="6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74" y="0"/>
                      <a:pt x="62" y="1"/>
                      <a:pt x="56" y="2"/>
                    </a:cubicBezTo>
                    <a:close/>
                    <a:moveTo>
                      <a:pt x="37" y="9"/>
                    </a:moveTo>
                    <a:cubicBezTo>
                      <a:pt x="35" y="22"/>
                      <a:pt x="21" y="20"/>
                      <a:pt x="14" y="19"/>
                    </a:cubicBezTo>
                    <a:cubicBezTo>
                      <a:pt x="7" y="18"/>
                      <a:pt x="7" y="7"/>
                      <a:pt x="8" y="6"/>
                    </a:cubicBezTo>
                    <a:cubicBezTo>
                      <a:pt x="9" y="1"/>
                      <a:pt x="28" y="3"/>
                      <a:pt x="33" y="4"/>
                    </a:cubicBezTo>
                    <a:cubicBezTo>
                      <a:pt x="38" y="5"/>
                      <a:pt x="37" y="9"/>
                      <a:pt x="37" y="9"/>
                    </a:cubicBezTo>
                    <a:close/>
                    <a:moveTo>
                      <a:pt x="73" y="19"/>
                    </a:moveTo>
                    <a:cubicBezTo>
                      <a:pt x="66" y="20"/>
                      <a:pt x="52" y="22"/>
                      <a:pt x="50" y="9"/>
                    </a:cubicBezTo>
                    <a:cubicBezTo>
                      <a:pt x="50" y="9"/>
                      <a:pt x="49" y="5"/>
                      <a:pt x="54" y="4"/>
                    </a:cubicBezTo>
                    <a:cubicBezTo>
                      <a:pt x="59" y="3"/>
                      <a:pt x="78" y="1"/>
                      <a:pt x="79" y="6"/>
                    </a:cubicBezTo>
                    <a:cubicBezTo>
                      <a:pt x="80" y="7"/>
                      <a:pt x="80" y="18"/>
                      <a:pt x="73" y="19"/>
                    </a:cubicBezTo>
                    <a:close/>
                  </a:path>
                </a:pathLst>
              </a:custGeom>
              <a:solidFill>
                <a:srgbClr val="3A4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6200776" y="5141913"/>
              <a:ext cx="1397000" cy="1397000"/>
              <a:chOff x="6200776" y="5141913"/>
              <a:chExt cx="1397000" cy="1397000"/>
            </a:xfrm>
          </p:grpSpPr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6200776" y="5141913"/>
                <a:ext cx="1397000" cy="1397000"/>
              </a:xfrm>
              <a:prstGeom prst="ellipse">
                <a:avLst/>
              </a:prstGeom>
              <a:solidFill>
                <a:srgbClr val="7CC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7"/>
              <p:cNvSpPr>
                <a:spLocks/>
              </p:cNvSpPr>
              <p:nvPr/>
            </p:nvSpPr>
            <p:spPr bwMode="auto">
              <a:xfrm>
                <a:off x="6704013" y="5859463"/>
                <a:ext cx="384175" cy="146050"/>
              </a:xfrm>
              <a:custGeom>
                <a:avLst/>
                <a:gdLst>
                  <a:gd name="T0" fmla="*/ 9 w 102"/>
                  <a:gd name="T1" fmla="*/ 30 h 39"/>
                  <a:gd name="T2" fmla="*/ 51 w 102"/>
                  <a:gd name="T3" fmla="*/ 39 h 39"/>
                  <a:gd name="T4" fmla="*/ 93 w 102"/>
                  <a:gd name="T5" fmla="*/ 30 h 39"/>
                  <a:gd name="T6" fmla="*/ 102 w 102"/>
                  <a:gd name="T7" fmla="*/ 3 h 39"/>
                  <a:gd name="T8" fmla="*/ 0 w 102"/>
                  <a:gd name="T9" fmla="*/ 0 h 39"/>
                  <a:gd name="T10" fmla="*/ 9 w 102"/>
                  <a:gd name="T11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39">
                    <a:moveTo>
                      <a:pt x="9" y="30"/>
                    </a:moveTo>
                    <a:cubicBezTo>
                      <a:pt x="9" y="30"/>
                      <a:pt x="25" y="39"/>
                      <a:pt x="51" y="39"/>
                    </a:cubicBezTo>
                    <a:cubicBezTo>
                      <a:pt x="77" y="39"/>
                      <a:pt x="93" y="30"/>
                      <a:pt x="93" y="30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9" y="30"/>
                    </a:lnTo>
                    <a:close/>
                  </a:path>
                </a:pathLst>
              </a:custGeom>
              <a:solidFill>
                <a:srgbClr val="3A26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8"/>
              <p:cNvSpPr>
                <a:spLocks/>
              </p:cNvSpPr>
              <p:nvPr/>
            </p:nvSpPr>
            <p:spPr bwMode="auto">
              <a:xfrm>
                <a:off x="6599238" y="5892801"/>
                <a:ext cx="577850" cy="608013"/>
              </a:xfrm>
              <a:custGeom>
                <a:avLst/>
                <a:gdLst>
                  <a:gd name="T0" fmla="*/ 154 w 154"/>
                  <a:gd name="T1" fmla="*/ 78 h 162"/>
                  <a:gd name="T2" fmla="*/ 103 w 154"/>
                  <a:gd name="T3" fmla="*/ 33 h 162"/>
                  <a:gd name="T4" fmla="*/ 101 w 154"/>
                  <a:gd name="T5" fmla="*/ 2 h 162"/>
                  <a:gd name="T6" fmla="*/ 81 w 154"/>
                  <a:gd name="T7" fmla="*/ 0 h 162"/>
                  <a:gd name="T8" fmla="*/ 81 w 154"/>
                  <a:gd name="T9" fmla="*/ 0 h 162"/>
                  <a:gd name="T10" fmla="*/ 56 w 154"/>
                  <a:gd name="T11" fmla="*/ 2 h 162"/>
                  <a:gd name="T12" fmla="*/ 53 w 154"/>
                  <a:gd name="T13" fmla="*/ 33 h 162"/>
                  <a:gd name="T14" fmla="*/ 0 w 154"/>
                  <a:gd name="T15" fmla="*/ 80 h 162"/>
                  <a:gd name="T16" fmla="*/ 80 w 154"/>
                  <a:gd name="T17" fmla="*/ 162 h 162"/>
                  <a:gd name="T18" fmla="*/ 154 w 154"/>
                  <a:gd name="T19" fmla="*/ 7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162">
                    <a:moveTo>
                      <a:pt x="154" y="78"/>
                    </a:moveTo>
                    <a:cubicBezTo>
                      <a:pt x="154" y="78"/>
                      <a:pt x="107" y="55"/>
                      <a:pt x="103" y="33"/>
                    </a:cubicBezTo>
                    <a:cubicBezTo>
                      <a:pt x="101" y="19"/>
                      <a:pt x="101" y="2"/>
                      <a:pt x="101" y="2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2"/>
                      <a:pt x="56" y="19"/>
                      <a:pt x="53" y="33"/>
                    </a:cubicBezTo>
                    <a:cubicBezTo>
                      <a:pt x="49" y="55"/>
                      <a:pt x="0" y="80"/>
                      <a:pt x="0" y="80"/>
                    </a:cubicBezTo>
                    <a:cubicBezTo>
                      <a:pt x="80" y="162"/>
                      <a:pt x="80" y="162"/>
                      <a:pt x="80" y="162"/>
                    </a:cubicBezTo>
                    <a:lnTo>
                      <a:pt x="154" y="78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9"/>
              <p:cNvSpPr>
                <a:spLocks/>
              </p:cNvSpPr>
              <p:nvPr/>
            </p:nvSpPr>
            <p:spPr bwMode="auto">
              <a:xfrm>
                <a:off x="6805613" y="5892801"/>
                <a:ext cx="176213" cy="139700"/>
              </a:xfrm>
              <a:custGeom>
                <a:avLst/>
                <a:gdLst>
                  <a:gd name="T0" fmla="*/ 46 w 47"/>
                  <a:gd name="T1" fmla="*/ 2 h 37"/>
                  <a:gd name="T2" fmla="*/ 26 w 47"/>
                  <a:gd name="T3" fmla="*/ 0 h 37"/>
                  <a:gd name="T4" fmla="*/ 26 w 47"/>
                  <a:gd name="T5" fmla="*/ 0 h 37"/>
                  <a:gd name="T6" fmla="*/ 1 w 47"/>
                  <a:gd name="T7" fmla="*/ 2 h 37"/>
                  <a:gd name="T8" fmla="*/ 0 w 47"/>
                  <a:gd name="T9" fmla="*/ 24 h 37"/>
                  <a:gd name="T10" fmla="*/ 24 w 47"/>
                  <a:gd name="T11" fmla="*/ 37 h 37"/>
                  <a:gd name="T12" fmla="*/ 47 w 47"/>
                  <a:gd name="T13" fmla="*/ 25 h 37"/>
                  <a:gd name="T14" fmla="*/ 46 w 47"/>
                  <a:gd name="T15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37">
                    <a:moveTo>
                      <a:pt x="46" y="2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2"/>
                      <a:pt x="0" y="24"/>
                    </a:cubicBezTo>
                    <a:cubicBezTo>
                      <a:pt x="7" y="32"/>
                      <a:pt x="18" y="37"/>
                      <a:pt x="24" y="37"/>
                    </a:cubicBezTo>
                    <a:cubicBezTo>
                      <a:pt x="30" y="37"/>
                      <a:pt x="40" y="32"/>
                      <a:pt x="47" y="25"/>
                    </a:cubicBezTo>
                    <a:cubicBezTo>
                      <a:pt x="46" y="13"/>
                      <a:pt x="46" y="2"/>
                      <a:pt x="46" y="2"/>
                    </a:cubicBez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20"/>
              <p:cNvSpPr>
                <a:spLocks/>
              </p:cNvSpPr>
              <p:nvPr/>
            </p:nvSpPr>
            <p:spPr bwMode="auto">
              <a:xfrm>
                <a:off x="6704013" y="5562601"/>
                <a:ext cx="387350" cy="457200"/>
              </a:xfrm>
              <a:custGeom>
                <a:avLst/>
                <a:gdLst>
                  <a:gd name="T0" fmla="*/ 3 w 103"/>
                  <a:gd name="T1" fmla="*/ 60 h 122"/>
                  <a:gd name="T2" fmla="*/ 8 w 103"/>
                  <a:gd name="T3" fmla="*/ 58 h 122"/>
                  <a:gd name="T4" fmla="*/ 51 w 103"/>
                  <a:gd name="T5" fmla="*/ 0 h 122"/>
                  <a:gd name="T6" fmla="*/ 95 w 103"/>
                  <a:gd name="T7" fmla="*/ 58 h 122"/>
                  <a:gd name="T8" fmla="*/ 100 w 103"/>
                  <a:gd name="T9" fmla="*/ 60 h 122"/>
                  <a:gd name="T10" fmla="*/ 98 w 103"/>
                  <a:gd name="T11" fmla="*/ 72 h 122"/>
                  <a:gd name="T12" fmla="*/ 90 w 103"/>
                  <a:gd name="T13" fmla="*/ 84 h 122"/>
                  <a:gd name="T14" fmla="*/ 79 w 103"/>
                  <a:gd name="T15" fmla="*/ 105 h 122"/>
                  <a:gd name="T16" fmla="*/ 51 w 103"/>
                  <a:gd name="T17" fmla="*/ 122 h 122"/>
                  <a:gd name="T18" fmla="*/ 24 w 103"/>
                  <a:gd name="T19" fmla="*/ 105 h 122"/>
                  <a:gd name="T20" fmla="*/ 13 w 103"/>
                  <a:gd name="T21" fmla="*/ 84 h 122"/>
                  <a:gd name="T22" fmla="*/ 5 w 103"/>
                  <a:gd name="T23" fmla="*/ 72 h 122"/>
                  <a:gd name="T24" fmla="*/ 3 w 103"/>
                  <a:gd name="T25" fmla="*/ 6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" h="122">
                    <a:moveTo>
                      <a:pt x="3" y="60"/>
                    </a:moveTo>
                    <a:cubicBezTo>
                      <a:pt x="2" y="53"/>
                      <a:pt x="8" y="58"/>
                      <a:pt x="8" y="58"/>
                    </a:cubicBezTo>
                    <a:cubicBezTo>
                      <a:pt x="8" y="58"/>
                      <a:pt x="0" y="0"/>
                      <a:pt x="51" y="0"/>
                    </a:cubicBezTo>
                    <a:cubicBezTo>
                      <a:pt x="103" y="0"/>
                      <a:pt x="95" y="58"/>
                      <a:pt x="95" y="58"/>
                    </a:cubicBezTo>
                    <a:cubicBezTo>
                      <a:pt x="95" y="58"/>
                      <a:pt x="100" y="53"/>
                      <a:pt x="100" y="60"/>
                    </a:cubicBezTo>
                    <a:cubicBezTo>
                      <a:pt x="99" y="67"/>
                      <a:pt x="98" y="72"/>
                      <a:pt x="98" y="72"/>
                    </a:cubicBezTo>
                    <a:cubicBezTo>
                      <a:pt x="98" y="72"/>
                      <a:pt x="97" y="80"/>
                      <a:pt x="90" y="84"/>
                    </a:cubicBezTo>
                    <a:cubicBezTo>
                      <a:pt x="90" y="84"/>
                      <a:pt x="85" y="96"/>
                      <a:pt x="79" y="105"/>
                    </a:cubicBezTo>
                    <a:cubicBezTo>
                      <a:pt x="72" y="115"/>
                      <a:pt x="58" y="122"/>
                      <a:pt x="51" y="122"/>
                    </a:cubicBezTo>
                    <a:cubicBezTo>
                      <a:pt x="44" y="122"/>
                      <a:pt x="31" y="115"/>
                      <a:pt x="24" y="105"/>
                    </a:cubicBezTo>
                    <a:cubicBezTo>
                      <a:pt x="17" y="95"/>
                      <a:pt x="13" y="84"/>
                      <a:pt x="13" y="84"/>
                    </a:cubicBezTo>
                    <a:cubicBezTo>
                      <a:pt x="5" y="80"/>
                      <a:pt x="5" y="72"/>
                      <a:pt x="5" y="72"/>
                    </a:cubicBezTo>
                    <a:cubicBezTo>
                      <a:pt x="5" y="72"/>
                      <a:pt x="3" y="67"/>
                      <a:pt x="3" y="60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21"/>
              <p:cNvSpPr>
                <a:spLocks/>
              </p:cNvSpPr>
              <p:nvPr/>
            </p:nvSpPr>
            <p:spPr bwMode="auto">
              <a:xfrm>
                <a:off x="6445251" y="6084888"/>
                <a:ext cx="896938" cy="454025"/>
              </a:xfrm>
              <a:custGeom>
                <a:avLst/>
                <a:gdLst>
                  <a:gd name="T0" fmla="*/ 121 w 239"/>
                  <a:gd name="T1" fmla="*/ 121 h 121"/>
                  <a:gd name="T2" fmla="*/ 239 w 239"/>
                  <a:gd name="T3" fmla="*/ 78 h 121"/>
                  <a:gd name="T4" fmla="*/ 230 w 239"/>
                  <a:gd name="T5" fmla="*/ 43 h 121"/>
                  <a:gd name="T6" fmla="*/ 216 w 239"/>
                  <a:gd name="T7" fmla="*/ 23 h 121"/>
                  <a:gd name="T8" fmla="*/ 159 w 239"/>
                  <a:gd name="T9" fmla="*/ 0 h 121"/>
                  <a:gd name="T10" fmla="*/ 120 w 239"/>
                  <a:gd name="T11" fmla="*/ 33 h 121"/>
                  <a:gd name="T12" fmla="*/ 79 w 239"/>
                  <a:gd name="T13" fmla="*/ 1 h 121"/>
                  <a:gd name="T14" fmla="*/ 22 w 239"/>
                  <a:gd name="T15" fmla="*/ 23 h 121"/>
                  <a:gd name="T16" fmla="*/ 9 w 239"/>
                  <a:gd name="T17" fmla="*/ 43 h 121"/>
                  <a:gd name="T18" fmla="*/ 0 w 239"/>
                  <a:gd name="T19" fmla="*/ 76 h 121"/>
                  <a:gd name="T20" fmla="*/ 121 w 239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9" h="121">
                    <a:moveTo>
                      <a:pt x="121" y="121"/>
                    </a:moveTo>
                    <a:cubicBezTo>
                      <a:pt x="166" y="121"/>
                      <a:pt x="207" y="105"/>
                      <a:pt x="239" y="78"/>
                    </a:cubicBezTo>
                    <a:cubicBezTo>
                      <a:pt x="236" y="67"/>
                      <a:pt x="232" y="52"/>
                      <a:pt x="230" y="43"/>
                    </a:cubicBezTo>
                    <a:cubicBezTo>
                      <a:pt x="224" y="21"/>
                      <a:pt x="216" y="23"/>
                      <a:pt x="216" y="23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60" y="1"/>
                      <a:pt x="152" y="33"/>
                      <a:pt x="120" y="33"/>
                    </a:cubicBezTo>
                    <a:cubicBezTo>
                      <a:pt x="87" y="33"/>
                      <a:pt x="78" y="2"/>
                      <a:pt x="79" y="1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23"/>
                      <a:pt x="14" y="21"/>
                      <a:pt x="9" y="43"/>
                    </a:cubicBezTo>
                    <a:cubicBezTo>
                      <a:pt x="7" y="51"/>
                      <a:pt x="3" y="65"/>
                      <a:pt x="0" y="76"/>
                    </a:cubicBezTo>
                    <a:cubicBezTo>
                      <a:pt x="33" y="104"/>
                      <a:pt x="75" y="121"/>
                      <a:pt x="121" y="121"/>
                    </a:cubicBezTo>
                    <a:close/>
                  </a:path>
                </a:pathLst>
              </a:custGeom>
              <a:solidFill>
                <a:srgbClr val="2C56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22"/>
              <p:cNvSpPr>
                <a:spLocks noEditPoints="1"/>
              </p:cNvSpPr>
              <p:nvPr/>
            </p:nvSpPr>
            <p:spPr bwMode="auto">
              <a:xfrm>
                <a:off x="6734176" y="5761038"/>
                <a:ext cx="323850" cy="87313"/>
              </a:xfrm>
              <a:custGeom>
                <a:avLst/>
                <a:gdLst>
                  <a:gd name="T0" fmla="*/ 55 w 86"/>
                  <a:gd name="T1" fmla="*/ 2 h 23"/>
                  <a:gd name="T2" fmla="*/ 43 w 86"/>
                  <a:gd name="T3" fmla="*/ 4 h 23"/>
                  <a:gd name="T4" fmla="*/ 31 w 86"/>
                  <a:gd name="T5" fmla="*/ 2 h 23"/>
                  <a:gd name="T6" fmla="*/ 0 w 86"/>
                  <a:gd name="T7" fmla="*/ 2 h 23"/>
                  <a:gd name="T8" fmla="*/ 1 w 86"/>
                  <a:gd name="T9" fmla="*/ 6 h 23"/>
                  <a:gd name="T10" fmla="*/ 3 w 86"/>
                  <a:gd name="T11" fmla="*/ 8 h 23"/>
                  <a:gd name="T12" fmla="*/ 12 w 86"/>
                  <a:gd name="T13" fmla="*/ 21 h 23"/>
                  <a:gd name="T14" fmla="*/ 36 w 86"/>
                  <a:gd name="T15" fmla="*/ 18 h 23"/>
                  <a:gd name="T16" fmla="*/ 43 w 86"/>
                  <a:gd name="T17" fmla="*/ 8 h 23"/>
                  <a:gd name="T18" fmla="*/ 51 w 86"/>
                  <a:gd name="T19" fmla="*/ 18 h 23"/>
                  <a:gd name="T20" fmla="*/ 75 w 86"/>
                  <a:gd name="T21" fmla="*/ 21 h 23"/>
                  <a:gd name="T22" fmla="*/ 83 w 86"/>
                  <a:gd name="T23" fmla="*/ 8 h 23"/>
                  <a:gd name="T24" fmla="*/ 86 w 86"/>
                  <a:gd name="T25" fmla="*/ 6 h 23"/>
                  <a:gd name="T26" fmla="*/ 86 w 86"/>
                  <a:gd name="T27" fmla="*/ 2 h 23"/>
                  <a:gd name="T28" fmla="*/ 55 w 86"/>
                  <a:gd name="T29" fmla="*/ 2 h 23"/>
                  <a:gd name="T30" fmla="*/ 37 w 86"/>
                  <a:gd name="T31" fmla="*/ 10 h 23"/>
                  <a:gd name="T32" fmla="*/ 14 w 86"/>
                  <a:gd name="T33" fmla="*/ 19 h 23"/>
                  <a:gd name="T34" fmla="*/ 7 w 86"/>
                  <a:gd name="T35" fmla="*/ 7 h 23"/>
                  <a:gd name="T36" fmla="*/ 33 w 86"/>
                  <a:gd name="T37" fmla="*/ 5 h 23"/>
                  <a:gd name="T38" fmla="*/ 37 w 86"/>
                  <a:gd name="T39" fmla="*/ 10 h 23"/>
                  <a:gd name="T40" fmla="*/ 73 w 86"/>
                  <a:gd name="T41" fmla="*/ 19 h 23"/>
                  <a:gd name="T42" fmla="*/ 50 w 86"/>
                  <a:gd name="T43" fmla="*/ 10 h 23"/>
                  <a:gd name="T44" fmla="*/ 54 w 86"/>
                  <a:gd name="T45" fmla="*/ 5 h 23"/>
                  <a:gd name="T46" fmla="*/ 79 w 86"/>
                  <a:gd name="T47" fmla="*/ 7 h 23"/>
                  <a:gd name="T48" fmla="*/ 73 w 86"/>
                  <a:gd name="T4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6" h="23">
                    <a:moveTo>
                      <a:pt x="55" y="2"/>
                    </a:moveTo>
                    <a:cubicBezTo>
                      <a:pt x="49" y="3"/>
                      <a:pt x="47" y="4"/>
                      <a:pt x="43" y="4"/>
                    </a:cubicBezTo>
                    <a:cubicBezTo>
                      <a:pt x="40" y="4"/>
                      <a:pt x="37" y="3"/>
                      <a:pt x="31" y="2"/>
                    </a:cubicBezTo>
                    <a:cubicBezTo>
                      <a:pt x="25" y="2"/>
                      <a:pt x="13" y="0"/>
                      <a:pt x="0" y="2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3" y="7"/>
                      <a:pt x="3" y="8"/>
                    </a:cubicBezTo>
                    <a:cubicBezTo>
                      <a:pt x="4" y="10"/>
                      <a:pt x="6" y="20"/>
                      <a:pt x="12" y="21"/>
                    </a:cubicBezTo>
                    <a:cubicBezTo>
                      <a:pt x="18" y="22"/>
                      <a:pt x="30" y="23"/>
                      <a:pt x="36" y="18"/>
                    </a:cubicBezTo>
                    <a:cubicBezTo>
                      <a:pt x="41" y="13"/>
                      <a:pt x="39" y="9"/>
                      <a:pt x="43" y="8"/>
                    </a:cubicBezTo>
                    <a:cubicBezTo>
                      <a:pt x="47" y="9"/>
                      <a:pt x="45" y="13"/>
                      <a:pt x="51" y="18"/>
                    </a:cubicBezTo>
                    <a:cubicBezTo>
                      <a:pt x="56" y="23"/>
                      <a:pt x="69" y="22"/>
                      <a:pt x="75" y="21"/>
                    </a:cubicBezTo>
                    <a:cubicBezTo>
                      <a:pt x="81" y="20"/>
                      <a:pt x="82" y="10"/>
                      <a:pt x="83" y="8"/>
                    </a:cubicBezTo>
                    <a:cubicBezTo>
                      <a:pt x="84" y="7"/>
                      <a:pt x="86" y="6"/>
                      <a:pt x="86" y="6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74" y="0"/>
                      <a:pt x="61" y="2"/>
                      <a:pt x="55" y="2"/>
                    </a:cubicBezTo>
                    <a:close/>
                    <a:moveTo>
                      <a:pt x="37" y="10"/>
                    </a:moveTo>
                    <a:cubicBezTo>
                      <a:pt x="34" y="23"/>
                      <a:pt x="21" y="20"/>
                      <a:pt x="14" y="19"/>
                    </a:cubicBezTo>
                    <a:cubicBezTo>
                      <a:pt x="7" y="19"/>
                      <a:pt x="7" y="8"/>
                      <a:pt x="7" y="7"/>
                    </a:cubicBezTo>
                    <a:cubicBezTo>
                      <a:pt x="9" y="2"/>
                      <a:pt x="27" y="4"/>
                      <a:pt x="33" y="5"/>
                    </a:cubicBezTo>
                    <a:cubicBezTo>
                      <a:pt x="38" y="6"/>
                      <a:pt x="37" y="10"/>
                      <a:pt x="37" y="10"/>
                    </a:cubicBezTo>
                    <a:close/>
                    <a:moveTo>
                      <a:pt x="73" y="19"/>
                    </a:moveTo>
                    <a:cubicBezTo>
                      <a:pt x="66" y="20"/>
                      <a:pt x="52" y="23"/>
                      <a:pt x="50" y="10"/>
                    </a:cubicBezTo>
                    <a:cubicBezTo>
                      <a:pt x="50" y="10"/>
                      <a:pt x="48" y="6"/>
                      <a:pt x="54" y="5"/>
                    </a:cubicBezTo>
                    <a:cubicBezTo>
                      <a:pt x="59" y="4"/>
                      <a:pt x="77" y="2"/>
                      <a:pt x="79" y="7"/>
                    </a:cubicBezTo>
                    <a:cubicBezTo>
                      <a:pt x="79" y="8"/>
                      <a:pt x="79" y="19"/>
                      <a:pt x="73" y="19"/>
                    </a:cubicBezTo>
                    <a:close/>
                  </a:path>
                </a:pathLst>
              </a:custGeom>
              <a:solidFill>
                <a:srgbClr val="6D37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23"/>
              <p:cNvSpPr>
                <a:spLocks/>
              </p:cNvSpPr>
              <p:nvPr/>
            </p:nvSpPr>
            <p:spPr bwMode="auto">
              <a:xfrm>
                <a:off x="6648451" y="5483226"/>
                <a:ext cx="492125" cy="514350"/>
              </a:xfrm>
              <a:custGeom>
                <a:avLst/>
                <a:gdLst>
                  <a:gd name="T0" fmla="*/ 111 w 131"/>
                  <a:gd name="T1" fmla="*/ 22 h 137"/>
                  <a:gd name="T2" fmla="*/ 65 w 131"/>
                  <a:gd name="T3" fmla="*/ 0 h 137"/>
                  <a:gd name="T4" fmla="*/ 19 w 131"/>
                  <a:gd name="T5" fmla="*/ 22 h 137"/>
                  <a:gd name="T6" fmla="*/ 20 w 131"/>
                  <a:gd name="T7" fmla="*/ 130 h 137"/>
                  <a:gd name="T8" fmla="*/ 30 w 131"/>
                  <a:gd name="T9" fmla="*/ 135 h 137"/>
                  <a:gd name="T10" fmla="*/ 27 w 131"/>
                  <a:gd name="T11" fmla="*/ 65 h 137"/>
                  <a:gd name="T12" fmla="*/ 65 w 131"/>
                  <a:gd name="T13" fmla="*/ 55 h 137"/>
                  <a:gd name="T14" fmla="*/ 103 w 131"/>
                  <a:gd name="T15" fmla="*/ 64 h 137"/>
                  <a:gd name="T16" fmla="*/ 101 w 131"/>
                  <a:gd name="T17" fmla="*/ 135 h 137"/>
                  <a:gd name="T18" fmla="*/ 111 w 131"/>
                  <a:gd name="T19" fmla="*/ 130 h 137"/>
                  <a:gd name="T20" fmla="*/ 111 w 131"/>
                  <a:gd name="T21" fmla="*/ 2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137">
                    <a:moveTo>
                      <a:pt x="111" y="22"/>
                    </a:moveTo>
                    <a:cubicBezTo>
                      <a:pt x="97" y="4"/>
                      <a:pt x="81" y="0"/>
                      <a:pt x="65" y="0"/>
                    </a:cubicBezTo>
                    <a:cubicBezTo>
                      <a:pt x="50" y="0"/>
                      <a:pt x="34" y="5"/>
                      <a:pt x="19" y="22"/>
                    </a:cubicBezTo>
                    <a:cubicBezTo>
                      <a:pt x="0" y="44"/>
                      <a:pt x="2" y="92"/>
                      <a:pt x="20" y="130"/>
                    </a:cubicBezTo>
                    <a:cubicBezTo>
                      <a:pt x="22" y="134"/>
                      <a:pt x="30" y="135"/>
                      <a:pt x="30" y="135"/>
                    </a:cubicBezTo>
                    <a:cubicBezTo>
                      <a:pt x="31" y="137"/>
                      <a:pt x="19" y="95"/>
                      <a:pt x="27" y="65"/>
                    </a:cubicBezTo>
                    <a:cubicBezTo>
                      <a:pt x="30" y="61"/>
                      <a:pt x="39" y="55"/>
                      <a:pt x="65" y="55"/>
                    </a:cubicBezTo>
                    <a:cubicBezTo>
                      <a:pt x="89" y="55"/>
                      <a:pt x="99" y="60"/>
                      <a:pt x="103" y="64"/>
                    </a:cubicBezTo>
                    <a:cubicBezTo>
                      <a:pt x="112" y="94"/>
                      <a:pt x="100" y="136"/>
                      <a:pt x="101" y="135"/>
                    </a:cubicBezTo>
                    <a:cubicBezTo>
                      <a:pt x="101" y="135"/>
                      <a:pt x="109" y="133"/>
                      <a:pt x="111" y="130"/>
                    </a:cubicBezTo>
                    <a:cubicBezTo>
                      <a:pt x="128" y="92"/>
                      <a:pt x="131" y="46"/>
                      <a:pt x="111" y="22"/>
                    </a:cubicBezTo>
                    <a:close/>
                  </a:path>
                </a:pathLst>
              </a:custGeom>
              <a:solidFill>
                <a:srgbClr val="4F3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6200776" y="3533776"/>
              <a:ext cx="1397000" cy="1397000"/>
              <a:chOff x="6200776" y="3533776"/>
              <a:chExt cx="1397000" cy="1397000"/>
            </a:xfrm>
          </p:grpSpPr>
          <p:sp>
            <p:nvSpPr>
              <p:cNvPr id="15" name="Oval 15"/>
              <p:cNvSpPr>
                <a:spLocks noChangeArrowheads="1"/>
              </p:cNvSpPr>
              <p:nvPr/>
            </p:nvSpPr>
            <p:spPr bwMode="auto">
              <a:xfrm>
                <a:off x="6200776" y="3533776"/>
                <a:ext cx="1397000" cy="1397000"/>
              </a:xfrm>
              <a:prstGeom prst="ellipse">
                <a:avLst/>
              </a:prstGeom>
              <a:solidFill>
                <a:srgbClr val="FF6F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4"/>
              <p:cNvSpPr>
                <a:spLocks/>
              </p:cNvSpPr>
              <p:nvPr/>
            </p:nvSpPr>
            <p:spPr bwMode="auto">
              <a:xfrm>
                <a:off x="6791326" y="4262438"/>
                <a:ext cx="214313" cy="217488"/>
              </a:xfrm>
              <a:custGeom>
                <a:avLst/>
                <a:gdLst>
                  <a:gd name="T0" fmla="*/ 66 w 135"/>
                  <a:gd name="T1" fmla="*/ 137 h 137"/>
                  <a:gd name="T2" fmla="*/ 0 w 135"/>
                  <a:gd name="T3" fmla="*/ 76 h 137"/>
                  <a:gd name="T4" fmla="*/ 0 w 135"/>
                  <a:gd name="T5" fmla="*/ 0 h 137"/>
                  <a:gd name="T6" fmla="*/ 135 w 135"/>
                  <a:gd name="T7" fmla="*/ 0 h 137"/>
                  <a:gd name="T8" fmla="*/ 135 w 135"/>
                  <a:gd name="T9" fmla="*/ 76 h 137"/>
                  <a:gd name="T10" fmla="*/ 66 w 135"/>
                  <a:gd name="T11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37">
                    <a:moveTo>
                      <a:pt x="66" y="137"/>
                    </a:moveTo>
                    <a:lnTo>
                      <a:pt x="0" y="76"/>
                    </a:lnTo>
                    <a:lnTo>
                      <a:pt x="0" y="0"/>
                    </a:lnTo>
                    <a:lnTo>
                      <a:pt x="135" y="0"/>
                    </a:lnTo>
                    <a:lnTo>
                      <a:pt x="135" y="76"/>
                    </a:lnTo>
                    <a:lnTo>
                      <a:pt x="66" y="137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5"/>
              <p:cNvSpPr>
                <a:spLocks/>
              </p:cNvSpPr>
              <p:nvPr/>
            </p:nvSpPr>
            <p:spPr bwMode="auto">
              <a:xfrm>
                <a:off x="6791326" y="4262438"/>
                <a:ext cx="214313" cy="120650"/>
              </a:xfrm>
              <a:custGeom>
                <a:avLst/>
                <a:gdLst>
                  <a:gd name="T0" fmla="*/ 0 w 57"/>
                  <a:gd name="T1" fmla="*/ 14 h 32"/>
                  <a:gd name="T2" fmla="*/ 28 w 57"/>
                  <a:gd name="T3" fmla="*/ 31 h 32"/>
                  <a:gd name="T4" fmla="*/ 57 w 57"/>
                  <a:gd name="T5" fmla="*/ 14 h 32"/>
                  <a:gd name="T6" fmla="*/ 57 w 57"/>
                  <a:gd name="T7" fmla="*/ 0 h 32"/>
                  <a:gd name="T8" fmla="*/ 0 w 57"/>
                  <a:gd name="T9" fmla="*/ 0 h 32"/>
                  <a:gd name="T10" fmla="*/ 0 w 57"/>
                  <a:gd name="T11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32">
                    <a:moveTo>
                      <a:pt x="0" y="14"/>
                    </a:moveTo>
                    <a:cubicBezTo>
                      <a:pt x="7" y="22"/>
                      <a:pt x="16" y="32"/>
                      <a:pt x="28" y="31"/>
                    </a:cubicBezTo>
                    <a:cubicBezTo>
                      <a:pt x="41" y="32"/>
                      <a:pt x="50" y="22"/>
                      <a:pt x="57" y="14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6"/>
              <p:cNvSpPr>
                <a:spLocks/>
              </p:cNvSpPr>
              <p:nvPr/>
            </p:nvSpPr>
            <p:spPr bwMode="auto">
              <a:xfrm>
                <a:off x="6673851" y="3846513"/>
                <a:ext cx="447675" cy="517525"/>
              </a:xfrm>
              <a:custGeom>
                <a:avLst/>
                <a:gdLst>
                  <a:gd name="T0" fmla="*/ 7 w 119"/>
                  <a:gd name="T1" fmla="*/ 66 h 138"/>
                  <a:gd name="T2" fmla="*/ 13 w 119"/>
                  <a:gd name="T3" fmla="*/ 64 h 138"/>
                  <a:gd name="T4" fmla="*/ 59 w 119"/>
                  <a:gd name="T5" fmla="*/ 0 h 138"/>
                  <a:gd name="T6" fmla="*/ 106 w 119"/>
                  <a:gd name="T7" fmla="*/ 64 h 138"/>
                  <a:gd name="T8" fmla="*/ 112 w 119"/>
                  <a:gd name="T9" fmla="*/ 66 h 138"/>
                  <a:gd name="T10" fmla="*/ 110 w 119"/>
                  <a:gd name="T11" fmla="*/ 80 h 138"/>
                  <a:gd name="T12" fmla="*/ 100 w 119"/>
                  <a:gd name="T13" fmla="*/ 94 h 138"/>
                  <a:gd name="T14" fmla="*/ 92 w 119"/>
                  <a:gd name="T15" fmla="*/ 116 h 138"/>
                  <a:gd name="T16" fmla="*/ 59 w 119"/>
                  <a:gd name="T17" fmla="*/ 138 h 138"/>
                  <a:gd name="T18" fmla="*/ 27 w 119"/>
                  <a:gd name="T19" fmla="*/ 116 h 138"/>
                  <a:gd name="T20" fmla="*/ 18 w 119"/>
                  <a:gd name="T21" fmla="*/ 94 h 138"/>
                  <a:gd name="T22" fmla="*/ 9 w 119"/>
                  <a:gd name="T23" fmla="*/ 80 h 138"/>
                  <a:gd name="T24" fmla="*/ 7 w 119"/>
                  <a:gd name="T25" fmla="*/ 6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138">
                    <a:moveTo>
                      <a:pt x="7" y="66"/>
                    </a:moveTo>
                    <a:cubicBezTo>
                      <a:pt x="7" y="58"/>
                      <a:pt x="13" y="64"/>
                      <a:pt x="13" y="64"/>
                    </a:cubicBezTo>
                    <a:cubicBezTo>
                      <a:pt x="13" y="64"/>
                      <a:pt x="0" y="0"/>
                      <a:pt x="59" y="0"/>
                    </a:cubicBezTo>
                    <a:cubicBezTo>
                      <a:pt x="119" y="0"/>
                      <a:pt x="106" y="64"/>
                      <a:pt x="106" y="64"/>
                    </a:cubicBezTo>
                    <a:cubicBezTo>
                      <a:pt x="106" y="64"/>
                      <a:pt x="112" y="58"/>
                      <a:pt x="112" y="66"/>
                    </a:cubicBezTo>
                    <a:cubicBezTo>
                      <a:pt x="112" y="74"/>
                      <a:pt x="110" y="80"/>
                      <a:pt x="110" y="80"/>
                    </a:cubicBezTo>
                    <a:cubicBezTo>
                      <a:pt x="110" y="80"/>
                      <a:pt x="109" y="89"/>
                      <a:pt x="100" y="94"/>
                    </a:cubicBezTo>
                    <a:cubicBezTo>
                      <a:pt x="100" y="94"/>
                      <a:pt x="99" y="110"/>
                      <a:pt x="92" y="116"/>
                    </a:cubicBezTo>
                    <a:cubicBezTo>
                      <a:pt x="85" y="123"/>
                      <a:pt x="75" y="138"/>
                      <a:pt x="59" y="138"/>
                    </a:cubicBezTo>
                    <a:cubicBezTo>
                      <a:pt x="44" y="138"/>
                      <a:pt x="33" y="123"/>
                      <a:pt x="27" y="116"/>
                    </a:cubicBezTo>
                    <a:cubicBezTo>
                      <a:pt x="20" y="110"/>
                      <a:pt x="18" y="94"/>
                      <a:pt x="18" y="94"/>
                    </a:cubicBezTo>
                    <a:cubicBezTo>
                      <a:pt x="10" y="89"/>
                      <a:pt x="9" y="80"/>
                      <a:pt x="9" y="80"/>
                    </a:cubicBezTo>
                    <a:cubicBezTo>
                      <a:pt x="9" y="80"/>
                      <a:pt x="7" y="74"/>
                      <a:pt x="7" y="66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7"/>
              <p:cNvSpPr>
                <a:spLocks/>
              </p:cNvSpPr>
              <p:nvPr/>
            </p:nvSpPr>
            <p:spPr bwMode="auto">
              <a:xfrm>
                <a:off x="6742113" y="4451351"/>
                <a:ext cx="327025" cy="366713"/>
              </a:xfrm>
              <a:custGeom>
                <a:avLst/>
                <a:gdLst>
                  <a:gd name="T0" fmla="*/ 206 w 206"/>
                  <a:gd name="T1" fmla="*/ 231 h 231"/>
                  <a:gd name="T2" fmla="*/ 0 w 206"/>
                  <a:gd name="T3" fmla="*/ 231 h 231"/>
                  <a:gd name="T4" fmla="*/ 0 w 206"/>
                  <a:gd name="T5" fmla="*/ 0 h 231"/>
                  <a:gd name="T6" fmla="*/ 99 w 206"/>
                  <a:gd name="T7" fmla="*/ 4 h 231"/>
                  <a:gd name="T8" fmla="*/ 203 w 206"/>
                  <a:gd name="T9" fmla="*/ 0 h 231"/>
                  <a:gd name="T10" fmla="*/ 206 w 206"/>
                  <a:gd name="T11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6" h="231">
                    <a:moveTo>
                      <a:pt x="206" y="231"/>
                    </a:moveTo>
                    <a:lnTo>
                      <a:pt x="0" y="231"/>
                    </a:lnTo>
                    <a:lnTo>
                      <a:pt x="0" y="0"/>
                    </a:lnTo>
                    <a:lnTo>
                      <a:pt x="99" y="4"/>
                    </a:lnTo>
                    <a:lnTo>
                      <a:pt x="203" y="0"/>
                    </a:lnTo>
                    <a:lnTo>
                      <a:pt x="206" y="231"/>
                    </a:lnTo>
                    <a:close/>
                  </a:path>
                </a:pathLst>
              </a:custGeom>
              <a:solidFill>
                <a:srgbClr val="DEF1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8"/>
              <p:cNvSpPr>
                <a:spLocks noEditPoints="1"/>
              </p:cNvSpPr>
              <p:nvPr/>
            </p:nvSpPr>
            <p:spPr bwMode="auto">
              <a:xfrm>
                <a:off x="6742113" y="4379913"/>
                <a:ext cx="311150" cy="179388"/>
              </a:xfrm>
              <a:custGeom>
                <a:avLst/>
                <a:gdLst>
                  <a:gd name="T0" fmla="*/ 85 w 196"/>
                  <a:gd name="T1" fmla="*/ 59 h 113"/>
                  <a:gd name="T2" fmla="*/ 40 w 196"/>
                  <a:gd name="T3" fmla="*/ 113 h 113"/>
                  <a:gd name="T4" fmla="*/ 0 w 196"/>
                  <a:gd name="T5" fmla="*/ 35 h 113"/>
                  <a:gd name="T6" fmla="*/ 31 w 196"/>
                  <a:gd name="T7" fmla="*/ 0 h 113"/>
                  <a:gd name="T8" fmla="*/ 85 w 196"/>
                  <a:gd name="T9" fmla="*/ 59 h 113"/>
                  <a:gd name="T10" fmla="*/ 111 w 196"/>
                  <a:gd name="T11" fmla="*/ 59 h 113"/>
                  <a:gd name="T12" fmla="*/ 154 w 196"/>
                  <a:gd name="T13" fmla="*/ 113 h 113"/>
                  <a:gd name="T14" fmla="*/ 196 w 196"/>
                  <a:gd name="T15" fmla="*/ 35 h 113"/>
                  <a:gd name="T16" fmla="*/ 166 w 196"/>
                  <a:gd name="T17" fmla="*/ 0 h 113"/>
                  <a:gd name="T18" fmla="*/ 111 w 196"/>
                  <a:gd name="T19" fmla="*/ 59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6" h="113">
                    <a:moveTo>
                      <a:pt x="85" y="59"/>
                    </a:moveTo>
                    <a:lnTo>
                      <a:pt x="40" y="113"/>
                    </a:lnTo>
                    <a:lnTo>
                      <a:pt x="0" y="35"/>
                    </a:lnTo>
                    <a:lnTo>
                      <a:pt x="31" y="0"/>
                    </a:lnTo>
                    <a:lnTo>
                      <a:pt x="85" y="59"/>
                    </a:lnTo>
                    <a:close/>
                    <a:moveTo>
                      <a:pt x="111" y="59"/>
                    </a:moveTo>
                    <a:lnTo>
                      <a:pt x="154" y="113"/>
                    </a:lnTo>
                    <a:lnTo>
                      <a:pt x="196" y="35"/>
                    </a:lnTo>
                    <a:lnTo>
                      <a:pt x="166" y="0"/>
                    </a:lnTo>
                    <a:lnTo>
                      <a:pt x="111" y="59"/>
                    </a:lnTo>
                    <a:close/>
                  </a:path>
                </a:pathLst>
              </a:custGeom>
              <a:solidFill>
                <a:srgbClr val="97B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9"/>
              <p:cNvSpPr>
                <a:spLocks/>
              </p:cNvSpPr>
              <p:nvPr/>
            </p:nvSpPr>
            <p:spPr bwMode="auto">
              <a:xfrm>
                <a:off x="6783388" y="4454526"/>
                <a:ext cx="225425" cy="461963"/>
              </a:xfrm>
              <a:custGeom>
                <a:avLst/>
                <a:gdLst>
                  <a:gd name="T0" fmla="*/ 41 w 60"/>
                  <a:gd name="T1" fmla="*/ 49 h 123"/>
                  <a:gd name="T2" fmla="*/ 37 w 60"/>
                  <a:gd name="T3" fmla="*/ 23 h 123"/>
                  <a:gd name="T4" fmla="*/ 43 w 60"/>
                  <a:gd name="T5" fmla="*/ 11 h 123"/>
                  <a:gd name="T6" fmla="*/ 42 w 60"/>
                  <a:gd name="T7" fmla="*/ 8 h 123"/>
                  <a:gd name="T8" fmla="*/ 37 w 60"/>
                  <a:gd name="T9" fmla="*/ 1 h 123"/>
                  <a:gd name="T10" fmla="*/ 36 w 60"/>
                  <a:gd name="T11" fmla="*/ 0 h 123"/>
                  <a:gd name="T12" fmla="*/ 30 w 60"/>
                  <a:gd name="T13" fmla="*/ 0 h 123"/>
                  <a:gd name="T14" fmla="*/ 25 w 60"/>
                  <a:gd name="T15" fmla="*/ 0 h 123"/>
                  <a:gd name="T16" fmla="*/ 23 w 60"/>
                  <a:gd name="T17" fmla="*/ 1 h 123"/>
                  <a:gd name="T18" fmla="*/ 19 w 60"/>
                  <a:gd name="T19" fmla="*/ 8 h 123"/>
                  <a:gd name="T20" fmla="*/ 18 w 60"/>
                  <a:gd name="T21" fmla="*/ 11 h 123"/>
                  <a:gd name="T22" fmla="*/ 23 w 60"/>
                  <a:gd name="T23" fmla="*/ 23 h 123"/>
                  <a:gd name="T24" fmla="*/ 19 w 60"/>
                  <a:gd name="T25" fmla="*/ 49 h 123"/>
                  <a:gd name="T26" fmla="*/ 12 w 60"/>
                  <a:gd name="T27" fmla="*/ 97 h 123"/>
                  <a:gd name="T28" fmla="*/ 10 w 60"/>
                  <a:gd name="T29" fmla="*/ 122 h 123"/>
                  <a:gd name="T30" fmla="*/ 29 w 60"/>
                  <a:gd name="T31" fmla="*/ 123 h 123"/>
                  <a:gd name="T32" fmla="*/ 51 w 60"/>
                  <a:gd name="T33" fmla="*/ 122 h 123"/>
                  <a:gd name="T34" fmla="*/ 48 w 60"/>
                  <a:gd name="T35" fmla="*/ 97 h 123"/>
                  <a:gd name="T36" fmla="*/ 41 w 60"/>
                  <a:gd name="T37" fmla="*/ 4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123">
                    <a:moveTo>
                      <a:pt x="41" y="49"/>
                    </a:moveTo>
                    <a:cubicBezTo>
                      <a:pt x="39" y="37"/>
                      <a:pt x="37" y="23"/>
                      <a:pt x="37" y="23"/>
                    </a:cubicBezTo>
                    <a:cubicBezTo>
                      <a:pt x="38" y="20"/>
                      <a:pt x="41" y="16"/>
                      <a:pt x="43" y="11"/>
                    </a:cubicBezTo>
                    <a:cubicBezTo>
                      <a:pt x="43" y="10"/>
                      <a:pt x="43" y="9"/>
                      <a:pt x="42" y="8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6" y="0"/>
                      <a:pt x="3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4" y="1"/>
                      <a:pt x="23" y="1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9"/>
                      <a:pt x="18" y="10"/>
                      <a:pt x="18" y="11"/>
                    </a:cubicBezTo>
                    <a:cubicBezTo>
                      <a:pt x="19" y="16"/>
                      <a:pt x="23" y="20"/>
                      <a:pt x="23" y="23"/>
                    </a:cubicBezTo>
                    <a:cubicBezTo>
                      <a:pt x="23" y="23"/>
                      <a:pt x="22" y="37"/>
                      <a:pt x="19" y="49"/>
                    </a:cubicBezTo>
                    <a:cubicBezTo>
                      <a:pt x="18" y="56"/>
                      <a:pt x="15" y="77"/>
                      <a:pt x="12" y="97"/>
                    </a:cubicBezTo>
                    <a:cubicBezTo>
                      <a:pt x="12" y="97"/>
                      <a:pt x="0" y="110"/>
                      <a:pt x="10" y="122"/>
                    </a:cubicBezTo>
                    <a:cubicBezTo>
                      <a:pt x="16" y="123"/>
                      <a:pt x="23" y="123"/>
                      <a:pt x="29" y="123"/>
                    </a:cubicBezTo>
                    <a:cubicBezTo>
                      <a:pt x="36" y="123"/>
                      <a:pt x="44" y="123"/>
                      <a:pt x="51" y="122"/>
                    </a:cubicBezTo>
                    <a:cubicBezTo>
                      <a:pt x="60" y="110"/>
                      <a:pt x="48" y="97"/>
                      <a:pt x="48" y="97"/>
                    </a:cubicBezTo>
                    <a:cubicBezTo>
                      <a:pt x="46" y="77"/>
                      <a:pt x="43" y="56"/>
                      <a:pt x="41" y="49"/>
                    </a:cubicBezTo>
                    <a:close/>
                  </a:path>
                </a:pathLst>
              </a:custGeom>
              <a:solidFill>
                <a:srgbClr val="3A44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30"/>
              <p:cNvSpPr>
                <a:spLocks/>
              </p:cNvSpPr>
              <p:nvPr/>
            </p:nvSpPr>
            <p:spPr bwMode="auto">
              <a:xfrm>
                <a:off x="6411913" y="4424363"/>
                <a:ext cx="968375" cy="506413"/>
              </a:xfrm>
              <a:custGeom>
                <a:avLst/>
                <a:gdLst>
                  <a:gd name="T0" fmla="*/ 130 w 258"/>
                  <a:gd name="T1" fmla="*/ 135 h 135"/>
                  <a:gd name="T2" fmla="*/ 258 w 258"/>
                  <a:gd name="T3" fmla="*/ 83 h 135"/>
                  <a:gd name="T4" fmla="*/ 245 w 258"/>
                  <a:gd name="T5" fmla="*/ 35 h 135"/>
                  <a:gd name="T6" fmla="*/ 238 w 258"/>
                  <a:gd name="T7" fmla="*/ 25 h 135"/>
                  <a:gd name="T8" fmla="*/ 167 w 258"/>
                  <a:gd name="T9" fmla="*/ 0 h 135"/>
                  <a:gd name="T10" fmla="*/ 128 w 258"/>
                  <a:gd name="T11" fmla="*/ 131 h 135"/>
                  <a:gd name="T12" fmla="*/ 92 w 258"/>
                  <a:gd name="T13" fmla="*/ 0 h 135"/>
                  <a:gd name="T14" fmla="*/ 21 w 258"/>
                  <a:gd name="T15" fmla="*/ 25 h 135"/>
                  <a:gd name="T16" fmla="*/ 14 w 258"/>
                  <a:gd name="T17" fmla="*/ 35 h 135"/>
                  <a:gd name="T18" fmla="*/ 0 w 258"/>
                  <a:gd name="T19" fmla="*/ 82 h 135"/>
                  <a:gd name="T20" fmla="*/ 130 w 258"/>
                  <a:gd name="T2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8" h="135">
                    <a:moveTo>
                      <a:pt x="130" y="135"/>
                    </a:moveTo>
                    <a:cubicBezTo>
                      <a:pt x="180" y="135"/>
                      <a:pt x="225" y="115"/>
                      <a:pt x="258" y="83"/>
                    </a:cubicBezTo>
                    <a:cubicBezTo>
                      <a:pt x="253" y="62"/>
                      <a:pt x="245" y="36"/>
                      <a:pt x="245" y="35"/>
                    </a:cubicBezTo>
                    <a:cubicBezTo>
                      <a:pt x="244" y="32"/>
                      <a:pt x="242" y="26"/>
                      <a:pt x="238" y="25"/>
                    </a:cubicBezTo>
                    <a:cubicBezTo>
                      <a:pt x="234" y="24"/>
                      <a:pt x="175" y="3"/>
                      <a:pt x="167" y="0"/>
                    </a:cubicBezTo>
                    <a:cubicBezTo>
                      <a:pt x="128" y="131"/>
                      <a:pt x="128" y="131"/>
                      <a:pt x="128" y="131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84" y="3"/>
                      <a:pt x="24" y="24"/>
                      <a:pt x="21" y="25"/>
                    </a:cubicBezTo>
                    <a:cubicBezTo>
                      <a:pt x="17" y="26"/>
                      <a:pt x="15" y="32"/>
                      <a:pt x="14" y="35"/>
                    </a:cubicBezTo>
                    <a:cubicBezTo>
                      <a:pt x="13" y="36"/>
                      <a:pt x="6" y="60"/>
                      <a:pt x="0" y="82"/>
                    </a:cubicBezTo>
                    <a:cubicBezTo>
                      <a:pt x="34" y="115"/>
                      <a:pt x="80" y="135"/>
                      <a:pt x="130" y="135"/>
                    </a:cubicBezTo>
                    <a:close/>
                  </a:path>
                </a:pathLst>
              </a:custGeom>
              <a:solidFill>
                <a:srgbClr val="D6D2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31"/>
              <p:cNvSpPr>
                <a:spLocks noEditPoints="1"/>
              </p:cNvSpPr>
              <p:nvPr/>
            </p:nvSpPr>
            <p:spPr bwMode="auto">
              <a:xfrm>
                <a:off x="6761163" y="4364038"/>
                <a:ext cx="273050" cy="180975"/>
              </a:xfrm>
              <a:custGeom>
                <a:avLst/>
                <a:gdLst>
                  <a:gd name="T0" fmla="*/ 73 w 172"/>
                  <a:gd name="T1" fmla="*/ 57 h 114"/>
                  <a:gd name="T2" fmla="*/ 28 w 172"/>
                  <a:gd name="T3" fmla="*/ 114 h 114"/>
                  <a:gd name="T4" fmla="*/ 0 w 172"/>
                  <a:gd name="T5" fmla="*/ 33 h 114"/>
                  <a:gd name="T6" fmla="*/ 19 w 172"/>
                  <a:gd name="T7" fmla="*/ 0 h 114"/>
                  <a:gd name="T8" fmla="*/ 73 w 172"/>
                  <a:gd name="T9" fmla="*/ 57 h 114"/>
                  <a:gd name="T10" fmla="*/ 99 w 172"/>
                  <a:gd name="T11" fmla="*/ 57 h 114"/>
                  <a:gd name="T12" fmla="*/ 142 w 172"/>
                  <a:gd name="T13" fmla="*/ 114 h 114"/>
                  <a:gd name="T14" fmla="*/ 172 w 172"/>
                  <a:gd name="T15" fmla="*/ 33 h 114"/>
                  <a:gd name="T16" fmla="*/ 154 w 172"/>
                  <a:gd name="T17" fmla="*/ 0 h 114"/>
                  <a:gd name="T18" fmla="*/ 99 w 172"/>
                  <a:gd name="T1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14">
                    <a:moveTo>
                      <a:pt x="73" y="57"/>
                    </a:moveTo>
                    <a:lnTo>
                      <a:pt x="28" y="114"/>
                    </a:lnTo>
                    <a:lnTo>
                      <a:pt x="0" y="33"/>
                    </a:lnTo>
                    <a:lnTo>
                      <a:pt x="19" y="0"/>
                    </a:lnTo>
                    <a:lnTo>
                      <a:pt x="73" y="57"/>
                    </a:lnTo>
                    <a:close/>
                    <a:moveTo>
                      <a:pt x="99" y="57"/>
                    </a:moveTo>
                    <a:lnTo>
                      <a:pt x="142" y="114"/>
                    </a:lnTo>
                    <a:lnTo>
                      <a:pt x="172" y="33"/>
                    </a:lnTo>
                    <a:lnTo>
                      <a:pt x="154" y="0"/>
                    </a:lnTo>
                    <a:lnTo>
                      <a:pt x="99" y="57"/>
                    </a:lnTo>
                    <a:close/>
                  </a:path>
                </a:pathLst>
              </a:custGeom>
              <a:solidFill>
                <a:srgbClr val="DEF1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32"/>
              <p:cNvSpPr>
                <a:spLocks/>
              </p:cNvSpPr>
              <p:nvPr/>
            </p:nvSpPr>
            <p:spPr bwMode="auto">
              <a:xfrm>
                <a:off x="6689726" y="4397376"/>
                <a:ext cx="203200" cy="515938"/>
              </a:xfrm>
              <a:custGeom>
                <a:avLst/>
                <a:gdLst>
                  <a:gd name="T0" fmla="*/ 54 w 54"/>
                  <a:gd name="T1" fmla="*/ 137 h 137"/>
                  <a:gd name="T2" fmla="*/ 29 w 54"/>
                  <a:gd name="T3" fmla="*/ 36 h 137"/>
                  <a:gd name="T4" fmla="*/ 29 w 54"/>
                  <a:gd name="T5" fmla="*/ 36 h 137"/>
                  <a:gd name="T6" fmla="*/ 29 w 54"/>
                  <a:gd name="T7" fmla="*/ 35 h 137"/>
                  <a:gd name="T8" fmla="*/ 29 w 54"/>
                  <a:gd name="T9" fmla="*/ 35 h 137"/>
                  <a:gd name="T10" fmla="*/ 29 w 54"/>
                  <a:gd name="T11" fmla="*/ 35 h 137"/>
                  <a:gd name="T12" fmla="*/ 18 w 54"/>
                  <a:gd name="T13" fmla="*/ 5 h 137"/>
                  <a:gd name="T14" fmla="*/ 20 w 54"/>
                  <a:gd name="T15" fmla="*/ 1 h 137"/>
                  <a:gd name="T16" fmla="*/ 9 w 54"/>
                  <a:gd name="T17" fmla="*/ 8 h 137"/>
                  <a:gd name="T18" fmla="*/ 3 w 54"/>
                  <a:gd name="T19" fmla="*/ 21 h 137"/>
                  <a:gd name="T20" fmla="*/ 13 w 54"/>
                  <a:gd name="T21" fmla="*/ 30 h 137"/>
                  <a:gd name="T22" fmla="*/ 0 w 54"/>
                  <a:gd name="T23" fmla="*/ 43 h 137"/>
                  <a:gd name="T24" fmla="*/ 54 w 54"/>
                  <a:gd name="T25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137">
                    <a:moveTo>
                      <a:pt x="54" y="137"/>
                    </a:move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3"/>
                      <a:pt x="20" y="1"/>
                    </a:cubicBezTo>
                    <a:cubicBezTo>
                      <a:pt x="21" y="0"/>
                      <a:pt x="9" y="8"/>
                      <a:pt x="9" y="8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0" y="43"/>
                      <a:pt x="0" y="43"/>
                      <a:pt x="0" y="43"/>
                    </a:cubicBezTo>
                    <a:lnTo>
                      <a:pt x="54" y="137"/>
                    </a:lnTo>
                    <a:close/>
                  </a:path>
                </a:pathLst>
              </a:custGeom>
              <a:solidFill>
                <a:srgbClr val="AFA5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33"/>
              <p:cNvSpPr>
                <a:spLocks/>
              </p:cNvSpPr>
              <p:nvPr/>
            </p:nvSpPr>
            <p:spPr bwMode="auto">
              <a:xfrm>
                <a:off x="6888163" y="4397376"/>
                <a:ext cx="214313" cy="533400"/>
              </a:xfrm>
              <a:custGeom>
                <a:avLst/>
                <a:gdLst>
                  <a:gd name="T0" fmla="*/ 44 w 57"/>
                  <a:gd name="T1" fmla="*/ 30 h 142"/>
                  <a:gd name="T2" fmla="*/ 54 w 57"/>
                  <a:gd name="T3" fmla="*/ 21 h 142"/>
                  <a:gd name="T4" fmla="*/ 48 w 57"/>
                  <a:gd name="T5" fmla="*/ 8 h 142"/>
                  <a:gd name="T6" fmla="*/ 37 w 57"/>
                  <a:gd name="T7" fmla="*/ 1 h 142"/>
                  <a:gd name="T8" fmla="*/ 38 w 57"/>
                  <a:gd name="T9" fmla="*/ 5 h 142"/>
                  <a:gd name="T10" fmla="*/ 28 w 57"/>
                  <a:gd name="T11" fmla="*/ 35 h 142"/>
                  <a:gd name="T12" fmla="*/ 28 w 57"/>
                  <a:gd name="T13" fmla="*/ 35 h 142"/>
                  <a:gd name="T14" fmla="*/ 0 w 57"/>
                  <a:gd name="T15" fmla="*/ 136 h 142"/>
                  <a:gd name="T16" fmla="*/ 0 w 57"/>
                  <a:gd name="T17" fmla="*/ 142 h 142"/>
                  <a:gd name="T18" fmla="*/ 1 w 57"/>
                  <a:gd name="T19" fmla="*/ 142 h 142"/>
                  <a:gd name="T20" fmla="*/ 2 w 57"/>
                  <a:gd name="T21" fmla="*/ 138 h 142"/>
                  <a:gd name="T22" fmla="*/ 57 w 57"/>
                  <a:gd name="T23" fmla="*/ 43 h 142"/>
                  <a:gd name="T24" fmla="*/ 44 w 57"/>
                  <a:gd name="T25" fmla="*/ 3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142">
                    <a:moveTo>
                      <a:pt x="44" y="30"/>
                    </a:moveTo>
                    <a:cubicBezTo>
                      <a:pt x="54" y="21"/>
                      <a:pt x="54" y="21"/>
                      <a:pt x="54" y="21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8"/>
                      <a:pt x="36" y="0"/>
                      <a:pt x="37" y="1"/>
                    </a:cubicBezTo>
                    <a:cubicBezTo>
                      <a:pt x="39" y="3"/>
                      <a:pt x="38" y="5"/>
                      <a:pt x="38" y="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2"/>
                      <a:pt x="0" y="142"/>
                      <a:pt x="1" y="142"/>
                    </a:cubicBezTo>
                    <a:cubicBezTo>
                      <a:pt x="1" y="141"/>
                      <a:pt x="1" y="139"/>
                      <a:pt x="2" y="138"/>
                    </a:cubicBezTo>
                    <a:cubicBezTo>
                      <a:pt x="4" y="134"/>
                      <a:pt x="57" y="43"/>
                      <a:pt x="57" y="43"/>
                    </a:cubicBezTo>
                    <a:lnTo>
                      <a:pt x="44" y="30"/>
                    </a:lnTo>
                    <a:close/>
                  </a:path>
                </a:pathLst>
              </a:custGeom>
              <a:solidFill>
                <a:srgbClr val="AFA5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34"/>
              <p:cNvSpPr>
                <a:spLocks/>
              </p:cNvSpPr>
              <p:nvPr/>
            </p:nvSpPr>
            <p:spPr bwMode="auto">
              <a:xfrm>
                <a:off x="6681788" y="3827463"/>
                <a:ext cx="431800" cy="292100"/>
              </a:xfrm>
              <a:custGeom>
                <a:avLst/>
                <a:gdLst>
                  <a:gd name="T0" fmla="*/ 107 w 115"/>
                  <a:gd name="T1" fmla="*/ 21 h 78"/>
                  <a:gd name="T2" fmla="*/ 57 w 115"/>
                  <a:gd name="T3" fmla="*/ 0 h 78"/>
                  <a:gd name="T4" fmla="*/ 8 w 115"/>
                  <a:gd name="T5" fmla="*/ 21 h 78"/>
                  <a:gd name="T6" fmla="*/ 10 w 115"/>
                  <a:gd name="T7" fmla="*/ 62 h 78"/>
                  <a:gd name="T8" fmla="*/ 14 w 115"/>
                  <a:gd name="T9" fmla="*/ 76 h 78"/>
                  <a:gd name="T10" fmla="*/ 22 w 115"/>
                  <a:gd name="T11" fmla="*/ 41 h 78"/>
                  <a:gd name="T12" fmla="*/ 57 w 115"/>
                  <a:gd name="T13" fmla="*/ 41 h 78"/>
                  <a:gd name="T14" fmla="*/ 92 w 115"/>
                  <a:gd name="T15" fmla="*/ 41 h 78"/>
                  <a:gd name="T16" fmla="*/ 100 w 115"/>
                  <a:gd name="T17" fmla="*/ 76 h 78"/>
                  <a:gd name="T18" fmla="*/ 104 w 115"/>
                  <a:gd name="T19" fmla="*/ 63 h 78"/>
                  <a:gd name="T20" fmla="*/ 107 w 115"/>
                  <a:gd name="T21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78">
                    <a:moveTo>
                      <a:pt x="107" y="21"/>
                    </a:moveTo>
                    <a:cubicBezTo>
                      <a:pt x="105" y="19"/>
                      <a:pt x="81" y="0"/>
                      <a:pt x="57" y="0"/>
                    </a:cubicBezTo>
                    <a:cubicBezTo>
                      <a:pt x="33" y="0"/>
                      <a:pt x="10" y="19"/>
                      <a:pt x="8" y="21"/>
                    </a:cubicBezTo>
                    <a:cubicBezTo>
                      <a:pt x="0" y="35"/>
                      <a:pt x="10" y="56"/>
                      <a:pt x="10" y="62"/>
                    </a:cubicBezTo>
                    <a:cubicBezTo>
                      <a:pt x="11" y="66"/>
                      <a:pt x="14" y="78"/>
                      <a:pt x="14" y="76"/>
                    </a:cubicBezTo>
                    <a:cubicBezTo>
                      <a:pt x="14" y="63"/>
                      <a:pt x="17" y="47"/>
                      <a:pt x="22" y="41"/>
                    </a:cubicBezTo>
                    <a:cubicBezTo>
                      <a:pt x="29" y="34"/>
                      <a:pt x="50" y="41"/>
                      <a:pt x="57" y="41"/>
                    </a:cubicBezTo>
                    <a:cubicBezTo>
                      <a:pt x="63" y="41"/>
                      <a:pt x="85" y="34"/>
                      <a:pt x="92" y="41"/>
                    </a:cubicBezTo>
                    <a:cubicBezTo>
                      <a:pt x="98" y="47"/>
                      <a:pt x="101" y="63"/>
                      <a:pt x="100" y="76"/>
                    </a:cubicBezTo>
                    <a:cubicBezTo>
                      <a:pt x="100" y="78"/>
                      <a:pt x="104" y="67"/>
                      <a:pt x="104" y="63"/>
                    </a:cubicBezTo>
                    <a:cubicBezTo>
                      <a:pt x="105" y="57"/>
                      <a:pt x="115" y="35"/>
                      <a:pt x="107" y="21"/>
                    </a:cubicBezTo>
                    <a:close/>
                  </a:path>
                </a:pathLst>
              </a:custGeom>
              <a:solidFill>
                <a:srgbClr val="D39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35"/>
              <p:cNvSpPr>
                <a:spLocks/>
              </p:cNvSpPr>
              <p:nvPr/>
            </p:nvSpPr>
            <p:spPr bwMode="auto">
              <a:xfrm>
                <a:off x="6681788" y="3811588"/>
                <a:ext cx="431800" cy="331788"/>
              </a:xfrm>
              <a:custGeom>
                <a:avLst/>
                <a:gdLst>
                  <a:gd name="T0" fmla="*/ 107 w 115"/>
                  <a:gd name="T1" fmla="*/ 22 h 88"/>
                  <a:gd name="T2" fmla="*/ 57 w 115"/>
                  <a:gd name="T3" fmla="*/ 0 h 88"/>
                  <a:gd name="T4" fmla="*/ 8 w 115"/>
                  <a:gd name="T5" fmla="*/ 22 h 88"/>
                  <a:gd name="T6" fmla="*/ 7 w 115"/>
                  <a:gd name="T7" fmla="*/ 63 h 88"/>
                  <a:gd name="T8" fmla="*/ 10 w 115"/>
                  <a:gd name="T9" fmla="*/ 77 h 88"/>
                  <a:gd name="T10" fmla="*/ 14 w 115"/>
                  <a:gd name="T11" fmla="*/ 87 h 88"/>
                  <a:gd name="T12" fmla="*/ 14 w 115"/>
                  <a:gd name="T13" fmla="*/ 77 h 88"/>
                  <a:gd name="T14" fmla="*/ 22 w 115"/>
                  <a:gd name="T15" fmla="*/ 42 h 88"/>
                  <a:gd name="T16" fmla="*/ 57 w 115"/>
                  <a:gd name="T17" fmla="*/ 42 h 88"/>
                  <a:gd name="T18" fmla="*/ 92 w 115"/>
                  <a:gd name="T19" fmla="*/ 42 h 88"/>
                  <a:gd name="T20" fmla="*/ 100 w 115"/>
                  <a:gd name="T21" fmla="*/ 77 h 88"/>
                  <a:gd name="T22" fmla="*/ 100 w 115"/>
                  <a:gd name="T23" fmla="*/ 87 h 88"/>
                  <a:gd name="T24" fmla="*/ 105 w 115"/>
                  <a:gd name="T25" fmla="*/ 77 h 88"/>
                  <a:gd name="T26" fmla="*/ 107 w 115"/>
                  <a:gd name="T27" fmla="*/ 63 h 88"/>
                  <a:gd name="T28" fmla="*/ 107 w 115"/>
                  <a:gd name="T29" fmla="*/ 2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" h="88">
                    <a:moveTo>
                      <a:pt x="107" y="22"/>
                    </a:moveTo>
                    <a:cubicBezTo>
                      <a:pt x="105" y="19"/>
                      <a:pt x="81" y="0"/>
                      <a:pt x="57" y="0"/>
                    </a:cubicBezTo>
                    <a:cubicBezTo>
                      <a:pt x="33" y="0"/>
                      <a:pt x="10" y="19"/>
                      <a:pt x="8" y="22"/>
                    </a:cubicBezTo>
                    <a:cubicBezTo>
                      <a:pt x="0" y="36"/>
                      <a:pt x="7" y="57"/>
                      <a:pt x="7" y="63"/>
                    </a:cubicBezTo>
                    <a:cubicBezTo>
                      <a:pt x="8" y="68"/>
                      <a:pt x="8" y="72"/>
                      <a:pt x="10" y="77"/>
                    </a:cubicBezTo>
                    <a:cubicBezTo>
                      <a:pt x="12" y="82"/>
                      <a:pt x="11" y="88"/>
                      <a:pt x="14" y="87"/>
                    </a:cubicBezTo>
                    <a:cubicBezTo>
                      <a:pt x="14" y="87"/>
                      <a:pt x="14" y="79"/>
                      <a:pt x="14" y="77"/>
                    </a:cubicBezTo>
                    <a:cubicBezTo>
                      <a:pt x="14" y="63"/>
                      <a:pt x="17" y="48"/>
                      <a:pt x="22" y="42"/>
                    </a:cubicBezTo>
                    <a:cubicBezTo>
                      <a:pt x="29" y="35"/>
                      <a:pt x="50" y="42"/>
                      <a:pt x="57" y="42"/>
                    </a:cubicBezTo>
                    <a:cubicBezTo>
                      <a:pt x="63" y="42"/>
                      <a:pt x="85" y="35"/>
                      <a:pt x="92" y="42"/>
                    </a:cubicBezTo>
                    <a:cubicBezTo>
                      <a:pt x="98" y="48"/>
                      <a:pt x="101" y="63"/>
                      <a:pt x="100" y="77"/>
                    </a:cubicBezTo>
                    <a:cubicBezTo>
                      <a:pt x="100" y="79"/>
                      <a:pt x="100" y="87"/>
                      <a:pt x="100" y="87"/>
                    </a:cubicBezTo>
                    <a:cubicBezTo>
                      <a:pt x="104" y="88"/>
                      <a:pt x="103" y="82"/>
                      <a:pt x="105" y="77"/>
                    </a:cubicBezTo>
                    <a:cubicBezTo>
                      <a:pt x="107" y="72"/>
                      <a:pt x="107" y="68"/>
                      <a:pt x="107" y="63"/>
                    </a:cubicBezTo>
                    <a:cubicBezTo>
                      <a:pt x="108" y="57"/>
                      <a:pt x="115" y="36"/>
                      <a:pt x="107" y="22"/>
                    </a:cubicBezTo>
                    <a:close/>
                  </a:path>
                </a:pathLst>
              </a:custGeom>
              <a:solidFill>
                <a:srgbClr val="261B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>
              <a:off x="6200776" y="1927226"/>
              <a:ext cx="1397000" cy="1397000"/>
              <a:chOff x="6200776" y="1927226"/>
              <a:chExt cx="1397000" cy="1397000"/>
            </a:xfrm>
          </p:grpSpPr>
          <p:sp>
            <p:nvSpPr>
              <p:cNvPr id="14" name="Oval 14"/>
              <p:cNvSpPr>
                <a:spLocks noChangeArrowheads="1"/>
              </p:cNvSpPr>
              <p:nvPr/>
            </p:nvSpPr>
            <p:spPr bwMode="auto">
              <a:xfrm>
                <a:off x="6200776" y="1927226"/>
                <a:ext cx="1397000" cy="1397000"/>
              </a:xfrm>
              <a:prstGeom prst="ellipse">
                <a:avLst/>
              </a:prstGeom>
              <a:solidFill>
                <a:srgbClr val="FFCC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6"/>
              <p:cNvSpPr>
                <a:spLocks/>
              </p:cNvSpPr>
              <p:nvPr/>
            </p:nvSpPr>
            <p:spPr bwMode="auto">
              <a:xfrm>
                <a:off x="6791326" y="2643188"/>
                <a:ext cx="209550" cy="211138"/>
              </a:xfrm>
              <a:custGeom>
                <a:avLst/>
                <a:gdLst>
                  <a:gd name="T0" fmla="*/ 66 w 132"/>
                  <a:gd name="T1" fmla="*/ 133 h 133"/>
                  <a:gd name="T2" fmla="*/ 0 w 132"/>
                  <a:gd name="T3" fmla="*/ 74 h 133"/>
                  <a:gd name="T4" fmla="*/ 0 w 132"/>
                  <a:gd name="T5" fmla="*/ 0 h 133"/>
                  <a:gd name="T6" fmla="*/ 132 w 132"/>
                  <a:gd name="T7" fmla="*/ 0 h 133"/>
                  <a:gd name="T8" fmla="*/ 132 w 132"/>
                  <a:gd name="T9" fmla="*/ 74 h 133"/>
                  <a:gd name="T10" fmla="*/ 66 w 132"/>
                  <a:gd name="T1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33">
                    <a:moveTo>
                      <a:pt x="66" y="133"/>
                    </a:moveTo>
                    <a:lnTo>
                      <a:pt x="0" y="74"/>
                    </a:lnTo>
                    <a:lnTo>
                      <a:pt x="0" y="0"/>
                    </a:lnTo>
                    <a:lnTo>
                      <a:pt x="132" y="0"/>
                    </a:lnTo>
                    <a:lnTo>
                      <a:pt x="132" y="74"/>
                    </a:lnTo>
                    <a:lnTo>
                      <a:pt x="66" y="133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7"/>
              <p:cNvSpPr>
                <a:spLocks/>
              </p:cNvSpPr>
              <p:nvPr/>
            </p:nvSpPr>
            <p:spPr bwMode="auto">
              <a:xfrm>
                <a:off x="6791326" y="2643188"/>
                <a:ext cx="209550" cy="112713"/>
              </a:xfrm>
              <a:custGeom>
                <a:avLst/>
                <a:gdLst>
                  <a:gd name="T0" fmla="*/ 0 w 56"/>
                  <a:gd name="T1" fmla="*/ 14 h 30"/>
                  <a:gd name="T2" fmla="*/ 28 w 56"/>
                  <a:gd name="T3" fmla="*/ 30 h 30"/>
                  <a:gd name="T4" fmla="*/ 56 w 56"/>
                  <a:gd name="T5" fmla="*/ 14 h 30"/>
                  <a:gd name="T6" fmla="*/ 56 w 56"/>
                  <a:gd name="T7" fmla="*/ 0 h 30"/>
                  <a:gd name="T8" fmla="*/ 0 w 56"/>
                  <a:gd name="T9" fmla="*/ 0 h 30"/>
                  <a:gd name="T10" fmla="*/ 0 w 56"/>
                  <a:gd name="T11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0">
                    <a:moveTo>
                      <a:pt x="0" y="14"/>
                    </a:moveTo>
                    <a:cubicBezTo>
                      <a:pt x="7" y="21"/>
                      <a:pt x="16" y="30"/>
                      <a:pt x="28" y="30"/>
                    </a:cubicBezTo>
                    <a:cubicBezTo>
                      <a:pt x="40" y="30"/>
                      <a:pt x="49" y="21"/>
                      <a:pt x="56" y="14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8"/>
              <p:cNvSpPr>
                <a:spLocks/>
              </p:cNvSpPr>
              <p:nvPr/>
            </p:nvSpPr>
            <p:spPr bwMode="auto">
              <a:xfrm>
                <a:off x="6678613" y="2224088"/>
                <a:ext cx="434975" cy="517525"/>
              </a:xfrm>
              <a:custGeom>
                <a:avLst/>
                <a:gdLst>
                  <a:gd name="T0" fmla="*/ 7 w 116"/>
                  <a:gd name="T1" fmla="*/ 68 h 138"/>
                  <a:gd name="T2" fmla="*/ 12 w 116"/>
                  <a:gd name="T3" fmla="*/ 65 h 138"/>
                  <a:gd name="T4" fmla="*/ 58 w 116"/>
                  <a:gd name="T5" fmla="*/ 0 h 138"/>
                  <a:gd name="T6" fmla="*/ 104 w 116"/>
                  <a:gd name="T7" fmla="*/ 65 h 138"/>
                  <a:gd name="T8" fmla="*/ 109 w 116"/>
                  <a:gd name="T9" fmla="*/ 68 h 138"/>
                  <a:gd name="T10" fmla="*/ 107 w 116"/>
                  <a:gd name="T11" fmla="*/ 81 h 138"/>
                  <a:gd name="T12" fmla="*/ 98 w 116"/>
                  <a:gd name="T13" fmla="*/ 95 h 138"/>
                  <a:gd name="T14" fmla="*/ 90 w 116"/>
                  <a:gd name="T15" fmla="*/ 117 h 138"/>
                  <a:gd name="T16" fmla="*/ 58 w 116"/>
                  <a:gd name="T17" fmla="*/ 138 h 138"/>
                  <a:gd name="T18" fmla="*/ 26 w 116"/>
                  <a:gd name="T19" fmla="*/ 117 h 138"/>
                  <a:gd name="T20" fmla="*/ 18 w 116"/>
                  <a:gd name="T21" fmla="*/ 95 h 138"/>
                  <a:gd name="T22" fmla="*/ 9 w 116"/>
                  <a:gd name="T23" fmla="*/ 81 h 138"/>
                  <a:gd name="T24" fmla="*/ 7 w 116"/>
                  <a:gd name="T2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8">
                    <a:moveTo>
                      <a:pt x="7" y="68"/>
                    </a:moveTo>
                    <a:cubicBezTo>
                      <a:pt x="6" y="60"/>
                      <a:pt x="12" y="65"/>
                      <a:pt x="12" y="65"/>
                    </a:cubicBezTo>
                    <a:cubicBezTo>
                      <a:pt x="12" y="65"/>
                      <a:pt x="0" y="0"/>
                      <a:pt x="58" y="0"/>
                    </a:cubicBezTo>
                    <a:cubicBezTo>
                      <a:pt x="116" y="0"/>
                      <a:pt x="104" y="65"/>
                      <a:pt x="104" y="65"/>
                    </a:cubicBezTo>
                    <a:cubicBezTo>
                      <a:pt x="104" y="65"/>
                      <a:pt x="110" y="60"/>
                      <a:pt x="109" y="68"/>
                    </a:cubicBezTo>
                    <a:cubicBezTo>
                      <a:pt x="109" y="76"/>
                      <a:pt x="107" y="81"/>
                      <a:pt x="107" y="81"/>
                    </a:cubicBezTo>
                    <a:cubicBezTo>
                      <a:pt x="107" y="81"/>
                      <a:pt x="106" y="90"/>
                      <a:pt x="98" y="95"/>
                    </a:cubicBezTo>
                    <a:cubicBezTo>
                      <a:pt x="98" y="95"/>
                      <a:pt x="97" y="110"/>
                      <a:pt x="90" y="117"/>
                    </a:cubicBezTo>
                    <a:cubicBezTo>
                      <a:pt x="83" y="123"/>
                      <a:pt x="73" y="138"/>
                      <a:pt x="58" y="138"/>
                    </a:cubicBezTo>
                    <a:cubicBezTo>
                      <a:pt x="43" y="138"/>
                      <a:pt x="33" y="123"/>
                      <a:pt x="26" y="117"/>
                    </a:cubicBezTo>
                    <a:cubicBezTo>
                      <a:pt x="20" y="110"/>
                      <a:pt x="18" y="95"/>
                      <a:pt x="18" y="95"/>
                    </a:cubicBezTo>
                    <a:cubicBezTo>
                      <a:pt x="10" y="90"/>
                      <a:pt x="9" y="81"/>
                      <a:pt x="9" y="81"/>
                    </a:cubicBezTo>
                    <a:cubicBezTo>
                      <a:pt x="9" y="81"/>
                      <a:pt x="7" y="76"/>
                      <a:pt x="7" y="68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39"/>
              <p:cNvSpPr>
                <a:spLocks/>
              </p:cNvSpPr>
              <p:nvPr/>
            </p:nvSpPr>
            <p:spPr bwMode="auto">
              <a:xfrm>
                <a:off x="6415088" y="2801938"/>
                <a:ext cx="965200" cy="522288"/>
              </a:xfrm>
              <a:custGeom>
                <a:avLst/>
                <a:gdLst>
                  <a:gd name="T0" fmla="*/ 129 w 257"/>
                  <a:gd name="T1" fmla="*/ 139 h 139"/>
                  <a:gd name="T2" fmla="*/ 257 w 257"/>
                  <a:gd name="T3" fmla="*/ 88 h 139"/>
                  <a:gd name="T4" fmla="*/ 242 w 257"/>
                  <a:gd name="T5" fmla="*/ 35 h 139"/>
                  <a:gd name="T6" fmla="*/ 236 w 257"/>
                  <a:gd name="T7" fmla="*/ 26 h 139"/>
                  <a:gd name="T8" fmla="*/ 166 w 257"/>
                  <a:gd name="T9" fmla="*/ 0 h 139"/>
                  <a:gd name="T10" fmla="*/ 128 w 257"/>
                  <a:gd name="T11" fmla="*/ 10 h 139"/>
                  <a:gd name="T12" fmla="*/ 90 w 257"/>
                  <a:gd name="T13" fmla="*/ 0 h 139"/>
                  <a:gd name="T14" fmla="*/ 20 w 257"/>
                  <a:gd name="T15" fmla="*/ 26 h 139"/>
                  <a:gd name="T16" fmla="*/ 14 w 257"/>
                  <a:gd name="T17" fmla="*/ 35 h 139"/>
                  <a:gd name="T18" fmla="*/ 0 w 257"/>
                  <a:gd name="T19" fmla="*/ 86 h 139"/>
                  <a:gd name="T20" fmla="*/ 129 w 257"/>
                  <a:gd name="T21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7" h="139">
                    <a:moveTo>
                      <a:pt x="129" y="139"/>
                    </a:moveTo>
                    <a:cubicBezTo>
                      <a:pt x="178" y="139"/>
                      <a:pt x="223" y="119"/>
                      <a:pt x="257" y="88"/>
                    </a:cubicBezTo>
                    <a:cubicBezTo>
                      <a:pt x="251" y="65"/>
                      <a:pt x="243" y="37"/>
                      <a:pt x="242" y="35"/>
                    </a:cubicBezTo>
                    <a:cubicBezTo>
                      <a:pt x="242" y="33"/>
                      <a:pt x="239" y="27"/>
                      <a:pt x="236" y="26"/>
                    </a:cubicBezTo>
                    <a:cubicBezTo>
                      <a:pt x="232" y="25"/>
                      <a:pt x="174" y="3"/>
                      <a:pt x="166" y="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2" y="3"/>
                      <a:pt x="24" y="25"/>
                      <a:pt x="20" y="26"/>
                    </a:cubicBezTo>
                    <a:cubicBezTo>
                      <a:pt x="17" y="27"/>
                      <a:pt x="14" y="33"/>
                      <a:pt x="14" y="35"/>
                    </a:cubicBezTo>
                    <a:cubicBezTo>
                      <a:pt x="13" y="36"/>
                      <a:pt x="5" y="64"/>
                      <a:pt x="0" y="86"/>
                    </a:cubicBezTo>
                    <a:cubicBezTo>
                      <a:pt x="33" y="119"/>
                      <a:pt x="79" y="139"/>
                      <a:pt x="129" y="1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140"/>
              <p:cNvSpPr>
                <a:spLocks noChangeArrowheads="1"/>
              </p:cNvSpPr>
              <p:nvPr/>
            </p:nvSpPr>
            <p:spPr bwMode="auto">
              <a:xfrm>
                <a:off x="6869113" y="2835276"/>
                <a:ext cx="52388" cy="390525"/>
              </a:xfrm>
              <a:prstGeom prst="rect">
                <a:avLst/>
              </a:prstGeom>
              <a:solidFill>
                <a:srgbClr val="EFE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41"/>
              <p:cNvSpPr>
                <a:spLocks noEditPoints="1"/>
              </p:cNvSpPr>
              <p:nvPr/>
            </p:nvSpPr>
            <p:spPr bwMode="auto">
              <a:xfrm>
                <a:off x="6738938" y="2741613"/>
                <a:ext cx="314325" cy="168275"/>
              </a:xfrm>
              <a:custGeom>
                <a:avLst/>
                <a:gdLst>
                  <a:gd name="T0" fmla="*/ 92 w 198"/>
                  <a:gd name="T1" fmla="*/ 59 h 106"/>
                  <a:gd name="T2" fmla="*/ 52 w 198"/>
                  <a:gd name="T3" fmla="*/ 106 h 106"/>
                  <a:gd name="T4" fmla="*/ 0 w 198"/>
                  <a:gd name="T5" fmla="*/ 35 h 106"/>
                  <a:gd name="T6" fmla="*/ 30 w 198"/>
                  <a:gd name="T7" fmla="*/ 0 h 106"/>
                  <a:gd name="T8" fmla="*/ 92 w 198"/>
                  <a:gd name="T9" fmla="*/ 59 h 106"/>
                  <a:gd name="T10" fmla="*/ 106 w 198"/>
                  <a:gd name="T11" fmla="*/ 59 h 106"/>
                  <a:gd name="T12" fmla="*/ 146 w 198"/>
                  <a:gd name="T13" fmla="*/ 106 h 106"/>
                  <a:gd name="T14" fmla="*/ 198 w 198"/>
                  <a:gd name="T15" fmla="*/ 35 h 106"/>
                  <a:gd name="T16" fmla="*/ 168 w 198"/>
                  <a:gd name="T17" fmla="*/ 0 h 106"/>
                  <a:gd name="T18" fmla="*/ 106 w 198"/>
                  <a:gd name="T19" fmla="*/ 5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8" h="106">
                    <a:moveTo>
                      <a:pt x="92" y="59"/>
                    </a:moveTo>
                    <a:lnTo>
                      <a:pt x="52" y="106"/>
                    </a:lnTo>
                    <a:lnTo>
                      <a:pt x="0" y="35"/>
                    </a:lnTo>
                    <a:lnTo>
                      <a:pt x="30" y="0"/>
                    </a:lnTo>
                    <a:lnTo>
                      <a:pt x="92" y="59"/>
                    </a:lnTo>
                    <a:close/>
                    <a:moveTo>
                      <a:pt x="106" y="59"/>
                    </a:moveTo>
                    <a:lnTo>
                      <a:pt x="146" y="106"/>
                    </a:lnTo>
                    <a:lnTo>
                      <a:pt x="198" y="35"/>
                    </a:lnTo>
                    <a:lnTo>
                      <a:pt x="168" y="0"/>
                    </a:lnTo>
                    <a:lnTo>
                      <a:pt x="106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42"/>
              <p:cNvSpPr>
                <a:spLocks/>
              </p:cNvSpPr>
              <p:nvPr/>
            </p:nvSpPr>
            <p:spPr bwMode="auto">
              <a:xfrm>
                <a:off x="6704013" y="2211388"/>
                <a:ext cx="387350" cy="293688"/>
              </a:xfrm>
              <a:custGeom>
                <a:avLst/>
                <a:gdLst>
                  <a:gd name="T0" fmla="*/ 51 w 103"/>
                  <a:gd name="T1" fmla="*/ 0 h 78"/>
                  <a:gd name="T2" fmla="*/ 1 w 103"/>
                  <a:gd name="T3" fmla="*/ 60 h 78"/>
                  <a:gd name="T4" fmla="*/ 4 w 103"/>
                  <a:gd name="T5" fmla="*/ 70 h 78"/>
                  <a:gd name="T6" fmla="*/ 6 w 103"/>
                  <a:gd name="T7" fmla="*/ 77 h 78"/>
                  <a:gd name="T8" fmla="*/ 7 w 103"/>
                  <a:gd name="T9" fmla="*/ 74 h 78"/>
                  <a:gd name="T10" fmla="*/ 43 w 103"/>
                  <a:gd name="T11" fmla="*/ 58 h 78"/>
                  <a:gd name="T12" fmla="*/ 88 w 103"/>
                  <a:gd name="T13" fmla="*/ 47 h 78"/>
                  <a:gd name="T14" fmla="*/ 95 w 103"/>
                  <a:gd name="T15" fmla="*/ 71 h 78"/>
                  <a:gd name="T16" fmla="*/ 96 w 103"/>
                  <a:gd name="T17" fmla="*/ 76 h 78"/>
                  <a:gd name="T18" fmla="*/ 98 w 103"/>
                  <a:gd name="T19" fmla="*/ 66 h 78"/>
                  <a:gd name="T20" fmla="*/ 101 w 103"/>
                  <a:gd name="T21" fmla="*/ 58 h 78"/>
                  <a:gd name="T22" fmla="*/ 51 w 103"/>
                  <a:gd name="T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78">
                    <a:moveTo>
                      <a:pt x="51" y="0"/>
                    </a:moveTo>
                    <a:cubicBezTo>
                      <a:pt x="3" y="0"/>
                      <a:pt x="0" y="46"/>
                      <a:pt x="1" y="60"/>
                    </a:cubicBezTo>
                    <a:cubicBezTo>
                      <a:pt x="2" y="69"/>
                      <a:pt x="2" y="65"/>
                      <a:pt x="4" y="70"/>
                    </a:cubicBezTo>
                    <a:cubicBezTo>
                      <a:pt x="6" y="75"/>
                      <a:pt x="3" y="78"/>
                      <a:pt x="6" y="77"/>
                    </a:cubicBezTo>
                    <a:cubicBezTo>
                      <a:pt x="6" y="77"/>
                      <a:pt x="7" y="76"/>
                      <a:pt x="7" y="74"/>
                    </a:cubicBezTo>
                    <a:cubicBezTo>
                      <a:pt x="7" y="68"/>
                      <a:pt x="15" y="70"/>
                      <a:pt x="43" y="58"/>
                    </a:cubicBezTo>
                    <a:cubicBezTo>
                      <a:pt x="78" y="44"/>
                      <a:pt x="76" y="33"/>
                      <a:pt x="88" y="47"/>
                    </a:cubicBezTo>
                    <a:cubicBezTo>
                      <a:pt x="93" y="52"/>
                      <a:pt x="94" y="58"/>
                      <a:pt x="95" y="71"/>
                    </a:cubicBezTo>
                    <a:cubicBezTo>
                      <a:pt x="95" y="73"/>
                      <a:pt x="96" y="76"/>
                      <a:pt x="96" y="76"/>
                    </a:cubicBezTo>
                    <a:cubicBezTo>
                      <a:pt x="98" y="76"/>
                      <a:pt x="96" y="71"/>
                      <a:pt x="98" y="66"/>
                    </a:cubicBezTo>
                    <a:cubicBezTo>
                      <a:pt x="100" y="61"/>
                      <a:pt x="101" y="68"/>
                      <a:pt x="101" y="58"/>
                    </a:cubicBezTo>
                    <a:cubicBezTo>
                      <a:pt x="103" y="44"/>
                      <a:pt x="99" y="0"/>
                      <a:pt x="51" y="0"/>
                    </a:cubicBezTo>
                    <a:close/>
                  </a:path>
                </a:pathLst>
              </a:custGeom>
              <a:solidFill>
                <a:srgbClr val="D39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43"/>
              <p:cNvSpPr>
                <a:spLocks/>
              </p:cNvSpPr>
              <p:nvPr/>
            </p:nvSpPr>
            <p:spPr bwMode="auto">
              <a:xfrm>
                <a:off x="6692901" y="2200276"/>
                <a:ext cx="401638" cy="307975"/>
              </a:xfrm>
              <a:custGeom>
                <a:avLst/>
                <a:gdLst>
                  <a:gd name="T0" fmla="*/ 54 w 107"/>
                  <a:gd name="T1" fmla="*/ 0 h 82"/>
                  <a:gd name="T2" fmla="*/ 1 w 107"/>
                  <a:gd name="T3" fmla="*/ 60 h 82"/>
                  <a:gd name="T4" fmla="*/ 5 w 107"/>
                  <a:gd name="T5" fmla="*/ 72 h 82"/>
                  <a:gd name="T6" fmla="*/ 10 w 107"/>
                  <a:gd name="T7" fmla="*/ 82 h 82"/>
                  <a:gd name="T8" fmla="*/ 10 w 107"/>
                  <a:gd name="T9" fmla="*/ 74 h 82"/>
                  <a:gd name="T10" fmla="*/ 46 w 107"/>
                  <a:gd name="T11" fmla="*/ 59 h 82"/>
                  <a:gd name="T12" fmla="*/ 91 w 107"/>
                  <a:gd name="T13" fmla="*/ 47 h 82"/>
                  <a:gd name="T14" fmla="*/ 98 w 107"/>
                  <a:gd name="T15" fmla="*/ 71 h 82"/>
                  <a:gd name="T16" fmla="*/ 98 w 107"/>
                  <a:gd name="T17" fmla="*/ 82 h 82"/>
                  <a:gd name="T18" fmla="*/ 102 w 107"/>
                  <a:gd name="T19" fmla="*/ 74 h 82"/>
                  <a:gd name="T20" fmla="*/ 106 w 107"/>
                  <a:gd name="T21" fmla="*/ 60 h 82"/>
                  <a:gd name="T22" fmla="*/ 54 w 107"/>
                  <a:gd name="T2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82">
                    <a:moveTo>
                      <a:pt x="54" y="0"/>
                    </a:moveTo>
                    <a:cubicBezTo>
                      <a:pt x="6" y="0"/>
                      <a:pt x="0" y="46"/>
                      <a:pt x="1" y="60"/>
                    </a:cubicBezTo>
                    <a:cubicBezTo>
                      <a:pt x="2" y="70"/>
                      <a:pt x="3" y="67"/>
                      <a:pt x="5" y="72"/>
                    </a:cubicBezTo>
                    <a:cubicBezTo>
                      <a:pt x="7" y="77"/>
                      <a:pt x="7" y="82"/>
                      <a:pt x="10" y="82"/>
                    </a:cubicBezTo>
                    <a:cubicBezTo>
                      <a:pt x="10" y="82"/>
                      <a:pt x="10" y="77"/>
                      <a:pt x="10" y="74"/>
                    </a:cubicBezTo>
                    <a:cubicBezTo>
                      <a:pt x="10" y="68"/>
                      <a:pt x="18" y="70"/>
                      <a:pt x="46" y="59"/>
                    </a:cubicBezTo>
                    <a:cubicBezTo>
                      <a:pt x="81" y="45"/>
                      <a:pt x="79" y="34"/>
                      <a:pt x="91" y="47"/>
                    </a:cubicBezTo>
                    <a:cubicBezTo>
                      <a:pt x="96" y="53"/>
                      <a:pt x="97" y="59"/>
                      <a:pt x="98" y="71"/>
                    </a:cubicBezTo>
                    <a:cubicBezTo>
                      <a:pt x="98" y="73"/>
                      <a:pt x="98" y="82"/>
                      <a:pt x="98" y="82"/>
                    </a:cubicBezTo>
                    <a:cubicBezTo>
                      <a:pt x="101" y="82"/>
                      <a:pt x="100" y="79"/>
                      <a:pt x="102" y="74"/>
                    </a:cubicBezTo>
                    <a:cubicBezTo>
                      <a:pt x="104" y="69"/>
                      <a:pt x="105" y="70"/>
                      <a:pt x="106" y="60"/>
                    </a:cubicBezTo>
                    <a:cubicBezTo>
                      <a:pt x="107" y="46"/>
                      <a:pt x="102" y="0"/>
                      <a:pt x="54" y="0"/>
                    </a:cubicBezTo>
                    <a:close/>
                  </a:path>
                </a:pathLst>
              </a:custGeom>
              <a:solidFill>
                <a:srgbClr val="634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44"/>
              <p:cNvSpPr>
                <a:spLocks/>
              </p:cNvSpPr>
              <p:nvPr/>
            </p:nvSpPr>
            <p:spPr bwMode="auto">
              <a:xfrm>
                <a:off x="6505576" y="2813051"/>
                <a:ext cx="777875" cy="511175"/>
              </a:xfrm>
              <a:custGeom>
                <a:avLst/>
                <a:gdLst>
                  <a:gd name="T0" fmla="*/ 149 w 207"/>
                  <a:gd name="T1" fmla="*/ 0 h 136"/>
                  <a:gd name="T2" fmla="*/ 104 w 207"/>
                  <a:gd name="T3" fmla="*/ 105 h 136"/>
                  <a:gd name="T4" fmla="*/ 59 w 207"/>
                  <a:gd name="T5" fmla="*/ 0 h 136"/>
                  <a:gd name="T6" fmla="*/ 0 w 207"/>
                  <a:gd name="T7" fmla="*/ 21 h 136"/>
                  <a:gd name="T8" fmla="*/ 18 w 207"/>
                  <a:gd name="T9" fmla="*/ 114 h 136"/>
                  <a:gd name="T10" fmla="*/ 105 w 207"/>
                  <a:gd name="T11" fmla="*/ 136 h 136"/>
                  <a:gd name="T12" fmla="*/ 190 w 207"/>
                  <a:gd name="T13" fmla="*/ 115 h 136"/>
                  <a:gd name="T14" fmla="*/ 207 w 207"/>
                  <a:gd name="T15" fmla="*/ 21 h 136"/>
                  <a:gd name="T16" fmla="*/ 149 w 207"/>
                  <a:gd name="T17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7" h="136">
                    <a:moveTo>
                      <a:pt x="149" y="0"/>
                    </a:moveTo>
                    <a:cubicBezTo>
                      <a:pt x="104" y="105"/>
                      <a:pt x="104" y="105"/>
                      <a:pt x="104" y="10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3" y="6"/>
                      <a:pt x="11" y="17"/>
                      <a:pt x="0" y="21"/>
                    </a:cubicBezTo>
                    <a:cubicBezTo>
                      <a:pt x="4" y="31"/>
                      <a:pt x="21" y="79"/>
                      <a:pt x="18" y="114"/>
                    </a:cubicBezTo>
                    <a:cubicBezTo>
                      <a:pt x="44" y="128"/>
                      <a:pt x="74" y="136"/>
                      <a:pt x="105" y="136"/>
                    </a:cubicBezTo>
                    <a:cubicBezTo>
                      <a:pt x="135" y="136"/>
                      <a:pt x="164" y="129"/>
                      <a:pt x="190" y="115"/>
                    </a:cubicBezTo>
                    <a:cubicBezTo>
                      <a:pt x="187" y="79"/>
                      <a:pt x="204" y="30"/>
                      <a:pt x="207" y="21"/>
                    </a:cubicBezTo>
                    <a:cubicBezTo>
                      <a:pt x="196" y="17"/>
                      <a:pt x="163" y="5"/>
                      <a:pt x="149" y="0"/>
                    </a:cubicBezTo>
                    <a:close/>
                  </a:path>
                </a:pathLst>
              </a:custGeom>
              <a:solidFill>
                <a:srgbClr val="34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45"/>
              <p:cNvSpPr>
                <a:spLocks noEditPoints="1"/>
              </p:cNvSpPr>
              <p:nvPr/>
            </p:nvSpPr>
            <p:spPr bwMode="auto">
              <a:xfrm>
                <a:off x="6772276" y="2801938"/>
                <a:ext cx="244475" cy="123825"/>
              </a:xfrm>
              <a:custGeom>
                <a:avLst/>
                <a:gdLst>
                  <a:gd name="T0" fmla="*/ 36 w 65"/>
                  <a:gd name="T1" fmla="*/ 14 h 33"/>
                  <a:gd name="T2" fmla="*/ 59 w 65"/>
                  <a:gd name="T3" fmla="*/ 0 h 33"/>
                  <a:gd name="T4" fmla="*/ 61 w 65"/>
                  <a:gd name="T5" fmla="*/ 1 h 33"/>
                  <a:gd name="T6" fmla="*/ 65 w 65"/>
                  <a:gd name="T7" fmla="*/ 18 h 33"/>
                  <a:gd name="T8" fmla="*/ 61 w 65"/>
                  <a:gd name="T9" fmla="*/ 33 h 33"/>
                  <a:gd name="T10" fmla="*/ 49 w 65"/>
                  <a:gd name="T11" fmla="*/ 29 h 33"/>
                  <a:gd name="T12" fmla="*/ 36 w 65"/>
                  <a:gd name="T13" fmla="*/ 22 h 33"/>
                  <a:gd name="T14" fmla="*/ 36 w 65"/>
                  <a:gd name="T15" fmla="*/ 14 h 33"/>
                  <a:gd name="T16" fmla="*/ 29 w 65"/>
                  <a:gd name="T17" fmla="*/ 14 h 33"/>
                  <a:gd name="T18" fmla="*/ 6 w 65"/>
                  <a:gd name="T19" fmla="*/ 0 h 33"/>
                  <a:gd name="T20" fmla="*/ 4 w 65"/>
                  <a:gd name="T21" fmla="*/ 0 h 33"/>
                  <a:gd name="T22" fmla="*/ 1 w 65"/>
                  <a:gd name="T23" fmla="*/ 18 h 33"/>
                  <a:gd name="T24" fmla="*/ 5 w 65"/>
                  <a:gd name="T25" fmla="*/ 33 h 33"/>
                  <a:gd name="T26" fmla="*/ 17 w 65"/>
                  <a:gd name="T27" fmla="*/ 28 h 33"/>
                  <a:gd name="T28" fmla="*/ 29 w 65"/>
                  <a:gd name="T29" fmla="*/ 22 h 33"/>
                  <a:gd name="T30" fmla="*/ 29 w 65"/>
                  <a:gd name="T31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5" h="33">
                    <a:moveTo>
                      <a:pt x="36" y="14"/>
                    </a:moveTo>
                    <a:cubicBezTo>
                      <a:pt x="36" y="14"/>
                      <a:pt x="47" y="2"/>
                      <a:pt x="59" y="0"/>
                    </a:cubicBezTo>
                    <a:cubicBezTo>
                      <a:pt x="60" y="0"/>
                      <a:pt x="61" y="0"/>
                      <a:pt x="61" y="1"/>
                    </a:cubicBezTo>
                    <a:cubicBezTo>
                      <a:pt x="63" y="2"/>
                      <a:pt x="65" y="7"/>
                      <a:pt x="65" y="18"/>
                    </a:cubicBezTo>
                    <a:cubicBezTo>
                      <a:pt x="65" y="18"/>
                      <a:pt x="65" y="31"/>
                      <a:pt x="61" y="33"/>
                    </a:cubicBezTo>
                    <a:cubicBezTo>
                      <a:pt x="57" y="33"/>
                      <a:pt x="55" y="31"/>
                      <a:pt x="49" y="29"/>
                    </a:cubicBezTo>
                    <a:cubicBezTo>
                      <a:pt x="42" y="26"/>
                      <a:pt x="39" y="24"/>
                      <a:pt x="36" y="22"/>
                    </a:cubicBezTo>
                    <a:cubicBezTo>
                      <a:pt x="33" y="20"/>
                      <a:pt x="36" y="14"/>
                      <a:pt x="36" y="14"/>
                    </a:cubicBezTo>
                    <a:close/>
                    <a:moveTo>
                      <a:pt x="29" y="14"/>
                    </a:moveTo>
                    <a:cubicBezTo>
                      <a:pt x="29" y="14"/>
                      <a:pt x="18" y="2"/>
                      <a:pt x="6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2"/>
                      <a:pt x="0" y="7"/>
                      <a:pt x="1" y="18"/>
                    </a:cubicBezTo>
                    <a:cubicBezTo>
                      <a:pt x="1" y="18"/>
                      <a:pt x="1" y="31"/>
                      <a:pt x="5" y="33"/>
                    </a:cubicBezTo>
                    <a:cubicBezTo>
                      <a:pt x="6" y="33"/>
                      <a:pt x="10" y="31"/>
                      <a:pt x="17" y="28"/>
                    </a:cubicBezTo>
                    <a:cubicBezTo>
                      <a:pt x="23" y="26"/>
                      <a:pt x="26" y="24"/>
                      <a:pt x="29" y="22"/>
                    </a:cubicBezTo>
                    <a:cubicBezTo>
                      <a:pt x="32" y="20"/>
                      <a:pt x="29" y="14"/>
                      <a:pt x="29" y="14"/>
                    </a:cubicBezTo>
                    <a:close/>
                  </a:path>
                </a:pathLst>
              </a:custGeom>
              <a:solidFill>
                <a:srgbClr val="92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46"/>
              <p:cNvSpPr>
                <a:spLocks/>
              </p:cNvSpPr>
              <p:nvPr/>
            </p:nvSpPr>
            <p:spPr bwMode="auto">
              <a:xfrm>
                <a:off x="6797676" y="2824163"/>
                <a:ext cx="192088" cy="98425"/>
              </a:xfrm>
              <a:custGeom>
                <a:avLst/>
                <a:gdLst>
                  <a:gd name="T0" fmla="*/ 30 w 51"/>
                  <a:gd name="T1" fmla="*/ 13 h 26"/>
                  <a:gd name="T2" fmla="*/ 30 w 51"/>
                  <a:gd name="T3" fmla="*/ 13 h 26"/>
                  <a:gd name="T4" fmla="*/ 44 w 51"/>
                  <a:gd name="T5" fmla="*/ 16 h 26"/>
                  <a:gd name="T6" fmla="*/ 45 w 51"/>
                  <a:gd name="T7" fmla="*/ 11 h 26"/>
                  <a:gd name="T8" fmla="*/ 50 w 51"/>
                  <a:gd name="T9" fmla="*/ 4 h 26"/>
                  <a:gd name="T10" fmla="*/ 30 w 51"/>
                  <a:gd name="T11" fmla="*/ 10 h 26"/>
                  <a:gd name="T12" fmla="*/ 31 w 51"/>
                  <a:gd name="T13" fmla="*/ 9 h 26"/>
                  <a:gd name="T14" fmla="*/ 32 w 51"/>
                  <a:gd name="T15" fmla="*/ 8 h 26"/>
                  <a:gd name="T16" fmla="*/ 36 w 51"/>
                  <a:gd name="T17" fmla="*/ 2 h 26"/>
                  <a:gd name="T18" fmla="*/ 30 w 51"/>
                  <a:gd name="T19" fmla="*/ 7 h 26"/>
                  <a:gd name="T20" fmla="*/ 21 w 51"/>
                  <a:gd name="T21" fmla="*/ 7 h 26"/>
                  <a:gd name="T22" fmla="*/ 15 w 51"/>
                  <a:gd name="T23" fmla="*/ 2 h 26"/>
                  <a:gd name="T24" fmla="*/ 19 w 51"/>
                  <a:gd name="T25" fmla="*/ 8 h 26"/>
                  <a:gd name="T26" fmla="*/ 21 w 51"/>
                  <a:gd name="T27" fmla="*/ 9 h 26"/>
                  <a:gd name="T28" fmla="*/ 21 w 51"/>
                  <a:gd name="T29" fmla="*/ 11 h 26"/>
                  <a:gd name="T30" fmla="*/ 1 w 51"/>
                  <a:gd name="T31" fmla="*/ 4 h 26"/>
                  <a:gd name="T32" fmla="*/ 6 w 51"/>
                  <a:gd name="T33" fmla="*/ 11 h 26"/>
                  <a:gd name="T34" fmla="*/ 7 w 51"/>
                  <a:gd name="T35" fmla="*/ 16 h 26"/>
                  <a:gd name="T36" fmla="*/ 21 w 51"/>
                  <a:gd name="T37" fmla="*/ 13 h 26"/>
                  <a:gd name="T38" fmla="*/ 21 w 51"/>
                  <a:gd name="T39" fmla="*/ 13 h 26"/>
                  <a:gd name="T40" fmla="*/ 2 w 51"/>
                  <a:gd name="T41" fmla="*/ 26 h 26"/>
                  <a:gd name="T42" fmla="*/ 20 w 51"/>
                  <a:gd name="T43" fmla="*/ 16 h 26"/>
                  <a:gd name="T44" fmla="*/ 21 w 51"/>
                  <a:gd name="T45" fmla="*/ 16 h 26"/>
                  <a:gd name="T46" fmla="*/ 21 w 51"/>
                  <a:gd name="T47" fmla="*/ 16 h 26"/>
                  <a:gd name="T48" fmla="*/ 26 w 51"/>
                  <a:gd name="T49" fmla="*/ 17 h 26"/>
                  <a:gd name="T50" fmla="*/ 31 w 51"/>
                  <a:gd name="T51" fmla="*/ 16 h 26"/>
                  <a:gd name="T52" fmla="*/ 49 w 51"/>
                  <a:gd name="T53" fmla="*/ 26 h 26"/>
                  <a:gd name="T54" fmla="*/ 30 w 51"/>
                  <a:gd name="T55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26">
                    <a:moveTo>
                      <a:pt x="30" y="13"/>
                    </a:moveTo>
                    <a:cubicBezTo>
                      <a:pt x="30" y="13"/>
                      <a:pt x="30" y="13"/>
                      <a:pt x="30" y="13"/>
                    </a:cubicBezTo>
                    <a:cubicBezTo>
                      <a:pt x="33" y="14"/>
                      <a:pt x="38" y="15"/>
                      <a:pt x="44" y="16"/>
                    </a:cubicBezTo>
                    <a:cubicBezTo>
                      <a:pt x="47" y="16"/>
                      <a:pt x="44" y="13"/>
                      <a:pt x="45" y="11"/>
                    </a:cubicBezTo>
                    <a:cubicBezTo>
                      <a:pt x="46" y="8"/>
                      <a:pt x="51" y="6"/>
                      <a:pt x="50" y="4"/>
                    </a:cubicBezTo>
                    <a:cubicBezTo>
                      <a:pt x="49" y="3"/>
                      <a:pt x="37" y="8"/>
                      <a:pt x="30" y="10"/>
                    </a:cubicBezTo>
                    <a:cubicBezTo>
                      <a:pt x="30" y="10"/>
                      <a:pt x="30" y="10"/>
                      <a:pt x="31" y="9"/>
                    </a:cubicBezTo>
                    <a:cubicBezTo>
                      <a:pt x="31" y="9"/>
                      <a:pt x="31" y="9"/>
                      <a:pt x="32" y="8"/>
                    </a:cubicBezTo>
                    <a:cubicBezTo>
                      <a:pt x="36" y="4"/>
                      <a:pt x="39" y="0"/>
                      <a:pt x="36" y="2"/>
                    </a:cubicBezTo>
                    <a:cubicBezTo>
                      <a:pt x="33" y="4"/>
                      <a:pt x="31" y="6"/>
                      <a:pt x="30" y="7"/>
                    </a:cubicBezTo>
                    <a:cubicBezTo>
                      <a:pt x="28" y="6"/>
                      <a:pt x="23" y="6"/>
                      <a:pt x="21" y="7"/>
                    </a:cubicBezTo>
                    <a:cubicBezTo>
                      <a:pt x="20" y="6"/>
                      <a:pt x="18" y="4"/>
                      <a:pt x="15" y="2"/>
                    </a:cubicBezTo>
                    <a:cubicBezTo>
                      <a:pt x="12" y="0"/>
                      <a:pt x="15" y="4"/>
                      <a:pt x="19" y="8"/>
                    </a:cubicBezTo>
                    <a:cubicBezTo>
                      <a:pt x="20" y="9"/>
                      <a:pt x="20" y="9"/>
                      <a:pt x="21" y="9"/>
                    </a:cubicBezTo>
                    <a:cubicBezTo>
                      <a:pt x="21" y="10"/>
                      <a:pt x="21" y="10"/>
                      <a:pt x="21" y="11"/>
                    </a:cubicBezTo>
                    <a:cubicBezTo>
                      <a:pt x="14" y="8"/>
                      <a:pt x="2" y="3"/>
                      <a:pt x="1" y="4"/>
                    </a:cubicBezTo>
                    <a:cubicBezTo>
                      <a:pt x="0" y="6"/>
                      <a:pt x="5" y="8"/>
                      <a:pt x="6" y="11"/>
                    </a:cubicBezTo>
                    <a:cubicBezTo>
                      <a:pt x="7" y="13"/>
                      <a:pt x="4" y="16"/>
                      <a:pt x="7" y="16"/>
                    </a:cubicBezTo>
                    <a:cubicBezTo>
                      <a:pt x="13" y="15"/>
                      <a:pt x="18" y="14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9" y="23"/>
                      <a:pt x="0" y="26"/>
                      <a:pt x="2" y="26"/>
                    </a:cubicBezTo>
                    <a:cubicBezTo>
                      <a:pt x="8" y="24"/>
                      <a:pt x="20" y="16"/>
                      <a:pt x="20" y="16"/>
                    </a:cubicBezTo>
                    <a:cubicBezTo>
                      <a:pt x="20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3" y="17"/>
                      <a:pt x="26" y="17"/>
                    </a:cubicBezTo>
                    <a:cubicBezTo>
                      <a:pt x="28" y="17"/>
                      <a:pt x="29" y="16"/>
                      <a:pt x="31" y="16"/>
                    </a:cubicBezTo>
                    <a:cubicBezTo>
                      <a:pt x="31" y="16"/>
                      <a:pt x="43" y="24"/>
                      <a:pt x="49" y="26"/>
                    </a:cubicBezTo>
                    <a:cubicBezTo>
                      <a:pt x="51" y="26"/>
                      <a:pt x="42" y="23"/>
                      <a:pt x="30" y="13"/>
                    </a:cubicBezTo>
                    <a:close/>
                  </a:path>
                </a:pathLst>
              </a:custGeom>
              <a:solidFill>
                <a:srgbClr val="7B1D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4594226" y="5141913"/>
              <a:ext cx="1397000" cy="1397001"/>
              <a:chOff x="4594226" y="5141913"/>
              <a:chExt cx="1397000" cy="1397001"/>
            </a:xfrm>
          </p:grpSpPr>
          <p:sp>
            <p:nvSpPr>
              <p:cNvPr id="12" name="Oval 12"/>
              <p:cNvSpPr>
                <a:spLocks noChangeArrowheads="1"/>
              </p:cNvSpPr>
              <p:nvPr/>
            </p:nvSpPr>
            <p:spPr bwMode="auto">
              <a:xfrm>
                <a:off x="4594226" y="5141913"/>
                <a:ext cx="1397000" cy="1397000"/>
              </a:xfrm>
              <a:prstGeom prst="ellipse">
                <a:avLst/>
              </a:prstGeom>
              <a:solidFill>
                <a:srgbClr val="96C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47"/>
              <p:cNvSpPr>
                <a:spLocks/>
              </p:cNvSpPr>
              <p:nvPr/>
            </p:nvSpPr>
            <p:spPr bwMode="auto">
              <a:xfrm>
                <a:off x="5183188" y="5862638"/>
                <a:ext cx="206375" cy="214313"/>
              </a:xfrm>
              <a:custGeom>
                <a:avLst/>
                <a:gdLst>
                  <a:gd name="T0" fmla="*/ 66 w 130"/>
                  <a:gd name="T1" fmla="*/ 135 h 135"/>
                  <a:gd name="T2" fmla="*/ 0 w 130"/>
                  <a:gd name="T3" fmla="*/ 76 h 135"/>
                  <a:gd name="T4" fmla="*/ 0 w 130"/>
                  <a:gd name="T5" fmla="*/ 0 h 135"/>
                  <a:gd name="T6" fmla="*/ 130 w 130"/>
                  <a:gd name="T7" fmla="*/ 0 h 135"/>
                  <a:gd name="T8" fmla="*/ 130 w 130"/>
                  <a:gd name="T9" fmla="*/ 76 h 135"/>
                  <a:gd name="T10" fmla="*/ 66 w 130"/>
                  <a:gd name="T1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135">
                    <a:moveTo>
                      <a:pt x="66" y="135"/>
                    </a:moveTo>
                    <a:lnTo>
                      <a:pt x="0" y="76"/>
                    </a:lnTo>
                    <a:lnTo>
                      <a:pt x="0" y="0"/>
                    </a:lnTo>
                    <a:lnTo>
                      <a:pt x="130" y="0"/>
                    </a:lnTo>
                    <a:lnTo>
                      <a:pt x="130" y="76"/>
                    </a:lnTo>
                    <a:lnTo>
                      <a:pt x="66" y="135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48"/>
              <p:cNvSpPr>
                <a:spLocks/>
              </p:cNvSpPr>
              <p:nvPr/>
            </p:nvSpPr>
            <p:spPr bwMode="auto">
              <a:xfrm>
                <a:off x="5183188" y="5862638"/>
                <a:ext cx="206375" cy="115888"/>
              </a:xfrm>
              <a:custGeom>
                <a:avLst/>
                <a:gdLst>
                  <a:gd name="T0" fmla="*/ 0 w 55"/>
                  <a:gd name="T1" fmla="*/ 15 h 31"/>
                  <a:gd name="T2" fmla="*/ 28 w 55"/>
                  <a:gd name="T3" fmla="*/ 31 h 31"/>
                  <a:gd name="T4" fmla="*/ 55 w 55"/>
                  <a:gd name="T5" fmla="*/ 15 h 31"/>
                  <a:gd name="T6" fmla="*/ 55 w 55"/>
                  <a:gd name="T7" fmla="*/ 0 h 31"/>
                  <a:gd name="T8" fmla="*/ 0 w 55"/>
                  <a:gd name="T9" fmla="*/ 0 h 31"/>
                  <a:gd name="T10" fmla="*/ 0 w 55"/>
                  <a:gd name="T11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31">
                    <a:moveTo>
                      <a:pt x="0" y="15"/>
                    </a:moveTo>
                    <a:cubicBezTo>
                      <a:pt x="7" y="22"/>
                      <a:pt x="16" y="31"/>
                      <a:pt x="28" y="31"/>
                    </a:cubicBezTo>
                    <a:cubicBezTo>
                      <a:pt x="40" y="31"/>
                      <a:pt x="49" y="22"/>
                      <a:pt x="55" y="15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49"/>
              <p:cNvSpPr>
                <a:spLocks/>
              </p:cNvSpPr>
              <p:nvPr/>
            </p:nvSpPr>
            <p:spPr bwMode="auto">
              <a:xfrm>
                <a:off x="5070476" y="5445126"/>
                <a:ext cx="436563" cy="519113"/>
              </a:xfrm>
              <a:custGeom>
                <a:avLst/>
                <a:gdLst>
                  <a:gd name="T0" fmla="*/ 6 w 116"/>
                  <a:gd name="T1" fmla="*/ 68 h 138"/>
                  <a:gd name="T2" fmla="*/ 12 w 116"/>
                  <a:gd name="T3" fmla="*/ 65 h 138"/>
                  <a:gd name="T4" fmla="*/ 58 w 116"/>
                  <a:gd name="T5" fmla="*/ 0 h 138"/>
                  <a:gd name="T6" fmla="*/ 103 w 116"/>
                  <a:gd name="T7" fmla="*/ 65 h 138"/>
                  <a:gd name="T8" fmla="*/ 109 w 116"/>
                  <a:gd name="T9" fmla="*/ 68 h 138"/>
                  <a:gd name="T10" fmla="*/ 107 w 116"/>
                  <a:gd name="T11" fmla="*/ 81 h 138"/>
                  <a:gd name="T12" fmla="*/ 98 w 116"/>
                  <a:gd name="T13" fmla="*/ 94 h 138"/>
                  <a:gd name="T14" fmla="*/ 90 w 116"/>
                  <a:gd name="T15" fmla="*/ 117 h 138"/>
                  <a:gd name="T16" fmla="*/ 58 w 116"/>
                  <a:gd name="T17" fmla="*/ 138 h 138"/>
                  <a:gd name="T18" fmla="*/ 26 w 116"/>
                  <a:gd name="T19" fmla="*/ 117 h 138"/>
                  <a:gd name="T20" fmla="*/ 18 w 116"/>
                  <a:gd name="T21" fmla="*/ 94 h 138"/>
                  <a:gd name="T22" fmla="*/ 8 w 116"/>
                  <a:gd name="T23" fmla="*/ 81 h 138"/>
                  <a:gd name="T24" fmla="*/ 6 w 116"/>
                  <a:gd name="T2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8">
                    <a:moveTo>
                      <a:pt x="6" y="68"/>
                    </a:moveTo>
                    <a:cubicBezTo>
                      <a:pt x="6" y="60"/>
                      <a:pt x="12" y="65"/>
                      <a:pt x="12" y="65"/>
                    </a:cubicBezTo>
                    <a:cubicBezTo>
                      <a:pt x="12" y="65"/>
                      <a:pt x="0" y="0"/>
                      <a:pt x="58" y="0"/>
                    </a:cubicBezTo>
                    <a:cubicBezTo>
                      <a:pt x="116" y="0"/>
                      <a:pt x="103" y="65"/>
                      <a:pt x="103" y="65"/>
                    </a:cubicBezTo>
                    <a:cubicBezTo>
                      <a:pt x="103" y="65"/>
                      <a:pt x="109" y="60"/>
                      <a:pt x="109" y="68"/>
                    </a:cubicBezTo>
                    <a:cubicBezTo>
                      <a:pt x="109" y="76"/>
                      <a:pt x="107" y="81"/>
                      <a:pt x="107" y="81"/>
                    </a:cubicBezTo>
                    <a:cubicBezTo>
                      <a:pt x="107" y="81"/>
                      <a:pt x="106" y="90"/>
                      <a:pt x="98" y="94"/>
                    </a:cubicBezTo>
                    <a:cubicBezTo>
                      <a:pt x="98" y="94"/>
                      <a:pt x="96" y="110"/>
                      <a:pt x="90" y="117"/>
                    </a:cubicBezTo>
                    <a:cubicBezTo>
                      <a:pt x="83" y="123"/>
                      <a:pt x="73" y="138"/>
                      <a:pt x="58" y="138"/>
                    </a:cubicBezTo>
                    <a:cubicBezTo>
                      <a:pt x="43" y="138"/>
                      <a:pt x="32" y="123"/>
                      <a:pt x="26" y="117"/>
                    </a:cubicBezTo>
                    <a:cubicBezTo>
                      <a:pt x="19" y="110"/>
                      <a:pt x="18" y="94"/>
                      <a:pt x="18" y="94"/>
                    </a:cubicBezTo>
                    <a:cubicBezTo>
                      <a:pt x="9" y="90"/>
                      <a:pt x="8" y="81"/>
                      <a:pt x="8" y="81"/>
                    </a:cubicBezTo>
                    <a:cubicBezTo>
                      <a:pt x="8" y="81"/>
                      <a:pt x="7" y="76"/>
                      <a:pt x="6" y="68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50"/>
              <p:cNvSpPr>
                <a:spLocks/>
              </p:cNvSpPr>
              <p:nvPr/>
            </p:nvSpPr>
            <p:spPr bwMode="auto">
              <a:xfrm>
                <a:off x="4806951" y="5978526"/>
                <a:ext cx="962025" cy="560388"/>
              </a:xfrm>
              <a:custGeom>
                <a:avLst/>
                <a:gdLst>
                  <a:gd name="T0" fmla="*/ 129 w 256"/>
                  <a:gd name="T1" fmla="*/ 149 h 149"/>
                  <a:gd name="T2" fmla="*/ 256 w 256"/>
                  <a:gd name="T3" fmla="*/ 98 h 149"/>
                  <a:gd name="T4" fmla="*/ 242 w 256"/>
                  <a:gd name="T5" fmla="*/ 47 h 149"/>
                  <a:gd name="T6" fmla="*/ 235 w 256"/>
                  <a:gd name="T7" fmla="*/ 38 h 149"/>
                  <a:gd name="T8" fmla="*/ 167 w 256"/>
                  <a:gd name="T9" fmla="*/ 12 h 149"/>
                  <a:gd name="T10" fmla="*/ 156 w 256"/>
                  <a:gd name="T11" fmla="*/ 0 h 149"/>
                  <a:gd name="T12" fmla="*/ 128 w 256"/>
                  <a:gd name="T13" fmla="*/ 11 h 149"/>
                  <a:gd name="T14" fmla="*/ 99 w 256"/>
                  <a:gd name="T15" fmla="*/ 0 h 149"/>
                  <a:gd name="T16" fmla="*/ 88 w 256"/>
                  <a:gd name="T17" fmla="*/ 12 h 149"/>
                  <a:gd name="T18" fmla="*/ 20 w 256"/>
                  <a:gd name="T19" fmla="*/ 38 h 149"/>
                  <a:gd name="T20" fmla="*/ 13 w 256"/>
                  <a:gd name="T21" fmla="*/ 47 h 149"/>
                  <a:gd name="T22" fmla="*/ 0 w 256"/>
                  <a:gd name="T23" fmla="*/ 97 h 149"/>
                  <a:gd name="T24" fmla="*/ 129 w 256"/>
                  <a:gd name="T25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6" h="149">
                    <a:moveTo>
                      <a:pt x="129" y="149"/>
                    </a:moveTo>
                    <a:cubicBezTo>
                      <a:pt x="178" y="149"/>
                      <a:pt x="223" y="130"/>
                      <a:pt x="256" y="98"/>
                    </a:cubicBezTo>
                    <a:cubicBezTo>
                      <a:pt x="250" y="75"/>
                      <a:pt x="243" y="48"/>
                      <a:pt x="242" y="47"/>
                    </a:cubicBezTo>
                    <a:cubicBezTo>
                      <a:pt x="241" y="45"/>
                      <a:pt x="239" y="39"/>
                      <a:pt x="235" y="38"/>
                    </a:cubicBezTo>
                    <a:cubicBezTo>
                      <a:pt x="232" y="37"/>
                      <a:pt x="179" y="17"/>
                      <a:pt x="167" y="12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47" y="11"/>
                      <a:pt x="128" y="11"/>
                    </a:cubicBezTo>
                    <a:cubicBezTo>
                      <a:pt x="109" y="11"/>
                      <a:pt x="99" y="0"/>
                      <a:pt x="99" y="0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76" y="17"/>
                      <a:pt x="23" y="37"/>
                      <a:pt x="20" y="38"/>
                    </a:cubicBezTo>
                    <a:cubicBezTo>
                      <a:pt x="16" y="39"/>
                      <a:pt x="14" y="45"/>
                      <a:pt x="13" y="47"/>
                    </a:cubicBezTo>
                    <a:cubicBezTo>
                      <a:pt x="13" y="48"/>
                      <a:pt x="6" y="75"/>
                      <a:pt x="0" y="97"/>
                    </a:cubicBezTo>
                    <a:cubicBezTo>
                      <a:pt x="34" y="129"/>
                      <a:pt x="79" y="149"/>
                      <a:pt x="129" y="149"/>
                    </a:cubicBezTo>
                    <a:close/>
                  </a:path>
                </a:pathLst>
              </a:custGeom>
              <a:solidFill>
                <a:srgbClr val="DBD2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51"/>
              <p:cNvSpPr>
                <a:spLocks/>
              </p:cNvSpPr>
              <p:nvPr/>
            </p:nvSpPr>
            <p:spPr bwMode="auto">
              <a:xfrm>
                <a:off x="5092701" y="5434013"/>
                <a:ext cx="387350" cy="290513"/>
              </a:xfrm>
              <a:custGeom>
                <a:avLst/>
                <a:gdLst>
                  <a:gd name="T0" fmla="*/ 52 w 103"/>
                  <a:gd name="T1" fmla="*/ 0 h 77"/>
                  <a:gd name="T2" fmla="*/ 2 w 103"/>
                  <a:gd name="T3" fmla="*/ 60 h 77"/>
                  <a:gd name="T4" fmla="*/ 4 w 103"/>
                  <a:gd name="T5" fmla="*/ 70 h 77"/>
                  <a:gd name="T6" fmla="*/ 7 w 103"/>
                  <a:gd name="T7" fmla="*/ 77 h 77"/>
                  <a:gd name="T8" fmla="*/ 7 w 103"/>
                  <a:gd name="T9" fmla="*/ 74 h 77"/>
                  <a:gd name="T10" fmla="*/ 43 w 103"/>
                  <a:gd name="T11" fmla="*/ 58 h 77"/>
                  <a:gd name="T12" fmla="*/ 88 w 103"/>
                  <a:gd name="T13" fmla="*/ 47 h 77"/>
                  <a:gd name="T14" fmla="*/ 96 w 103"/>
                  <a:gd name="T15" fmla="*/ 70 h 77"/>
                  <a:gd name="T16" fmla="*/ 96 w 103"/>
                  <a:gd name="T17" fmla="*/ 76 h 77"/>
                  <a:gd name="T18" fmla="*/ 99 w 103"/>
                  <a:gd name="T19" fmla="*/ 66 h 77"/>
                  <a:gd name="T20" fmla="*/ 102 w 103"/>
                  <a:gd name="T21" fmla="*/ 58 h 77"/>
                  <a:gd name="T22" fmla="*/ 52 w 103"/>
                  <a:gd name="T23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77">
                    <a:moveTo>
                      <a:pt x="52" y="0"/>
                    </a:moveTo>
                    <a:cubicBezTo>
                      <a:pt x="3" y="0"/>
                      <a:pt x="0" y="46"/>
                      <a:pt x="2" y="60"/>
                    </a:cubicBezTo>
                    <a:cubicBezTo>
                      <a:pt x="2" y="69"/>
                      <a:pt x="2" y="65"/>
                      <a:pt x="4" y="70"/>
                    </a:cubicBezTo>
                    <a:cubicBezTo>
                      <a:pt x="6" y="75"/>
                      <a:pt x="4" y="77"/>
                      <a:pt x="7" y="77"/>
                    </a:cubicBezTo>
                    <a:cubicBezTo>
                      <a:pt x="7" y="77"/>
                      <a:pt x="7" y="76"/>
                      <a:pt x="7" y="74"/>
                    </a:cubicBezTo>
                    <a:cubicBezTo>
                      <a:pt x="7" y="68"/>
                      <a:pt x="15" y="70"/>
                      <a:pt x="43" y="58"/>
                    </a:cubicBezTo>
                    <a:cubicBezTo>
                      <a:pt x="79" y="44"/>
                      <a:pt x="76" y="33"/>
                      <a:pt x="88" y="47"/>
                    </a:cubicBezTo>
                    <a:cubicBezTo>
                      <a:pt x="93" y="52"/>
                      <a:pt x="95" y="58"/>
                      <a:pt x="96" y="70"/>
                    </a:cubicBezTo>
                    <a:cubicBezTo>
                      <a:pt x="96" y="73"/>
                      <a:pt x="96" y="76"/>
                      <a:pt x="96" y="76"/>
                    </a:cubicBezTo>
                    <a:cubicBezTo>
                      <a:pt x="99" y="76"/>
                      <a:pt x="97" y="71"/>
                      <a:pt x="99" y="66"/>
                    </a:cubicBezTo>
                    <a:cubicBezTo>
                      <a:pt x="101" y="61"/>
                      <a:pt x="101" y="68"/>
                      <a:pt x="102" y="58"/>
                    </a:cubicBezTo>
                    <a:cubicBezTo>
                      <a:pt x="103" y="44"/>
                      <a:pt x="99" y="0"/>
                      <a:pt x="52" y="0"/>
                    </a:cubicBezTo>
                    <a:close/>
                  </a:path>
                </a:pathLst>
              </a:custGeom>
              <a:solidFill>
                <a:srgbClr val="D39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52"/>
              <p:cNvSpPr>
                <a:spLocks/>
              </p:cNvSpPr>
              <p:nvPr/>
            </p:nvSpPr>
            <p:spPr bwMode="auto">
              <a:xfrm>
                <a:off x="5086351" y="5422901"/>
                <a:ext cx="401638" cy="307975"/>
              </a:xfrm>
              <a:custGeom>
                <a:avLst/>
                <a:gdLst>
                  <a:gd name="T0" fmla="*/ 54 w 107"/>
                  <a:gd name="T1" fmla="*/ 0 h 82"/>
                  <a:gd name="T2" fmla="*/ 1 w 107"/>
                  <a:gd name="T3" fmla="*/ 60 h 82"/>
                  <a:gd name="T4" fmla="*/ 5 w 107"/>
                  <a:gd name="T5" fmla="*/ 72 h 82"/>
                  <a:gd name="T6" fmla="*/ 9 w 107"/>
                  <a:gd name="T7" fmla="*/ 82 h 82"/>
                  <a:gd name="T8" fmla="*/ 9 w 107"/>
                  <a:gd name="T9" fmla="*/ 74 h 82"/>
                  <a:gd name="T10" fmla="*/ 45 w 107"/>
                  <a:gd name="T11" fmla="*/ 59 h 82"/>
                  <a:gd name="T12" fmla="*/ 90 w 107"/>
                  <a:gd name="T13" fmla="*/ 47 h 82"/>
                  <a:gd name="T14" fmla="*/ 98 w 107"/>
                  <a:gd name="T15" fmla="*/ 71 h 82"/>
                  <a:gd name="T16" fmla="*/ 98 w 107"/>
                  <a:gd name="T17" fmla="*/ 82 h 82"/>
                  <a:gd name="T18" fmla="*/ 102 w 107"/>
                  <a:gd name="T19" fmla="*/ 74 h 82"/>
                  <a:gd name="T20" fmla="*/ 106 w 107"/>
                  <a:gd name="T21" fmla="*/ 60 h 82"/>
                  <a:gd name="T22" fmla="*/ 54 w 107"/>
                  <a:gd name="T2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82">
                    <a:moveTo>
                      <a:pt x="54" y="0"/>
                    </a:moveTo>
                    <a:cubicBezTo>
                      <a:pt x="5" y="0"/>
                      <a:pt x="0" y="46"/>
                      <a:pt x="1" y="60"/>
                    </a:cubicBezTo>
                    <a:cubicBezTo>
                      <a:pt x="2" y="70"/>
                      <a:pt x="3" y="67"/>
                      <a:pt x="5" y="72"/>
                    </a:cubicBezTo>
                    <a:cubicBezTo>
                      <a:pt x="7" y="77"/>
                      <a:pt x="6" y="82"/>
                      <a:pt x="9" y="82"/>
                    </a:cubicBezTo>
                    <a:cubicBezTo>
                      <a:pt x="9" y="82"/>
                      <a:pt x="9" y="76"/>
                      <a:pt x="9" y="74"/>
                    </a:cubicBezTo>
                    <a:cubicBezTo>
                      <a:pt x="9" y="68"/>
                      <a:pt x="17" y="70"/>
                      <a:pt x="45" y="59"/>
                    </a:cubicBezTo>
                    <a:cubicBezTo>
                      <a:pt x="81" y="44"/>
                      <a:pt x="78" y="34"/>
                      <a:pt x="90" y="47"/>
                    </a:cubicBezTo>
                    <a:cubicBezTo>
                      <a:pt x="95" y="53"/>
                      <a:pt x="97" y="58"/>
                      <a:pt x="98" y="71"/>
                    </a:cubicBezTo>
                    <a:cubicBezTo>
                      <a:pt x="98" y="73"/>
                      <a:pt x="98" y="82"/>
                      <a:pt x="98" y="82"/>
                    </a:cubicBezTo>
                    <a:cubicBezTo>
                      <a:pt x="101" y="82"/>
                      <a:pt x="100" y="79"/>
                      <a:pt x="102" y="74"/>
                    </a:cubicBezTo>
                    <a:cubicBezTo>
                      <a:pt x="104" y="69"/>
                      <a:pt x="105" y="70"/>
                      <a:pt x="106" y="60"/>
                    </a:cubicBezTo>
                    <a:cubicBezTo>
                      <a:pt x="107" y="46"/>
                      <a:pt x="101" y="0"/>
                      <a:pt x="54" y="0"/>
                    </a:cubicBezTo>
                    <a:close/>
                  </a:path>
                </a:pathLst>
              </a:custGeom>
              <a:solidFill>
                <a:srgbClr val="634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53"/>
              <p:cNvSpPr>
                <a:spLocks/>
              </p:cNvSpPr>
              <p:nvPr/>
            </p:nvSpPr>
            <p:spPr bwMode="auto">
              <a:xfrm>
                <a:off x="4897438" y="6032501"/>
                <a:ext cx="777875" cy="506413"/>
              </a:xfrm>
              <a:custGeom>
                <a:avLst/>
                <a:gdLst>
                  <a:gd name="T0" fmla="*/ 148 w 207"/>
                  <a:gd name="T1" fmla="*/ 0 h 135"/>
                  <a:gd name="T2" fmla="*/ 103 w 207"/>
                  <a:gd name="T3" fmla="*/ 64 h 135"/>
                  <a:gd name="T4" fmla="*/ 58 w 207"/>
                  <a:gd name="T5" fmla="*/ 1 h 135"/>
                  <a:gd name="T6" fmla="*/ 0 w 207"/>
                  <a:gd name="T7" fmla="*/ 22 h 135"/>
                  <a:gd name="T8" fmla="*/ 18 w 207"/>
                  <a:gd name="T9" fmla="*/ 113 h 135"/>
                  <a:gd name="T10" fmla="*/ 105 w 207"/>
                  <a:gd name="T11" fmla="*/ 135 h 135"/>
                  <a:gd name="T12" fmla="*/ 189 w 207"/>
                  <a:gd name="T13" fmla="*/ 115 h 135"/>
                  <a:gd name="T14" fmla="*/ 207 w 207"/>
                  <a:gd name="T15" fmla="*/ 22 h 135"/>
                  <a:gd name="T16" fmla="*/ 148 w 207"/>
                  <a:gd name="T1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7" h="135">
                    <a:moveTo>
                      <a:pt x="148" y="0"/>
                    </a:moveTo>
                    <a:cubicBezTo>
                      <a:pt x="148" y="0"/>
                      <a:pt x="119" y="64"/>
                      <a:pt x="103" y="64"/>
                    </a:cubicBezTo>
                    <a:cubicBezTo>
                      <a:pt x="87" y="64"/>
                      <a:pt x="58" y="1"/>
                      <a:pt x="58" y="1"/>
                    </a:cubicBezTo>
                    <a:cubicBezTo>
                      <a:pt x="43" y="7"/>
                      <a:pt x="11" y="18"/>
                      <a:pt x="0" y="22"/>
                    </a:cubicBezTo>
                    <a:cubicBezTo>
                      <a:pt x="4" y="32"/>
                      <a:pt x="21" y="78"/>
                      <a:pt x="18" y="113"/>
                    </a:cubicBezTo>
                    <a:cubicBezTo>
                      <a:pt x="44" y="127"/>
                      <a:pt x="74" y="135"/>
                      <a:pt x="105" y="135"/>
                    </a:cubicBezTo>
                    <a:cubicBezTo>
                      <a:pt x="135" y="135"/>
                      <a:pt x="164" y="128"/>
                      <a:pt x="189" y="115"/>
                    </a:cubicBezTo>
                    <a:cubicBezTo>
                      <a:pt x="185" y="79"/>
                      <a:pt x="203" y="31"/>
                      <a:pt x="207" y="22"/>
                    </a:cubicBezTo>
                    <a:cubicBezTo>
                      <a:pt x="195" y="18"/>
                      <a:pt x="163" y="6"/>
                      <a:pt x="148" y="0"/>
                    </a:cubicBezTo>
                    <a:close/>
                  </a:path>
                </a:pathLst>
              </a:custGeom>
              <a:solidFill>
                <a:srgbClr val="34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2986088" y="1910557"/>
              <a:ext cx="1397000" cy="1397000"/>
              <a:chOff x="2986088" y="1927226"/>
              <a:chExt cx="1397000" cy="1397000"/>
            </a:xfrm>
          </p:grpSpPr>
          <p:sp>
            <p:nvSpPr>
              <p:cNvPr id="6" name="Oval 6"/>
              <p:cNvSpPr>
                <a:spLocks noChangeArrowheads="1"/>
              </p:cNvSpPr>
              <p:nvPr/>
            </p:nvSpPr>
            <p:spPr bwMode="auto">
              <a:xfrm>
                <a:off x="2986088" y="1927226"/>
                <a:ext cx="1397000" cy="1397000"/>
              </a:xfrm>
              <a:prstGeom prst="ellipse">
                <a:avLst/>
              </a:prstGeom>
              <a:solidFill>
                <a:srgbClr val="FF6F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54"/>
              <p:cNvSpPr>
                <a:spLocks/>
              </p:cNvSpPr>
              <p:nvPr/>
            </p:nvSpPr>
            <p:spPr bwMode="auto">
              <a:xfrm>
                <a:off x="3571876" y="2651126"/>
                <a:ext cx="214313" cy="222250"/>
              </a:xfrm>
              <a:custGeom>
                <a:avLst/>
                <a:gdLst>
                  <a:gd name="T0" fmla="*/ 69 w 135"/>
                  <a:gd name="T1" fmla="*/ 140 h 140"/>
                  <a:gd name="T2" fmla="*/ 0 w 135"/>
                  <a:gd name="T3" fmla="*/ 78 h 140"/>
                  <a:gd name="T4" fmla="*/ 0 w 135"/>
                  <a:gd name="T5" fmla="*/ 0 h 140"/>
                  <a:gd name="T6" fmla="*/ 135 w 135"/>
                  <a:gd name="T7" fmla="*/ 0 h 140"/>
                  <a:gd name="T8" fmla="*/ 135 w 135"/>
                  <a:gd name="T9" fmla="*/ 78 h 140"/>
                  <a:gd name="T10" fmla="*/ 69 w 135"/>
                  <a:gd name="T11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40">
                    <a:moveTo>
                      <a:pt x="69" y="140"/>
                    </a:moveTo>
                    <a:lnTo>
                      <a:pt x="0" y="78"/>
                    </a:lnTo>
                    <a:lnTo>
                      <a:pt x="0" y="0"/>
                    </a:lnTo>
                    <a:lnTo>
                      <a:pt x="135" y="0"/>
                    </a:lnTo>
                    <a:lnTo>
                      <a:pt x="135" y="78"/>
                    </a:lnTo>
                    <a:lnTo>
                      <a:pt x="69" y="140"/>
                    </a:lnTo>
                    <a:close/>
                  </a:path>
                </a:pathLst>
              </a:custGeom>
              <a:solidFill>
                <a:srgbClr val="EAAD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55"/>
              <p:cNvSpPr>
                <a:spLocks/>
              </p:cNvSpPr>
              <p:nvPr/>
            </p:nvSpPr>
            <p:spPr bwMode="auto">
              <a:xfrm>
                <a:off x="3571876" y="2651126"/>
                <a:ext cx="214313" cy="120650"/>
              </a:xfrm>
              <a:custGeom>
                <a:avLst/>
                <a:gdLst>
                  <a:gd name="T0" fmla="*/ 0 w 57"/>
                  <a:gd name="T1" fmla="*/ 15 h 32"/>
                  <a:gd name="T2" fmla="*/ 29 w 57"/>
                  <a:gd name="T3" fmla="*/ 32 h 32"/>
                  <a:gd name="T4" fmla="*/ 57 w 57"/>
                  <a:gd name="T5" fmla="*/ 15 h 32"/>
                  <a:gd name="T6" fmla="*/ 57 w 57"/>
                  <a:gd name="T7" fmla="*/ 0 h 32"/>
                  <a:gd name="T8" fmla="*/ 0 w 57"/>
                  <a:gd name="T9" fmla="*/ 0 h 32"/>
                  <a:gd name="T10" fmla="*/ 0 w 57"/>
                  <a:gd name="T11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32">
                    <a:moveTo>
                      <a:pt x="0" y="15"/>
                    </a:moveTo>
                    <a:cubicBezTo>
                      <a:pt x="7" y="22"/>
                      <a:pt x="16" y="32"/>
                      <a:pt x="29" y="32"/>
                    </a:cubicBezTo>
                    <a:cubicBezTo>
                      <a:pt x="41" y="32"/>
                      <a:pt x="50" y="22"/>
                      <a:pt x="57" y="15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D89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6"/>
              <p:cNvSpPr>
                <a:spLocks/>
              </p:cNvSpPr>
              <p:nvPr/>
            </p:nvSpPr>
            <p:spPr bwMode="auto">
              <a:xfrm>
                <a:off x="3455988" y="2227263"/>
                <a:ext cx="446088" cy="528638"/>
              </a:xfrm>
              <a:custGeom>
                <a:avLst/>
                <a:gdLst>
                  <a:gd name="T0" fmla="*/ 7 w 119"/>
                  <a:gd name="T1" fmla="*/ 69 h 141"/>
                  <a:gd name="T2" fmla="*/ 13 w 119"/>
                  <a:gd name="T3" fmla="*/ 66 h 141"/>
                  <a:gd name="T4" fmla="*/ 60 w 119"/>
                  <a:gd name="T5" fmla="*/ 0 h 141"/>
                  <a:gd name="T6" fmla="*/ 106 w 119"/>
                  <a:gd name="T7" fmla="*/ 66 h 141"/>
                  <a:gd name="T8" fmla="*/ 112 w 119"/>
                  <a:gd name="T9" fmla="*/ 69 h 141"/>
                  <a:gd name="T10" fmla="*/ 110 w 119"/>
                  <a:gd name="T11" fmla="*/ 82 h 141"/>
                  <a:gd name="T12" fmla="*/ 101 w 119"/>
                  <a:gd name="T13" fmla="*/ 96 h 141"/>
                  <a:gd name="T14" fmla="*/ 92 w 119"/>
                  <a:gd name="T15" fmla="*/ 119 h 141"/>
                  <a:gd name="T16" fmla="*/ 60 w 119"/>
                  <a:gd name="T17" fmla="*/ 140 h 141"/>
                  <a:gd name="T18" fmla="*/ 27 w 119"/>
                  <a:gd name="T19" fmla="*/ 119 h 141"/>
                  <a:gd name="T20" fmla="*/ 19 w 119"/>
                  <a:gd name="T21" fmla="*/ 96 h 141"/>
                  <a:gd name="T22" fmla="*/ 9 w 119"/>
                  <a:gd name="T23" fmla="*/ 82 h 141"/>
                  <a:gd name="T24" fmla="*/ 7 w 119"/>
                  <a:gd name="T25" fmla="*/ 6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141">
                    <a:moveTo>
                      <a:pt x="7" y="69"/>
                    </a:moveTo>
                    <a:cubicBezTo>
                      <a:pt x="7" y="61"/>
                      <a:pt x="13" y="66"/>
                      <a:pt x="13" y="66"/>
                    </a:cubicBezTo>
                    <a:cubicBezTo>
                      <a:pt x="13" y="66"/>
                      <a:pt x="0" y="0"/>
                      <a:pt x="60" y="0"/>
                    </a:cubicBezTo>
                    <a:cubicBezTo>
                      <a:pt x="119" y="0"/>
                      <a:pt x="106" y="66"/>
                      <a:pt x="106" y="66"/>
                    </a:cubicBezTo>
                    <a:cubicBezTo>
                      <a:pt x="106" y="66"/>
                      <a:pt x="112" y="61"/>
                      <a:pt x="112" y="69"/>
                    </a:cubicBezTo>
                    <a:cubicBezTo>
                      <a:pt x="112" y="77"/>
                      <a:pt x="110" y="82"/>
                      <a:pt x="110" y="82"/>
                    </a:cubicBezTo>
                    <a:cubicBezTo>
                      <a:pt x="110" y="82"/>
                      <a:pt x="109" y="92"/>
                      <a:pt x="101" y="96"/>
                    </a:cubicBezTo>
                    <a:cubicBezTo>
                      <a:pt x="101" y="96"/>
                      <a:pt x="99" y="112"/>
                      <a:pt x="92" y="119"/>
                    </a:cubicBezTo>
                    <a:cubicBezTo>
                      <a:pt x="86" y="126"/>
                      <a:pt x="75" y="141"/>
                      <a:pt x="60" y="140"/>
                    </a:cubicBezTo>
                    <a:cubicBezTo>
                      <a:pt x="44" y="141"/>
                      <a:pt x="34" y="126"/>
                      <a:pt x="27" y="119"/>
                    </a:cubicBezTo>
                    <a:cubicBezTo>
                      <a:pt x="20" y="112"/>
                      <a:pt x="19" y="96"/>
                      <a:pt x="19" y="96"/>
                    </a:cubicBezTo>
                    <a:cubicBezTo>
                      <a:pt x="10" y="92"/>
                      <a:pt x="9" y="82"/>
                      <a:pt x="9" y="82"/>
                    </a:cubicBezTo>
                    <a:cubicBezTo>
                      <a:pt x="9" y="82"/>
                      <a:pt x="7" y="77"/>
                      <a:pt x="7" y="69"/>
                    </a:cubicBez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57"/>
              <p:cNvSpPr>
                <a:spLocks/>
              </p:cNvSpPr>
              <p:nvPr/>
            </p:nvSpPr>
            <p:spPr bwMode="auto">
              <a:xfrm>
                <a:off x="3192463" y="2816226"/>
                <a:ext cx="976313" cy="508000"/>
              </a:xfrm>
              <a:custGeom>
                <a:avLst/>
                <a:gdLst>
                  <a:gd name="T0" fmla="*/ 131 w 260"/>
                  <a:gd name="T1" fmla="*/ 135 h 135"/>
                  <a:gd name="T2" fmla="*/ 260 w 260"/>
                  <a:gd name="T3" fmla="*/ 83 h 135"/>
                  <a:gd name="T4" fmla="*/ 247 w 260"/>
                  <a:gd name="T5" fmla="*/ 36 h 135"/>
                  <a:gd name="T6" fmla="*/ 240 w 260"/>
                  <a:gd name="T7" fmla="*/ 26 h 135"/>
                  <a:gd name="T8" fmla="*/ 168 w 260"/>
                  <a:gd name="T9" fmla="*/ 0 h 135"/>
                  <a:gd name="T10" fmla="*/ 130 w 260"/>
                  <a:gd name="T11" fmla="*/ 10 h 135"/>
                  <a:gd name="T12" fmla="*/ 91 w 260"/>
                  <a:gd name="T13" fmla="*/ 0 h 135"/>
                  <a:gd name="T14" fmla="*/ 19 w 260"/>
                  <a:gd name="T15" fmla="*/ 26 h 135"/>
                  <a:gd name="T16" fmla="*/ 12 w 260"/>
                  <a:gd name="T17" fmla="*/ 36 h 135"/>
                  <a:gd name="T18" fmla="*/ 0 w 260"/>
                  <a:gd name="T19" fmla="*/ 81 h 135"/>
                  <a:gd name="T20" fmla="*/ 131 w 260"/>
                  <a:gd name="T2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0" h="135">
                    <a:moveTo>
                      <a:pt x="131" y="135"/>
                    </a:moveTo>
                    <a:cubicBezTo>
                      <a:pt x="181" y="135"/>
                      <a:pt x="226" y="115"/>
                      <a:pt x="260" y="83"/>
                    </a:cubicBezTo>
                    <a:cubicBezTo>
                      <a:pt x="254" y="61"/>
                      <a:pt x="247" y="37"/>
                      <a:pt x="247" y="36"/>
                    </a:cubicBezTo>
                    <a:cubicBezTo>
                      <a:pt x="246" y="33"/>
                      <a:pt x="243" y="27"/>
                      <a:pt x="240" y="26"/>
                    </a:cubicBezTo>
                    <a:cubicBezTo>
                      <a:pt x="236" y="25"/>
                      <a:pt x="177" y="3"/>
                      <a:pt x="168" y="0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2" y="3"/>
                      <a:pt x="23" y="25"/>
                      <a:pt x="19" y="26"/>
                    </a:cubicBezTo>
                    <a:cubicBezTo>
                      <a:pt x="16" y="27"/>
                      <a:pt x="13" y="33"/>
                      <a:pt x="12" y="36"/>
                    </a:cubicBezTo>
                    <a:cubicBezTo>
                      <a:pt x="12" y="37"/>
                      <a:pt x="6" y="59"/>
                      <a:pt x="0" y="81"/>
                    </a:cubicBezTo>
                    <a:cubicBezTo>
                      <a:pt x="34" y="114"/>
                      <a:pt x="80" y="135"/>
                      <a:pt x="131" y="135"/>
                    </a:cubicBezTo>
                    <a:close/>
                  </a:path>
                </a:pathLst>
              </a:custGeom>
              <a:solidFill>
                <a:srgbClr val="DBD2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58"/>
              <p:cNvSpPr>
                <a:spLocks noEditPoints="1"/>
              </p:cNvSpPr>
              <p:nvPr/>
            </p:nvSpPr>
            <p:spPr bwMode="auto">
              <a:xfrm>
                <a:off x="3522663" y="2820988"/>
                <a:ext cx="312738" cy="138113"/>
              </a:xfrm>
              <a:custGeom>
                <a:avLst/>
                <a:gdLst>
                  <a:gd name="T0" fmla="*/ 100 w 197"/>
                  <a:gd name="T1" fmla="*/ 21 h 87"/>
                  <a:gd name="T2" fmla="*/ 50 w 197"/>
                  <a:gd name="T3" fmla="*/ 87 h 87"/>
                  <a:gd name="T4" fmla="*/ 0 w 197"/>
                  <a:gd name="T5" fmla="*/ 0 h 87"/>
                  <a:gd name="T6" fmla="*/ 90 w 197"/>
                  <a:gd name="T7" fmla="*/ 19 h 87"/>
                  <a:gd name="T8" fmla="*/ 100 w 197"/>
                  <a:gd name="T9" fmla="*/ 21 h 87"/>
                  <a:gd name="T10" fmla="*/ 100 w 197"/>
                  <a:gd name="T11" fmla="*/ 21 h 87"/>
                  <a:gd name="T12" fmla="*/ 147 w 197"/>
                  <a:gd name="T13" fmla="*/ 87 h 87"/>
                  <a:gd name="T14" fmla="*/ 197 w 197"/>
                  <a:gd name="T15" fmla="*/ 0 h 87"/>
                  <a:gd name="T16" fmla="*/ 107 w 197"/>
                  <a:gd name="T17" fmla="*/ 19 h 87"/>
                  <a:gd name="T18" fmla="*/ 100 w 197"/>
                  <a:gd name="T19" fmla="*/ 2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7" h="87">
                    <a:moveTo>
                      <a:pt x="100" y="21"/>
                    </a:moveTo>
                    <a:lnTo>
                      <a:pt x="50" y="87"/>
                    </a:lnTo>
                    <a:lnTo>
                      <a:pt x="0" y="0"/>
                    </a:lnTo>
                    <a:lnTo>
                      <a:pt x="90" y="19"/>
                    </a:lnTo>
                    <a:lnTo>
                      <a:pt x="100" y="21"/>
                    </a:lnTo>
                    <a:close/>
                    <a:moveTo>
                      <a:pt x="100" y="21"/>
                    </a:moveTo>
                    <a:lnTo>
                      <a:pt x="147" y="87"/>
                    </a:lnTo>
                    <a:lnTo>
                      <a:pt x="197" y="0"/>
                    </a:lnTo>
                    <a:lnTo>
                      <a:pt x="107" y="19"/>
                    </a:lnTo>
                    <a:lnTo>
                      <a:pt x="100" y="21"/>
                    </a:lnTo>
                    <a:close/>
                  </a:path>
                </a:pathLst>
              </a:custGeom>
              <a:solidFill>
                <a:srgbClr val="AD9E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59"/>
              <p:cNvSpPr>
                <a:spLocks noEditPoints="1"/>
              </p:cNvSpPr>
              <p:nvPr/>
            </p:nvSpPr>
            <p:spPr bwMode="auto">
              <a:xfrm>
                <a:off x="3519488" y="2752726"/>
                <a:ext cx="319088" cy="187325"/>
              </a:xfrm>
              <a:custGeom>
                <a:avLst/>
                <a:gdLst>
                  <a:gd name="T0" fmla="*/ 92 w 201"/>
                  <a:gd name="T1" fmla="*/ 62 h 118"/>
                  <a:gd name="T2" fmla="*/ 52 w 201"/>
                  <a:gd name="T3" fmla="*/ 118 h 118"/>
                  <a:gd name="T4" fmla="*/ 0 w 201"/>
                  <a:gd name="T5" fmla="*/ 38 h 118"/>
                  <a:gd name="T6" fmla="*/ 31 w 201"/>
                  <a:gd name="T7" fmla="*/ 0 h 118"/>
                  <a:gd name="T8" fmla="*/ 92 w 201"/>
                  <a:gd name="T9" fmla="*/ 62 h 118"/>
                  <a:gd name="T10" fmla="*/ 109 w 201"/>
                  <a:gd name="T11" fmla="*/ 62 h 118"/>
                  <a:gd name="T12" fmla="*/ 149 w 201"/>
                  <a:gd name="T13" fmla="*/ 118 h 118"/>
                  <a:gd name="T14" fmla="*/ 201 w 201"/>
                  <a:gd name="T15" fmla="*/ 38 h 118"/>
                  <a:gd name="T16" fmla="*/ 170 w 201"/>
                  <a:gd name="T17" fmla="*/ 0 h 118"/>
                  <a:gd name="T18" fmla="*/ 109 w 201"/>
                  <a:gd name="T19" fmla="*/ 6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" h="118">
                    <a:moveTo>
                      <a:pt x="92" y="62"/>
                    </a:moveTo>
                    <a:lnTo>
                      <a:pt x="52" y="118"/>
                    </a:lnTo>
                    <a:lnTo>
                      <a:pt x="0" y="38"/>
                    </a:lnTo>
                    <a:lnTo>
                      <a:pt x="31" y="0"/>
                    </a:lnTo>
                    <a:lnTo>
                      <a:pt x="92" y="62"/>
                    </a:lnTo>
                    <a:close/>
                    <a:moveTo>
                      <a:pt x="109" y="62"/>
                    </a:moveTo>
                    <a:lnTo>
                      <a:pt x="149" y="118"/>
                    </a:lnTo>
                    <a:lnTo>
                      <a:pt x="201" y="38"/>
                    </a:lnTo>
                    <a:lnTo>
                      <a:pt x="170" y="0"/>
                    </a:lnTo>
                    <a:lnTo>
                      <a:pt x="109" y="62"/>
                    </a:lnTo>
                    <a:close/>
                  </a:path>
                </a:pathLst>
              </a:custGeom>
              <a:solidFill>
                <a:srgbClr val="DBD2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60"/>
              <p:cNvSpPr>
                <a:spLocks/>
              </p:cNvSpPr>
              <p:nvPr/>
            </p:nvSpPr>
            <p:spPr bwMode="auto">
              <a:xfrm>
                <a:off x="3497263" y="2230438"/>
                <a:ext cx="360363" cy="258763"/>
              </a:xfrm>
              <a:custGeom>
                <a:avLst/>
                <a:gdLst>
                  <a:gd name="T0" fmla="*/ 49 w 96"/>
                  <a:gd name="T1" fmla="*/ 0 h 69"/>
                  <a:gd name="T2" fmla="*/ 1 w 96"/>
                  <a:gd name="T3" fmla="*/ 56 h 69"/>
                  <a:gd name="T4" fmla="*/ 7 w 96"/>
                  <a:gd name="T5" fmla="*/ 67 h 69"/>
                  <a:gd name="T6" fmla="*/ 14 w 96"/>
                  <a:gd name="T7" fmla="*/ 38 h 69"/>
                  <a:gd name="T8" fmla="*/ 47 w 96"/>
                  <a:gd name="T9" fmla="*/ 39 h 69"/>
                  <a:gd name="T10" fmla="*/ 83 w 96"/>
                  <a:gd name="T11" fmla="*/ 38 h 69"/>
                  <a:gd name="T12" fmla="*/ 90 w 96"/>
                  <a:gd name="T13" fmla="*/ 66 h 69"/>
                  <a:gd name="T14" fmla="*/ 95 w 96"/>
                  <a:gd name="T15" fmla="*/ 56 h 69"/>
                  <a:gd name="T16" fmla="*/ 49 w 96"/>
                  <a:gd name="T1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69">
                    <a:moveTo>
                      <a:pt x="49" y="0"/>
                    </a:moveTo>
                    <a:cubicBezTo>
                      <a:pt x="3" y="0"/>
                      <a:pt x="0" y="43"/>
                      <a:pt x="1" y="56"/>
                    </a:cubicBezTo>
                    <a:cubicBezTo>
                      <a:pt x="2" y="65"/>
                      <a:pt x="7" y="69"/>
                      <a:pt x="7" y="67"/>
                    </a:cubicBezTo>
                    <a:cubicBezTo>
                      <a:pt x="7" y="55"/>
                      <a:pt x="9" y="43"/>
                      <a:pt x="14" y="38"/>
                    </a:cubicBezTo>
                    <a:cubicBezTo>
                      <a:pt x="21" y="31"/>
                      <a:pt x="32" y="39"/>
                      <a:pt x="47" y="39"/>
                    </a:cubicBezTo>
                    <a:cubicBezTo>
                      <a:pt x="63" y="39"/>
                      <a:pt x="76" y="30"/>
                      <a:pt x="83" y="38"/>
                    </a:cubicBezTo>
                    <a:cubicBezTo>
                      <a:pt x="88" y="43"/>
                      <a:pt x="90" y="52"/>
                      <a:pt x="90" y="66"/>
                    </a:cubicBezTo>
                    <a:cubicBezTo>
                      <a:pt x="90" y="68"/>
                      <a:pt x="94" y="64"/>
                      <a:pt x="95" y="56"/>
                    </a:cubicBezTo>
                    <a:cubicBezTo>
                      <a:pt x="96" y="42"/>
                      <a:pt x="94" y="0"/>
                      <a:pt x="49" y="0"/>
                    </a:cubicBezTo>
                    <a:close/>
                  </a:path>
                </a:pathLst>
              </a:custGeom>
              <a:solidFill>
                <a:srgbClr val="D39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61"/>
              <p:cNvSpPr>
                <a:spLocks/>
              </p:cNvSpPr>
              <p:nvPr/>
            </p:nvSpPr>
            <p:spPr bwMode="auto">
              <a:xfrm>
                <a:off x="3489326" y="2216151"/>
                <a:ext cx="379413" cy="292100"/>
              </a:xfrm>
              <a:custGeom>
                <a:avLst/>
                <a:gdLst>
                  <a:gd name="T0" fmla="*/ 51 w 101"/>
                  <a:gd name="T1" fmla="*/ 0 h 78"/>
                  <a:gd name="T2" fmla="*/ 1 w 101"/>
                  <a:gd name="T3" fmla="*/ 56 h 78"/>
                  <a:gd name="T4" fmla="*/ 3 w 101"/>
                  <a:gd name="T5" fmla="*/ 68 h 78"/>
                  <a:gd name="T6" fmla="*/ 9 w 101"/>
                  <a:gd name="T7" fmla="*/ 78 h 78"/>
                  <a:gd name="T8" fmla="*/ 9 w 101"/>
                  <a:gd name="T9" fmla="*/ 68 h 78"/>
                  <a:gd name="T10" fmla="*/ 16 w 101"/>
                  <a:gd name="T11" fmla="*/ 38 h 78"/>
                  <a:gd name="T12" fmla="*/ 49 w 101"/>
                  <a:gd name="T13" fmla="*/ 39 h 78"/>
                  <a:gd name="T14" fmla="*/ 85 w 101"/>
                  <a:gd name="T15" fmla="*/ 38 h 78"/>
                  <a:gd name="T16" fmla="*/ 92 w 101"/>
                  <a:gd name="T17" fmla="*/ 67 h 78"/>
                  <a:gd name="T18" fmla="*/ 92 w 101"/>
                  <a:gd name="T19" fmla="*/ 78 h 78"/>
                  <a:gd name="T20" fmla="*/ 98 w 101"/>
                  <a:gd name="T21" fmla="*/ 69 h 78"/>
                  <a:gd name="T22" fmla="*/ 100 w 101"/>
                  <a:gd name="T23" fmla="*/ 56 h 78"/>
                  <a:gd name="T24" fmla="*/ 51 w 101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78">
                    <a:moveTo>
                      <a:pt x="51" y="0"/>
                    </a:moveTo>
                    <a:cubicBezTo>
                      <a:pt x="5" y="0"/>
                      <a:pt x="0" y="43"/>
                      <a:pt x="1" y="56"/>
                    </a:cubicBezTo>
                    <a:cubicBezTo>
                      <a:pt x="2" y="65"/>
                      <a:pt x="1" y="63"/>
                      <a:pt x="3" y="68"/>
                    </a:cubicBezTo>
                    <a:cubicBezTo>
                      <a:pt x="5" y="73"/>
                      <a:pt x="2" y="78"/>
                      <a:pt x="9" y="78"/>
                    </a:cubicBezTo>
                    <a:cubicBezTo>
                      <a:pt x="9" y="78"/>
                      <a:pt x="9" y="70"/>
                      <a:pt x="9" y="68"/>
                    </a:cubicBezTo>
                    <a:cubicBezTo>
                      <a:pt x="9" y="55"/>
                      <a:pt x="11" y="44"/>
                      <a:pt x="16" y="38"/>
                    </a:cubicBezTo>
                    <a:cubicBezTo>
                      <a:pt x="23" y="32"/>
                      <a:pt x="34" y="39"/>
                      <a:pt x="49" y="39"/>
                    </a:cubicBezTo>
                    <a:cubicBezTo>
                      <a:pt x="65" y="39"/>
                      <a:pt x="78" y="30"/>
                      <a:pt x="85" y="38"/>
                    </a:cubicBezTo>
                    <a:cubicBezTo>
                      <a:pt x="90" y="44"/>
                      <a:pt x="92" y="52"/>
                      <a:pt x="92" y="67"/>
                    </a:cubicBezTo>
                    <a:cubicBezTo>
                      <a:pt x="92" y="69"/>
                      <a:pt x="92" y="78"/>
                      <a:pt x="92" y="78"/>
                    </a:cubicBezTo>
                    <a:cubicBezTo>
                      <a:pt x="99" y="77"/>
                      <a:pt x="96" y="74"/>
                      <a:pt x="98" y="69"/>
                    </a:cubicBezTo>
                    <a:cubicBezTo>
                      <a:pt x="100" y="65"/>
                      <a:pt x="99" y="65"/>
                      <a:pt x="100" y="56"/>
                    </a:cubicBezTo>
                    <a:cubicBezTo>
                      <a:pt x="101" y="43"/>
                      <a:pt x="96" y="0"/>
                      <a:pt x="51" y="0"/>
                    </a:cubicBezTo>
                    <a:close/>
                  </a:path>
                </a:pathLst>
              </a:custGeom>
              <a:solidFill>
                <a:srgbClr val="4F3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145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16" name="图片 5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75" y="556275"/>
            <a:ext cx="1586250" cy="2621250"/>
          </a:xfrm>
          <a:prstGeom prst="rect">
            <a:avLst/>
          </a:prstGeom>
        </p:spPr>
      </p:pic>
      <p:pic>
        <p:nvPicPr>
          <p:cNvPr id="517" name="图片 5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925" y="595650"/>
            <a:ext cx="1023750" cy="2542500"/>
          </a:xfrm>
          <a:prstGeom prst="rect">
            <a:avLst/>
          </a:prstGeom>
        </p:spPr>
      </p:pic>
      <p:pic>
        <p:nvPicPr>
          <p:cNvPr id="518" name="图片 5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5700" y="494400"/>
            <a:ext cx="810000" cy="2643750"/>
          </a:xfrm>
          <a:prstGeom prst="rect">
            <a:avLst/>
          </a:prstGeom>
        </p:spPr>
      </p:pic>
      <p:pic>
        <p:nvPicPr>
          <p:cNvPr id="519" name="图片 5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7800" y="539400"/>
            <a:ext cx="810000" cy="2598750"/>
          </a:xfrm>
          <a:prstGeom prst="rect">
            <a:avLst/>
          </a:prstGeom>
        </p:spPr>
      </p:pic>
      <p:pic>
        <p:nvPicPr>
          <p:cNvPr id="520" name="图片 5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9900" y="595650"/>
            <a:ext cx="1215000" cy="2913750"/>
          </a:xfrm>
          <a:prstGeom prst="rect">
            <a:avLst/>
          </a:prstGeom>
        </p:spPr>
      </p:pic>
      <p:pic>
        <p:nvPicPr>
          <p:cNvPr id="521" name="图片 5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48025" y="601275"/>
            <a:ext cx="1023750" cy="2576250"/>
          </a:xfrm>
          <a:prstGeom prst="rect">
            <a:avLst/>
          </a:prstGeom>
        </p:spPr>
      </p:pic>
      <p:pic>
        <p:nvPicPr>
          <p:cNvPr id="522" name="图片 5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4725" y="3656350"/>
            <a:ext cx="1170000" cy="2542500"/>
          </a:xfrm>
          <a:prstGeom prst="rect">
            <a:avLst/>
          </a:prstGeom>
        </p:spPr>
      </p:pic>
      <p:pic>
        <p:nvPicPr>
          <p:cNvPr id="523" name="图片 5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37800" y="3600100"/>
            <a:ext cx="1755000" cy="2598750"/>
          </a:xfrm>
          <a:prstGeom prst="rect">
            <a:avLst/>
          </a:prstGeom>
        </p:spPr>
      </p:pic>
      <p:pic>
        <p:nvPicPr>
          <p:cNvPr id="524" name="图片 5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7525" y="3673225"/>
            <a:ext cx="1170000" cy="2508750"/>
          </a:xfrm>
          <a:prstGeom prst="rect">
            <a:avLst/>
          </a:prstGeom>
        </p:spPr>
      </p:pic>
      <p:pic>
        <p:nvPicPr>
          <p:cNvPr id="525" name="图片 5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21325" y="3684475"/>
            <a:ext cx="956250" cy="2565000"/>
          </a:xfrm>
          <a:prstGeom prst="rect">
            <a:avLst/>
          </a:prstGeom>
        </p:spPr>
      </p:pic>
      <p:pic>
        <p:nvPicPr>
          <p:cNvPr id="526" name="图片 5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56025" y="3656350"/>
            <a:ext cx="1170000" cy="2542500"/>
          </a:xfrm>
          <a:prstGeom prst="rect">
            <a:avLst/>
          </a:prstGeom>
        </p:spPr>
      </p:pic>
      <p:pic>
        <p:nvPicPr>
          <p:cNvPr id="527" name="图片 52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32675" y="3673225"/>
            <a:ext cx="956250" cy="25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75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8059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80</Words>
  <Application>Microsoft Office PowerPoint</Application>
  <PresentationFormat>宽屏</PresentationFormat>
  <Paragraphs>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6</cp:revision>
  <dcterms:created xsi:type="dcterms:W3CDTF">2017-01-12T15:36:49Z</dcterms:created>
  <dcterms:modified xsi:type="dcterms:W3CDTF">2017-02-27T04:42:46Z</dcterms:modified>
</cp:coreProperties>
</file>