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341" r:id="rId3"/>
    <p:sldId id="259" r:id="rId4"/>
    <p:sldId id="309" r:id="rId5"/>
    <p:sldId id="261" r:id="rId6"/>
    <p:sldId id="312" r:id="rId7"/>
    <p:sldId id="314" r:id="rId8"/>
    <p:sldId id="316" r:id="rId9"/>
    <p:sldId id="317" r:id="rId10"/>
    <p:sldId id="271" r:id="rId11"/>
    <p:sldId id="318" r:id="rId12"/>
    <p:sldId id="319" r:id="rId13"/>
    <p:sldId id="320" r:id="rId14"/>
    <p:sldId id="321" r:id="rId15"/>
    <p:sldId id="279" r:id="rId16"/>
    <p:sldId id="333" r:id="rId17"/>
    <p:sldId id="324" r:id="rId18"/>
    <p:sldId id="325" r:id="rId19"/>
    <p:sldId id="326" r:id="rId20"/>
    <p:sldId id="327" r:id="rId21"/>
    <p:sldId id="289" r:id="rId22"/>
    <p:sldId id="328" r:id="rId23"/>
    <p:sldId id="330" r:id="rId24"/>
    <p:sldId id="332" r:id="rId25"/>
    <p:sldId id="334" r:id="rId26"/>
    <p:sldId id="335" r:id="rId27"/>
    <p:sldId id="297" r:id="rId28"/>
    <p:sldId id="336" r:id="rId29"/>
    <p:sldId id="337" r:id="rId30"/>
    <p:sldId id="338" r:id="rId31"/>
    <p:sldId id="340" r:id="rId32"/>
    <p:sldId id="342" r:id="rId33"/>
    <p:sldId id="343" r:id="rId34"/>
  </p:sldIdLst>
  <p:sldSz cx="12195175"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DBC05B"/>
    <a:srgbClr val="BFBFBF"/>
    <a:srgbClr val="D9D9D9"/>
    <a:srgbClr val="FFFFFF"/>
    <a:srgbClr val="C69135"/>
    <a:srgbClr val="000000"/>
    <a:srgbClr val="C57302"/>
    <a:srgbClr val="DE932F"/>
    <a:srgbClr val="CC9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88" d="100"/>
          <a:sy n="88" d="100"/>
        </p:scale>
        <p:origin x="258" y="66"/>
      </p:cViewPr>
      <p:guideLst>
        <p:guide orient="horz" pos="4319"/>
        <p:guide pos="3841"/>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4FFA8-7E0C-4803-A4C6-3DDD6AB6E33B}" type="datetimeFigureOut">
              <a:rPr lang="zh-CN" altLang="en-US" smtClean="0"/>
              <a:t>2017/3/3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CD64D-B72C-4FF8-85BB-4AA899BC1DF5}" type="slidenum">
              <a:rPr lang="zh-CN" altLang="en-US" smtClean="0"/>
              <a:t>‹#›</a:t>
            </a:fld>
            <a:endParaRPr lang="zh-CN" altLang="en-US"/>
          </a:p>
        </p:txBody>
      </p:sp>
    </p:spTree>
    <p:extLst>
      <p:ext uri="{BB962C8B-B14F-4D97-AF65-F5344CB8AC3E}">
        <p14:creationId xmlns:p14="http://schemas.microsoft.com/office/powerpoint/2010/main" val="368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a:t>
            </a:fld>
            <a:endParaRPr lang="zh-CN" altLang="en-US"/>
          </a:p>
        </p:txBody>
      </p:sp>
    </p:spTree>
    <p:extLst>
      <p:ext uri="{BB962C8B-B14F-4D97-AF65-F5344CB8AC3E}">
        <p14:creationId xmlns:p14="http://schemas.microsoft.com/office/powerpoint/2010/main" val="3459103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1000" y="685800"/>
            <a:ext cx="6096000"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6554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98623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6707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80956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14</a:t>
            </a:fld>
            <a:endParaRPr lang="zh-CN" altLang="en-US"/>
          </a:p>
        </p:txBody>
      </p:sp>
    </p:spTree>
    <p:extLst>
      <p:ext uri="{BB962C8B-B14F-4D97-AF65-F5344CB8AC3E}">
        <p14:creationId xmlns:p14="http://schemas.microsoft.com/office/powerpoint/2010/main" val="877731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68430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37185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6614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17238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87110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a:t>
            </a:fld>
            <a:endParaRPr lang="zh-CN" altLang="en-US"/>
          </a:p>
        </p:txBody>
      </p:sp>
    </p:spTree>
    <p:extLst>
      <p:ext uri="{BB962C8B-B14F-4D97-AF65-F5344CB8AC3E}">
        <p14:creationId xmlns:p14="http://schemas.microsoft.com/office/powerpoint/2010/main" val="3132434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20</a:t>
            </a:fld>
            <a:endParaRPr lang="zh-CN" altLang="en-US"/>
          </a:p>
        </p:txBody>
      </p:sp>
    </p:spTree>
    <p:extLst>
      <p:ext uri="{BB962C8B-B14F-4D97-AF65-F5344CB8AC3E}">
        <p14:creationId xmlns:p14="http://schemas.microsoft.com/office/powerpoint/2010/main" val="220346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02497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91716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87318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061073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1000" y="685800"/>
            <a:ext cx="6096000"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13949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26</a:t>
            </a:fld>
            <a:endParaRPr lang="zh-CN" altLang="en-US"/>
          </a:p>
        </p:txBody>
      </p:sp>
    </p:spTree>
    <p:extLst>
      <p:ext uri="{BB962C8B-B14F-4D97-AF65-F5344CB8AC3E}">
        <p14:creationId xmlns:p14="http://schemas.microsoft.com/office/powerpoint/2010/main" val="4233481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32175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40754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17176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6926668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742466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31</a:t>
            </a:fld>
            <a:endParaRPr lang="zh-CN" altLang="en-US"/>
          </a:p>
        </p:txBody>
      </p:sp>
    </p:spTree>
    <p:extLst>
      <p:ext uri="{BB962C8B-B14F-4D97-AF65-F5344CB8AC3E}">
        <p14:creationId xmlns:p14="http://schemas.microsoft.com/office/powerpoint/2010/main" val="1464364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9980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4</a:t>
            </a:fld>
            <a:endParaRPr lang="zh-CN" altLang="en-US"/>
          </a:p>
        </p:txBody>
      </p:sp>
    </p:spTree>
    <p:extLst>
      <p:ext uri="{BB962C8B-B14F-4D97-AF65-F5344CB8AC3E}">
        <p14:creationId xmlns:p14="http://schemas.microsoft.com/office/powerpoint/2010/main" val="3119245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1000" y="685800"/>
            <a:ext cx="6096000"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30387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26015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75473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58895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9</a:t>
            </a:fld>
            <a:endParaRPr lang="zh-CN" altLang="en-US"/>
          </a:p>
        </p:txBody>
      </p:sp>
    </p:spTree>
    <p:extLst>
      <p:ext uri="{BB962C8B-B14F-4D97-AF65-F5344CB8AC3E}">
        <p14:creationId xmlns:p14="http://schemas.microsoft.com/office/powerpoint/2010/main" val="2168079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85779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258627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24463172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4919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2966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5913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4224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79246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3815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3441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6136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2862400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0294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6515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8468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706929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48239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57136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96670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391099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9865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2017/3/3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62420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E24BF-67B8-48BD-9ABF-36DACBACC99B}" type="datetimeFigureOut">
              <a:rPr lang="zh-CN" altLang="en-US" smtClean="0"/>
              <a:t>2017/3/3</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524027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28609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10" Type="http://schemas.openxmlformats.org/officeDocument/2006/relationships/image" Target="../media/image6.jpeg"/><Relationship Id="rId4" Type="http://schemas.microsoft.com/office/2007/relationships/hdphoto" Target="../media/hdphoto1.wdp"/><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10" Type="http://schemas.openxmlformats.org/officeDocument/2006/relationships/image" Target="../media/image6.jpeg"/><Relationship Id="rId4" Type="http://schemas.microsoft.com/office/2007/relationships/hdphoto" Target="../media/hdphoto1.wdp"/><Relationship Id="rId9" Type="http://schemas.microsoft.com/office/2007/relationships/hdphoto" Target="../media/hdphoto3.wdp"/></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44927" y="2104206"/>
            <a:ext cx="4237057" cy="2062103"/>
          </a:xfrm>
          <a:prstGeom prst="rect">
            <a:avLst/>
          </a:prstGeom>
          <a:noFill/>
        </p:spPr>
        <p:txBody>
          <a:bodyPr wrap="none" rtlCol="0">
            <a:spAutoFit/>
          </a:bodyPr>
          <a:lstStyle/>
          <a:p>
            <a:r>
              <a:rPr lang="en-US" altLang="zh-CN" sz="12800" b="1" dirty="0">
                <a:solidFill>
                  <a:srgbClr val="1557AE"/>
                </a:solidFill>
                <a:latin typeface="微软雅黑" pitchFamily="34" charset="-122"/>
                <a:ea typeface="微软雅黑" pitchFamily="34" charset="-122"/>
              </a:rPr>
              <a:t>2017</a:t>
            </a:r>
            <a:endParaRPr lang="zh-CN" altLang="en-US" sz="12800" b="1" dirty="0">
              <a:solidFill>
                <a:srgbClr val="1557AE"/>
              </a:solidFill>
              <a:latin typeface="微软雅黑" pitchFamily="34" charset="-122"/>
              <a:ea typeface="微软雅黑" pitchFamily="34" charset="-122"/>
            </a:endParaRPr>
          </a:p>
        </p:txBody>
      </p:sp>
      <p:sp>
        <p:nvSpPr>
          <p:cNvPr id="28" name="TextBox 27"/>
          <p:cNvSpPr txBox="1"/>
          <p:nvPr/>
        </p:nvSpPr>
        <p:spPr>
          <a:xfrm>
            <a:off x="144926" y="3897439"/>
            <a:ext cx="8928992" cy="748988"/>
          </a:xfrm>
          <a:prstGeom prst="rect">
            <a:avLst/>
          </a:prstGeom>
          <a:noFill/>
        </p:spPr>
        <p:txBody>
          <a:bodyPr wrap="square" rtlCol="0">
            <a:spAutoFit/>
          </a:bodyPr>
          <a:lstStyle/>
          <a:p>
            <a:r>
              <a:rPr lang="zh-CN" altLang="en-US" sz="4267" b="1" dirty="0">
                <a:solidFill>
                  <a:srgbClr val="1557AE"/>
                </a:solidFill>
                <a:latin typeface="微软雅黑" panose="020B0503020204020204" pitchFamily="34" charset="-122"/>
                <a:ea typeface="微软雅黑" panose="020B0503020204020204" pitchFamily="34" charset="-122"/>
              </a:rPr>
              <a:t>框架完整工作计划总结</a:t>
            </a:r>
            <a:r>
              <a:rPr lang="en-US" altLang="zh-CN" sz="4267" b="1" dirty="0">
                <a:solidFill>
                  <a:srgbClr val="1557AE"/>
                </a:solidFill>
                <a:latin typeface="微软雅黑" panose="020B0503020204020204" pitchFamily="34" charset="-122"/>
                <a:ea typeface="微软雅黑" panose="020B0503020204020204" pitchFamily="34" charset="-122"/>
              </a:rPr>
              <a:t>PPT</a:t>
            </a:r>
            <a:r>
              <a:rPr lang="zh-CN" altLang="en-US" sz="4267" b="1" dirty="0">
                <a:solidFill>
                  <a:srgbClr val="1557AE"/>
                </a:solidFill>
                <a:latin typeface="微软雅黑" panose="020B0503020204020204" pitchFamily="34" charset="-122"/>
                <a:ea typeface="微软雅黑" panose="020B0503020204020204" pitchFamily="34" charset="-122"/>
              </a:rPr>
              <a:t>模板</a:t>
            </a:r>
          </a:p>
        </p:txBody>
      </p:sp>
      <p:sp>
        <p:nvSpPr>
          <p:cNvPr id="29" name="矩形 28"/>
          <p:cNvSpPr/>
          <p:nvPr/>
        </p:nvSpPr>
        <p:spPr>
          <a:xfrm>
            <a:off x="276834" y="5418897"/>
            <a:ext cx="2047355" cy="379656"/>
          </a:xfrm>
          <a:prstGeom prst="rect">
            <a:avLst/>
          </a:prstGeom>
          <a:effectLst/>
        </p:spPr>
        <p:txBody>
          <a:bodyPr wrap="none">
            <a:spAutoFit/>
          </a:bodyPr>
          <a:lstStyle/>
          <a:p>
            <a:r>
              <a:rPr lang="zh-CN" altLang="en-US" sz="1867" dirty="0">
                <a:solidFill>
                  <a:srgbClr val="1557AE"/>
                </a:solidFill>
                <a:latin typeface="微软雅黑" panose="020B0503020204020204" pitchFamily="34" charset="-122"/>
                <a:ea typeface="微软雅黑" panose="020B0503020204020204" pitchFamily="34" charset="-122"/>
              </a:rPr>
              <a:t>汇报人</a:t>
            </a:r>
            <a:r>
              <a:rPr lang="zh-CN" altLang="en-US" sz="1867" dirty="0" smtClean="0">
                <a:solidFill>
                  <a:srgbClr val="1557AE"/>
                </a:solidFill>
                <a:latin typeface="微软雅黑" panose="020B0503020204020204" pitchFamily="34" charset="-122"/>
                <a:ea typeface="微软雅黑" panose="020B0503020204020204" pitchFamily="34" charset="-122"/>
              </a:rPr>
              <a:t>：</a:t>
            </a:r>
            <a:r>
              <a:rPr lang="zh-CN" altLang="en-US" sz="1867" dirty="0">
                <a:solidFill>
                  <a:srgbClr val="1557AE"/>
                </a:solidFill>
                <a:latin typeface="微软雅黑" panose="020B0503020204020204" pitchFamily="34" charset="-122"/>
                <a:ea typeface="微软雅黑" panose="020B0503020204020204" pitchFamily="34" charset="-122"/>
              </a:rPr>
              <a:t>优</a:t>
            </a:r>
            <a:r>
              <a:rPr lang="zh-CN" altLang="en-US" sz="1867" dirty="0" smtClean="0">
                <a:solidFill>
                  <a:srgbClr val="1557AE"/>
                </a:solidFill>
                <a:latin typeface="微软雅黑" panose="020B0503020204020204" pitchFamily="34" charset="-122"/>
                <a:ea typeface="微软雅黑" panose="020B0503020204020204" pitchFamily="34" charset="-122"/>
              </a:rPr>
              <a:t>品</a:t>
            </a:r>
            <a:r>
              <a:rPr lang="en-US" altLang="zh-CN" sz="1867" dirty="0" smtClean="0">
                <a:solidFill>
                  <a:srgbClr val="1557AE"/>
                </a:solidFill>
                <a:latin typeface="微软雅黑" panose="020B0503020204020204" pitchFamily="34" charset="-122"/>
                <a:ea typeface="微软雅黑" panose="020B0503020204020204" pitchFamily="34" charset="-122"/>
              </a:rPr>
              <a:t>PPT</a:t>
            </a:r>
            <a:endParaRPr lang="zh-CN" altLang="en-US" sz="1867" dirty="0">
              <a:solidFill>
                <a:srgbClr val="1557AE"/>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33923" y="4833540"/>
            <a:ext cx="777988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33924" y="4814186"/>
            <a:ext cx="5502103"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333923" y="4842833"/>
            <a:ext cx="5532284" cy="420564"/>
          </a:xfrm>
          <a:prstGeom prst="rect">
            <a:avLst/>
          </a:prstGeom>
          <a:noFill/>
          <a:ln>
            <a:noFill/>
          </a:ln>
          <a:effectLst/>
        </p:spPr>
        <p:txBody>
          <a:bodyPr wrap="none">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工作总结    会议报告    商务演示    工作计划</a:t>
            </a:r>
          </a:p>
        </p:txBody>
      </p:sp>
    </p:spTree>
    <p:extLst>
      <p:ext uri="{BB962C8B-B14F-4D97-AF65-F5344CB8AC3E}">
        <p14:creationId xmlns:p14="http://schemas.microsoft.com/office/powerpoint/2010/main" val="4272360611"/>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style.rotation</p:attrName>
                                        </p:attrNameLst>
                                      </p:cBhvr>
                                      <p:tavLst>
                                        <p:tav tm="0">
                                          <p:val>
                                            <p:fltVal val="90"/>
                                          </p:val>
                                        </p:tav>
                                        <p:tav tm="100000">
                                          <p:val>
                                            <p:fltVal val="0"/>
                                          </p:val>
                                        </p:tav>
                                      </p:tavLst>
                                    </p:anim>
                                    <p:animEffect transition="in" filter="fade">
                                      <p:cBhvr>
                                        <p:cTn id="34" dur="1000"/>
                                        <p:tgtEl>
                                          <p:spTgt spid="13"/>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style.rotation</p:attrName>
                                        </p:attrNameLst>
                                      </p:cBhvr>
                                      <p:tavLst>
                                        <p:tav tm="0">
                                          <p:val>
                                            <p:fltVal val="90"/>
                                          </p:val>
                                        </p:tav>
                                        <p:tav tm="100000">
                                          <p:val>
                                            <p:fltVal val="0"/>
                                          </p:val>
                                        </p:tav>
                                      </p:tavLst>
                                    </p:anim>
                                    <p:animEffect transition="in" filter="fade">
                                      <p:cBhvr>
                                        <p:cTn id="40" dur="1000"/>
                                        <p:tgtEl>
                                          <p:spTgt spid="1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200" fill="hold"/>
                                        <p:tgtEl>
                                          <p:spTgt spid="15"/>
                                        </p:tgtEl>
                                        <p:attrNameLst>
                                          <p:attrName>ppt_w</p:attrName>
                                        </p:attrNameLst>
                                      </p:cBhvr>
                                      <p:tavLst>
                                        <p:tav tm="0">
                                          <p:val>
                                            <p:fltVal val="0"/>
                                          </p:val>
                                        </p:tav>
                                        <p:tav tm="100000">
                                          <p:val>
                                            <p:strVal val="#ppt_w"/>
                                          </p:val>
                                        </p:tav>
                                      </p:tavLst>
                                    </p:anim>
                                    <p:anim calcmode="lin" valueType="num">
                                      <p:cBhvr>
                                        <p:cTn id="44" dur="1200" fill="hold"/>
                                        <p:tgtEl>
                                          <p:spTgt spid="15"/>
                                        </p:tgtEl>
                                        <p:attrNameLst>
                                          <p:attrName>ppt_h</p:attrName>
                                        </p:attrNameLst>
                                      </p:cBhvr>
                                      <p:tavLst>
                                        <p:tav tm="0">
                                          <p:val>
                                            <p:fltVal val="0"/>
                                          </p:val>
                                        </p:tav>
                                        <p:tav tm="100000">
                                          <p:val>
                                            <p:strVal val="#ppt_h"/>
                                          </p:val>
                                        </p:tav>
                                      </p:tavLst>
                                    </p:anim>
                                    <p:anim calcmode="lin" valueType="num">
                                      <p:cBhvr>
                                        <p:cTn id="45" dur="1200" fill="hold"/>
                                        <p:tgtEl>
                                          <p:spTgt spid="15"/>
                                        </p:tgtEl>
                                        <p:attrNameLst>
                                          <p:attrName>style.rotation</p:attrName>
                                        </p:attrNameLst>
                                      </p:cBhvr>
                                      <p:tavLst>
                                        <p:tav tm="0">
                                          <p:val>
                                            <p:fltVal val="90"/>
                                          </p:val>
                                        </p:tav>
                                        <p:tav tm="100000">
                                          <p:val>
                                            <p:fltVal val="0"/>
                                          </p:val>
                                        </p:tav>
                                      </p:tavLst>
                                    </p:anim>
                                    <p:animEffect transition="in" filter="fade">
                                      <p:cBhvr>
                                        <p:cTn id="46" dur="1200"/>
                                        <p:tgtEl>
                                          <p:spTgt spid="15"/>
                                        </p:tgtEl>
                                      </p:cBhvr>
                                    </p:animEffect>
                                  </p:childTnLst>
                                </p:cTn>
                              </p:par>
                              <p:par>
                                <p:cTn id="47" presetID="31" presetClass="entr" presetSubtype="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fltVal val="0"/>
                                          </p:val>
                                        </p:tav>
                                        <p:tav tm="100000">
                                          <p:val>
                                            <p:strVal val="#ppt_w"/>
                                          </p:val>
                                        </p:tav>
                                      </p:tavLst>
                                    </p:anim>
                                    <p:anim calcmode="lin" valueType="num">
                                      <p:cBhvr>
                                        <p:cTn id="50" dur="1000" fill="hold"/>
                                        <p:tgtEl>
                                          <p:spTgt spid="16"/>
                                        </p:tgtEl>
                                        <p:attrNameLst>
                                          <p:attrName>ppt_h</p:attrName>
                                        </p:attrNameLst>
                                      </p:cBhvr>
                                      <p:tavLst>
                                        <p:tav tm="0">
                                          <p:val>
                                            <p:fltVal val="0"/>
                                          </p:val>
                                        </p:tav>
                                        <p:tav tm="100000">
                                          <p:val>
                                            <p:strVal val="#ppt_h"/>
                                          </p:val>
                                        </p:tav>
                                      </p:tavLst>
                                    </p:anim>
                                    <p:anim calcmode="lin" valueType="num">
                                      <p:cBhvr>
                                        <p:cTn id="51" dur="1000" fill="hold"/>
                                        <p:tgtEl>
                                          <p:spTgt spid="16"/>
                                        </p:tgtEl>
                                        <p:attrNameLst>
                                          <p:attrName>style.rotation</p:attrName>
                                        </p:attrNameLst>
                                      </p:cBhvr>
                                      <p:tavLst>
                                        <p:tav tm="0">
                                          <p:val>
                                            <p:fltVal val="90"/>
                                          </p:val>
                                        </p:tav>
                                        <p:tav tm="100000">
                                          <p:val>
                                            <p:fltVal val="0"/>
                                          </p:val>
                                        </p:tav>
                                      </p:tavLst>
                                    </p:anim>
                                    <p:animEffect transition="in" filter="fade">
                                      <p:cBhvr>
                                        <p:cTn id="52" dur="1000"/>
                                        <p:tgtEl>
                                          <p:spTgt spid="16"/>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par>
                                <p:cTn id="59" presetID="31" presetClass="entr" presetSubtype="0" fill="hold" grpId="0" nodeType="withEffect">
                                  <p:stCondLst>
                                    <p:cond delay="70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000" fill="hold"/>
                                        <p:tgtEl>
                                          <p:spTgt spid="18"/>
                                        </p:tgtEl>
                                        <p:attrNameLst>
                                          <p:attrName>ppt_w</p:attrName>
                                        </p:attrNameLst>
                                      </p:cBhvr>
                                      <p:tavLst>
                                        <p:tav tm="0">
                                          <p:val>
                                            <p:fltVal val="0"/>
                                          </p:val>
                                        </p:tav>
                                        <p:tav tm="100000">
                                          <p:val>
                                            <p:strVal val="#ppt_w"/>
                                          </p:val>
                                        </p:tav>
                                      </p:tavLst>
                                    </p:anim>
                                    <p:anim calcmode="lin" valueType="num">
                                      <p:cBhvr>
                                        <p:cTn id="62" dur="1000" fill="hold"/>
                                        <p:tgtEl>
                                          <p:spTgt spid="18"/>
                                        </p:tgtEl>
                                        <p:attrNameLst>
                                          <p:attrName>ppt_h</p:attrName>
                                        </p:attrNameLst>
                                      </p:cBhvr>
                                      <p:tavLst>
                                        <p:tav tm="0">
                                          <p:val>
                                            <p:fltVal val="0"/>
                                          </p:val>
                                        </p:tav>
                                        <p:tav tm="100000">
                                          <p:val>
                                            <p:strVal val="#ppt_h"/>
                                          </p:val>
                                        </p:tav>
                                      </p:tavLst>
                                    </p:anim>
                                    <p:anim calcmode="lin" valueType="num">
                                      <p:cBhvr>
                                        <p:cTn id="63" dur="1000" fill="hold"/>
                                        <p:tgtEl>
                                          <p:spTgt spid="18"/>
                                        </p:tgtEl>
                                        <p:attrNameLst>
                                          <p:attrName>style.rotation</p:attrName>
                                        </p:attrNameLst>
                                      </p:cBhvr>
                                      <p:tavLst>
                                        <p:tav tm="0">
                                          <p:val>
                                            <p:fltVal val="90"/>
                                          </p:val>
                                        </p:tav>
                                        <p:tav tm="100000">
                                          <p:val>
                                            <p:fltVal val="0"/>
                                          </p:val>
                                        </p:tav>
                                      </p:tavLst>
                                    </p:anim>
                                    <p:animEffect transition="in" filter="fade">
                                      <p:cBhvr>
                                        <p:cTn id="64" dur="1000"/>
                                        <p:tgtEl>
                                          <p:spTgt spid="18"/>
                                        </p:tgtEl>
                                      </p:cBhvr>
                                    </p:animEffect>
                                  </p:childTnLst>
                                </p:cTn>
                              </p:par>
                              <p:par>
                                <p:cTn id="65" presetID="31" presetClass="entr" presetSubtype="0" fill="hold" grpId="0" nodeType="withEffect">
                                  <p:stCondLst>
                                    <p:cond delay="200"/>
                                  </p:stCondLst>
                                  <p:childTnLst>
                                    <p:set>
                                      <p:cBhvr>
                                        <p:cTn id="66" dur="1" fill="hold">
                                          <p:stCondLst>
                                            <p:cond delay="0"/>
                                          </p:stCondLst>
                                        </p:cTn>
                                        <p:tgtEl>
                                          <p:spTgt spid="19"/>
                                        </p:tgtEl>
                                        <p:attrNameLst>
                                          <p:attrName>style.visibility</p:attrName>
                                        </p:attrNameLst>
                                      </p:cBhvr>
                                      <p:to>
                                        <p:strVal val="visible"/>
                                      </p:to>
                                    </p:set>
                                    <p:anim calcmode="lin" valueType="num">
                                      <p:cBhvr>
                                        <p:cTn id="67" dur="1000" fill="hold"/>
                                        <p:tgtEl>
                                          <p:spTgt spid="19"/>
                                        </p:tgtEl>
                                        <p:attrNameLst>
                                          <p:attrName>ppt_w</p:attrName>
                                        </p:attrNameLst>
                                      </p:cBhvr>
                                      <p:tavLst>
                                        <p:tav tm="0">
                                          <p:val>
                                            <p:fltVal val="0"/>
                                          </p:val>
                                        </p:tav>
                                        <p:tav tm="100000">
                                          <p:val>
                                            <p:strVal val="#ppt_w"/>
                                          </p:val>
                                        </p:tav>
                                      </p:tavLst>
                                    </p:anim>
                                    <p:anim calcmode="lin" valueType="num">
                                      <p:cBhvr>
                                        <p:cTn id="68" dur="1000" fill="hold"/>
                                        <p:tgtEl>
                                          <p:spTgt spid="19"/>
                                        </p:tgtEl>
                                        <p:attrNameLst>
                                          <p:attrName>ppt_h</p:attrName>
                                        </p:attrNameLst>
                                      </p:cBhvr>
                                      <p:tavLst>
                                        <p:tav tm="0">
                                          <p:val>
                                            <p:fltVal val="0"/>
                                          </p:val>
                                        </p:tav>
                                        <p:tav tm="100000">
                                          <p:val>
                                            <p:strVal val="#ppt_h"/>
                                          </p:val>
                                        </p:tav>
                                      </p:tavLst>
                                    </p:anim>
                                    <p:anim calcmode="lin" valueType="num">
                                      <p:cBhvr>
                                        <p:cTn id="69" dur="1000" fill="hold"/>
                                        <p:tgtEl>
                                          <p:spTgt spid="19"/>
                                        </p:tgtEl>
                                        <p:attrNameLst>
                                          <p:attrName>style.rotation</p:attrName>
                                        </p:attrNameLst>
                                      </p:cBhvr>
                                      <p:tavLst>
                                        <p:tav tm="0">
                                          <p:val>
                                            <p:fltVal val="90"/>
                                          </p:val>
                                        </p:tav>
                                        <p:tav tm="100000">
                                          <p:val>
                                            <p:fltVal val="0"/>
                                          </p:val>
                                        </p:tav>
                                      </p:tavLst>
                                    </p:anim>
                                    <p:animEffect transition="in" filter="fade">
                                      <p:cBhvr>
                                        <p:cTn id="70" dur="1000"/>
                                        <p:tgtEl>
                                          <p:spTgt spid="19"/>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par>
                                <p:cTn id="77" presetID="31" presetClass="entr" presetSubtype="0" fill="hold" grpId="0" nodeType="withEffect">
                                  <p:stCondLst>
                                    <p:cond delay="300"/>
                                  </p:stCondLst>
                                  <p:childTnLst>
                                    <p:set>
                                      <p:cBhvr>
                                        <p:cTn id="78" dur="1" fill="hold">
                                          <p:stCondLst>
                                            <p:cond delay="0"/>
                                          </p:stCondLst>
                                        </p:cTn>
                                        <p:tgtEl>
                                          <p:spTgt spid="21"/>
                                        </p:tgtEl>
                                        <p:attrNameLst>
                                          <p:attrName>style.visibility</p:attrName>
                                        </p:attrNameLst>
                                      </p:cBhvr>
                                      <p:to>
                                        <p:strVal val="visible"/>
                                      </p:to>
                                    </p:set>
                                    <p:anim calcmode="lin" valueType="num">
                                      <p:cBhvr>
                                        <p:cTn id="79" dur="1000" fill="hold"/>
                                        <p:tgtEl>
                                          <p:spTgt spid="21"/>
                                        </p:tgtEl>
                                        <p:attrNameLst>
                                          <p:attrName>ppt_w</p:attrName>
                                        </p:attrNameLst>
                                      </p:cBhvr>
                                      <p:tavLst>
                                        <p:tav tm="0">
                                          <p:val>
                                            <p:fltVal val="0"/>
                                          </p:val>
                                        </p:tav>
                                        <p:tav tm="100000">
                                          <p:val>
                                            <p:strVal val="#ppt_w"/>
                                          </p:val>
                                        </p:tav>
                                      </p:tavLst>
                                    </p:anim>
                                    <p:anim calcmode="lin" valueType="num">
                                      <p:cBhvr>
                                        <p:cTn id="80" dur="1000" fill="hold"/>
                                        <p:tgtEl>
                                          <p:spTgt spid="21"/>
                                        </p:tgtEl>
                                        <p:attrNameLst>
                                          <p:attrName>ppt_h</p:attrName>
                                        </p:attrNameLst>
                                      </p:cBhvr>
                                      <p:tavLst>
                                        <p:tav tm="0">
                                          <p:val>
                                            <p:fltVal val="0"/>
                                          </p:val>
                                        </p:tav>
                                        <p:tav tm="100000">
                                          <p:val>
                                            <p:strVal val="#ppt_h"/>
                                          </p:val>
                                        </p:tav>
                                      </p:tavLst>
                                    </p:anim>
                                    <p:anim calcmode="lin" valueType="num">
                                      <p:cBhvr>
                                        <p:cTn id="81" dur="1000" fill="hold"/>
                                        <p:tgtEl>
                                          <p:spTgt spid="21"/>
                                        </p:tgtEl>
                                        <p:attrNameLst>
                                          <p:attrName>style.rotation</p:attrName>
                                        </p:attrNameLst>
                                      </p:cBhvr>
                                      <p:tavLst>
                                        <p:tav tm="0">
                                          <p:val>
                                            <p:fltVal val="90"/>
                                          </p:val>
                                        </p:tav>
                                        <p:tav tm="100000">
                                          <p:val>
                                            <p:fltVal val="0"/>
                                          </p:val>
                                        </p:tav>
                                      </p:tavLst>
                                    </p:anim>
                                    <p:animEffect transition="in" filter="fade">
                                      <p:cBhvr>
                                        <p:cTn id="82" dur="1000"/>
                                        <p:tgtEl>
                                          <p:spTgt spid="21"/>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1000" fill="hold"/>
                                        <p:tgtEl>
                                          <p:spTgt spid="22"/>
                                        </p:tgtEl>
                                        <p:attrNameLst>
                                          <p:attrName>ppt_w</p:attrName>
                                        </p:attrNameLst>
                                      </p:cBhvr>
                                      <p:tavLst>
                                        <p:tav tm="0">
                                          <p:val>
                                            <p:fltVal val="0"/>
                                          </p:val>
                                        </p:tav>
                                        <p:tav tm="100000">
                                          <p:val>
                                            <p:strVal val="#ppt_w"/>
                                          </p:val>
                                        </p:tav>
                                      </p:tavLst>
                                    </p:anim>
                                    <p:anim calcmode="lin" valueType="num">
                                      <p:cBhvr>
                                        <p:cTn id="86" dur="1000" fill="hold"/>
                                        <p:tgtEl>
                                          <p:spTgt spid="22"/>
                                        </p:tgtEl>
                                        <p:attrNameLst>
                                          <p:attrName>ppt_h</p:attrName>
                                        </p:attrNameLst>
                                      </p:cBhvr>
                                      <p:tavLst>
                                        <p:tav tm="0">
                                          <p:val>
                                            <p:fltVal val="0"/>
                                          </p:val>
                                        </p:tav>
                                        <p:tav tm="100000">
                                          <p:val>
                                            <p:strVal val="#ppt_h"/>
                                          </p:val>
                                        </p:tav>
                                      </p:tavLst>
                                    </p:anim>
                                    <p:anim calcmode="lin" valueType="num">
                                      <p:cBhvr>
                                        <p:cTn id="87" dur="1000" fill="hold"/>
                                        <p:tgtEl>
                                          <p:spTgt spid="22"/>
                                        </p:tgtEl>
                                        <p:attrNameLst>
                                          <p:attrName>style.rotation</p:attrName>
                                        </p:attrNameLst>
                                      </p:cBhvr>
                                      <p:tavLst>
                                        <p:tav tm="0">
                                          <p:val>
                                            <p:fltVal val="90"/>
                                          </p:val>
                                        </p:tav>
                                        <p:tav tm="100000">
                                          <p:val>
                                            <p:fltVal val="0"/>
                                          </p:val>
                                        </p:tav>
                                      </p:tavLst>
                                    </p:anim>
                                    <p:animEffect transition="in" filter="fade">
                                      <p:cBhvr>
                                        <p:cTn id="88" dur="1000"/>
                                        <p:tgtEl>
                                          <p:spTgt spid="22"/>
                                        </p:tgtEl>
                                      </p:cBhvr>
                                    </p:animEffect>
                                  </p:childTnLst>
                                </p:cTn>
                              </p:par>
                            </p:childTnLst>
                          </p:cTn>
                        </p:par>
                        <p:par>
                          <p:cTn id="89" fill="hold">
                            <p:stCondLst>
                              <p:cond delay="17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1000"/>
                                        <p:tgtEl>
                                          <p:spTgt spid="24"/>
                                        </p:tgtEl>
                                      </p:cBhvr>
                                    </p:animEffect>
                                    <p:anim calcmode="lin" valueType="num">
                                      <p:cBhvr>
                                        <p:cTn id="103" dur="1000" fill="hold"/>
                                        <p:tgtEl>
                                          <p:spTgt spid="24"/>
                                        </p:tgtEl>
                                        <p:attrNameLst>
                                          <p:attrName>ppt_x</p:attrName>
                                        </p:attrNameLst>
                                      </p:cBhvr>
                                      <p:tavLst>
                                        <p:tav tm="0">
                                          <p:val>
                                            <p:strVal val="#ppt_x"/>
                                          </p:val>
                                        </p:tav>
                                        <p:tav tm="100000">
                                          <p:val>
                                            <p:strVal val="#ppt_x"/>
                                          </p:val>
                                        </p:tav>
                                      </p:tavLst>
                                    </p:anim>
                                    <p:anim calcmode="lin" valueType="num">
                                      <p:cBhvr>
                                        <p:cTn id="104" dur="1000" fill="hold"/>
                                        <p:tgtEl>
                                          <p:spTgt spid="24"/>
                                        </p:tgtEl>
                                        <p:attrNameLst>
                                          <p:attrName>ppt_y</p:attrName>
                                        </p:attrNameLst>
                                      </p:cBhvr>
                                      <p:tavLst>
                                        <p:tav tm="0">
                                          <p:val>
                                            <p:strVal val="#ppt_y+.1"/>
                                          </p:val>
                                        </p:tav>
                                        <p:tav tm="100000">
                                          <p:val>
                                            <p:strVal val="#ppt_y"/>
                                          </p:val>
                                        </p:tav>
                                      </p:tavLst>
                                    </p:anim>
                                  </p:childTnLst>
                                </p:cTn>
                              </p:par>
                            </p:childTnLst>
                          </p:cTn>
                        </p:par>
                        <p:par>
                          <p:cTn id="105" fill="hold">
                            <p:stCondLst>
                              <p:cond delay="2700"/>
                            </p:stCondLst>
                            <p:childTnLst>
                              <p:par>
                                <p:cTn id="106" presetID="2" presetClass="entr" presetSubtype="4" fill="hold" grpId="0" nodeType="afterEffect">
                                  <p:stCondLst>
                                    <p:cond delay="0"/>
                                  </p:stCondLst>
                                  <p:childTnLst>
                                    <p:set>
                                      <p:cBhvr>
                                        <p:cTn id="107" dur="1" fill="hold">
                                          <p:stCondLst>
                                            <p:cond delay="0"/>
                                          </p:stCondLst>
                                        </p:cTn>
                                        <p:tgtEl>
                                          <p:spTgt spid="27"/>
                                        </p:tgtEl>
                                        <p:attrNameLst>
                                          <p:attrName>style.visibility</p:attrName>
                                        </p:attrNameLst>
                                      </p:cBhvr>
                                      <p:to>
                                        <p:strVal val="visible"/>
                                      </p:to>
                                    </p:set>
                                    <p:anim calcmode="lin" valueType="num">
                                      <p:cBhvr additive="base">
                                        <p:cTn id="108" dur="500" fill="hold"/>
                                        <p:tgtEl>
                                          <p:spTgt spid="27"/>
                                        </p:tgtEl>
                                        <p:attrNameLst>
                                          <p:attrName>ppt_x</p:attrName>
                                        </p:attrNameLst>
                                      </p:cBhvr>
                                      <p:tavLst>
                                        <p:tav tm="0">
                                          <p:val>
                                            <p:strVal val="#ppt_x"/>
                                          </p:val>
                                        </p:tav>
                                        <p:tav tm="100000">
                                          <p:val>
                                            <p:strVal val="#ppt_x"/>
                                          </p:val>
                                        </p:tav>
                                      </p:tavLst>
                                    </p:anim>
                                    <p:anim calcmode="lin" valueType="num">
                                      <p:cBhvr additive="base">
                                        <p:cTn id="109" dur="500" fill="hold"/>
                                        <p:tgtEl>
                                          <p:spTgt spid="27"/>
                                        </p:tgtEl>
                                        <p:attrNameLst>
                                          <p:attrName>ppt_y</p:attrName>
                                        </p:attrNameLst>
                                      </p:cBhvr>
                                      <p:tavLst>
                                        <p:tav tm="0">
                                          <p:val>
                                            <p:strVal val="1+#ppt_h/2"/>
                                          </p:val>
                                        </p:tav>
                                        <p:tav tm="100000">
                                          <p:val>
                                            <p:strVal val="#ppt_y"/>
                                          </p:val>
                                        </p:tav>
                                      </p:tavLst>
                                    </p:anim>
                                  </p:childTnLst>
                                </p:cTn>
                              </p:par>
                            </p:childTnLst>
                          </p:cTn>
                        </p:par>
                        <p:par>
                          <p:cTn id="110" fill="hold">
                            <p:stCondLst>
                              <p:cond delay="3200"/>
                            </p:stCondLst>
                            <p:childTnLst>
                              <p:par>
                                <p:cTn id="111" presetID="41" presetClass="entr" presetSubtype="0" fill="hold" grpId="0" nodeType="afterEffect">
                                  <p:stCondLst>
                                    <p:cond delay="0"/>
                                  </p:stCondLst>
                                  <p:iterate type="lt">
                                    <p:tmPct val="10000"/>
                                  </p:iterate>
                                  <p:childTnLst>
                                    <p:set>
                                      <p:cBhvr>
                                        <p:cTn id="112" dur="1" fill="hold">
                                          <p:stCondLst>
                                            <p:cond delay="0"/>
                                          </p:stCondLst>
                                        </p:cTn>
                                        <p:tgtEl>
                                          <p:spTgt spid="28"/>
                                        </p:tgtEl>
                                        <p:attrNameLst>
                                          <p:attrName>style.visibility</p:attrName>
                                        </p:attrNameLst>
                                      </p:cBhvr>
                                      <p:to>
                                        <p:strVal val="visible"/>
                                      </p:to>
                                    </p:set>
                                    <p:anim calcmode="lin" valueType="num">
                                      <p:cBhvr>
                                        <p:cTn id="11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28"/>
                                        </p:tgtEl>
                                        <p:attrNameLst>
                                          <p:attrName>ppt_y</p:attrName>
                                        </p:attrNameLst>
                                      </p:cBhvr>
                                      <p:tavLst>
                                        <p:tav tm="0">
                                          <p:val>
                                            <p:strVal val="#ppt_y"/>
                                          </p:val>
                                        </p:tav>
                                        <p:tav tm="100000">
                                          <p:val>
                                            <p:strVal val="#ppt_y"/>
                                          </p:val>
                                        </p:tav>
                                      </p:tavLst>
                                    </p:anim>
                                    <p:anim calcmode="lin" valueType="num">
                                      <p:cBhvr>
                                        <p:cTn id="11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28"/>
                                        </p:tgtEl>
                                      </p:cBhvr>
                                    </p:animEffect>
                                  </p:childTnLst>
                                </p:cTn>
                              </p:par>
                            </p:childTnLst>
                          </p:cTn>
                        </p:par>
                        <p:par>
                          <p:cTn id="118" fill="hold">
                            <p:stCondLst>
                              <p:cond delay="4400"/>
                            </p:stCondLst>
                            <p:childTnLst>
                              <p:par>
                                <p:cTn id="119" presetID="22" presetClass="entr" presetSubtype="8" fill="hold"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left)">
                                      <p:cBhvr>
                                        <p:cTn id="121" dur="500"/>
                                        <p:tgtEl>
                                          <p:spTgt spid="30"/>
                                        </p:tgtEl>
                                      </p:cBhvr>
                                    </p:animEffect>
                                  </p:childTnLst>
                                </p:cTn>
                              </p:par>
                            </p:childTnLst>
                          </p:cTn>
                        </p:par>
                        <p:par>
                          <p:cTn id="122" fill="hold">
                            <p:stCondLst>
                              <p:cond delay="4900"/>
                            </p:stCondLst>
                            <p:childTnLst>
                              <p:par>
                                <p:cTn id="123" presetID="22" presetClass="entr" presetSubtype="2" fill="hold" grpId="0" nodeType="afterEffect">
                                  <p:stCondLst>
                                    <p:cond delay="0"/>
                                  </p:stCondLst>
                                  <p:childTnLst>
                                    <p:set>
                                      <p:cBhvr>
                                        <p:cTn id="124" dur="1" fill="hold">
                                          <p:stCondLst>
                                            <p:cond delay="0"/>
                                          </p:stCondLst>
                                        </p:cTn>
                                        <p:tgtEl>
                                          <p:spTgt spid="31"/>
                                        </p:tgtEl>
                                        <p:attrNameLst>
                                          <p:attrName>style.visibility</p:attrName>
                                        </p:attrNameLst>
                                      </p:cBhvr>
                                      <p:to>
                                        <p:strVal val="visible"/>
                                      </p:to>
                                    </p:set>
                                    <p:animEffect transition="in" filter="wipe(right)">
                                      <p:cBhvr>
                                        <p:cTn id="125" dur="500"/>
                                        <p:tgtEl>
                                          <p:spTgt spid="31"/>
                                        </p:tgtEl>
                                      </p:cBhvr>
                                    </p:animEffect>
                                  </p:childTnLst>
                                </p:cTn>
                              </p:par>
                            </p:childTnLst>
                          </p:cTn>
                        </p:par>
                        <p:par>
                          <p:cTn id="126" fill="hold">
                            <p:stCondLst>
                              <p:cond delay="5400"/>
                            </p:stCondLst>
                            <p:childTnLst>
                              <p:par>
                                <p:cTn id="127" presetID="53" presetClass="entr" presetSubtype="16"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p:cTn id="129" dur="500" fill="hold"/>
                                        <p:tgtEl>
                                          <p:spTgt spid="32"/>
                                        </p:tgtEl>
                                        <p:attrNameLst>
                                          <p:attrName>ppt_w</p:attrName>
                                        </p:attrNameLst>
                                      </p:cBhvr>
                                      <p:tavLst>
                                        <p:tav tm="0">
                                          <p:val>
                                            <p:fltVal val="0"/>
                                          </p:val>
                                        </p:tav>
                                        <p:tav tm="100000">
                                          <p:val>
                                            <p:strVal val="#ppt_w"/>
                                          </p:val>
                                        </p:tav>
                                      </p:tavLst>
                                    </p:anim>
                                    <p:anim calcmode="lin" valueType="num">
                                      <p:cBhvr>
                                        <p:cTn id="130" dur="500" fill="hold"/>
                                        <p:tgtEl>
                                          <p:spTgt spid="32"/>
                                        </p:tgtEl>
                                        <p:attrNameLst>
                                          <p:attrName>ppt_h</p:attrName>
                                        </p:attrNameLst>
                                      </p:cBhvr>
                                      <p:tavLst>
                                        <p:tav tm="0">
                                          <p:val>
                                            <p:fltVal val="0"/>
                                          </p:val>
                                        </p:tav>
                                        <p:tav tm="100000">
                                          <p:val>
                                            <p:strVal val="#ppt_h"/>
                                          </p:val>
                                        </p:tav>
                                      </p:tavLst>
                                    </p:anim>
                                    <p:animEffect transition="in" filter="fade">
                                      <p:cBhvr>
                                        <p:cTn id="131" dur="500"/>
                                        <p:tgtEl>
                                          <p:spTgt spid="32"/>
                                        </p:tgtEl>
                                      </p:cBhvr>
                                    </p:animEffect>
                                  </p:childTnLst>
                                </p:cTn>
                              </p:par>
                            </p:childTnLst>
                          </p:cTn>
                        </p:par>
                        <p:par>
                          <p:cTn id="132" fill="hold">
                            <p:stCondLst>
                              <p:cond delay="5900"/>
                            </p:stCondLst>
                            <p:childTnLst>
                              <p:par>
                                <p:cTn id="133" presetID="47" presetClass="entr" presetSubtype="0" fill="hold" grpId="0" nodeType="after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fade">
                                      <p:cBhvr>
                                        <p:cTn id="135" dur="1000"/>
                                        <p:tgtEl>
                                          <p:spTgt spid="29"/>
                                        </p:tgtEl>
                                      </p:cBhvr>
                                    </p:animEffect>
                                    <p:anim calcmode="lin" valueType="num">
                                      <p:cBhvr>
                                        <p:cTn id="136" dur="1000" fill="hold"/>
                                        <p:tgtEl>
                                          <p:spTgt spid="29"/>
                                        </p:tgtEl>
                                        <p:attrNameLst>
                                          <p:attrName>ppt_x</p:attrName>
                                        </p:attrNameLst>
                                      </p:cBhvr>
                                      <p:tavLst>
                                        <p:tav tm="0">
                                          <p:val>
                                            <p:strVal val="#ppt_x"/>
                                          </p:val>
                                        </p:tav>
                                        <p:tav tm="100000">
                                          <p:val>
                                            <p:strVal val="#ppt_x"/>
                                          </p:val>
                                        </p:tav>
                                      </p:tavLst>
                                    </p:anim>
                                    <p:anim calcmode="lin" valueType="num">
                                      <p:cBhvr>
                                        <p:cTn id="13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28" grpId="0"/>
      <p:bldP spid="29" grpId="0"/>
      <p:bldP spid="31" grpId="0" animBg="1"/>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74609" y="1616996"/>
            <a:ext cx="3445852" cy="3267114"/>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4959233" y="2422526"/>
            <a:ext cx="6474658"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9233" y="3876675"/>
            <a:ext cx="6474658"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
        <p:nvSpPr>
          <p:cNvPr id="10" name="TextBox 9"/>
          <p:cNvSpPr txBox="1"/>
          <p:nvPr/>
        </p:nvSpPr>
        <p:spPr>
          <a:xfrm>
            <a:off x="4959232" y="1783600"/>
            <a:ext cx="5889783" cy="558994"/>
          </a:xfrm>
          <a:prstGeom prst="rect">
            <a:avLst/>
          </a:prstGeom>
          <a:noFill/>
        </p:spPr>
        <p:txBody>
          <a:bodyPr wrap="square" lIns="121889" tIns="60944" rIns="121889" bIns="60944"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9232" y="3250554"/>
            <a:ext cx="5889783" cy="558994"/>
          </a:xfrm>
          <a:prstGeom prst="rect">
            <a:avLst/>
          </a:prstGeom>
          <a:noFill/>
        </p:spPr>
        <p:txBody>
          <a:bodyPr wrap="square" lIns="121889" tIns="60944" rIns="121889" bIns="60944"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extLst>
      <p:ext uri="{BB962C8B-B14F-4D97-AF65-F5344CB8AC3E}">
        <p14:creationId xmlns:p14="http://schemas.microsoft.com/office/powerpoint/2010/main" val="1136222299"/>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pic>
        <p:nvPicPr>
          <p:cNvPr id="14" name="图片 1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437" y="1774952"/>
            <a:ext cx="3520860" cy="510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8468" y="2084919"/>
            <a:ext cx="2236507" cy="1439334"/>
          </a:xfrm>
          <a:prstGeom prst="rect">
            <a:avLst/>
          </a:prstGeom>
          <a:blipFill>
            <a:blip r:embed="rId4" cstate="email">
              <a:extLst>
                <a:ext uri="{28A0092B-C50C-407E-A947-70E740481C1C}">
                  <a14:useLocalDpi xmlns:a14="http://schemas.microsoft.com/office/drawing/2010/main"/>
                </a:ext>
              </a:extLst>
            </a:blip>
            <a:stretch>
              <a:fillRect/>
            </a:stretch>
          </a:blipFill>
          <a:ln w="2540" cap="flat" cmpd="sng" algn="ctr">
            <a:solidFill>
              <a:srgbClr val="392C47"/>
            </a:solidFill>
            <a:prstDash val="solid"/>
          </a:ln>
          <a:effectLst/>
        </p:spPr>
        <p:txBody>
          <a:bodyPr lIns="121889" tIns="60945" rIns="121889" bIns="60945" anchor="ctr"/>
          <a:lstStyle/>
          <a:p>
            <a:pPr algn="ctr">
              <a:defRPr/>
            </a:pPr>
            <a:endParaRPr lang="zh-CN" altLang="en-US" kern="0">
              <a:solidFill>
                <a:sysClr val="window" lastClr="FFFFFF"/>
              </a:solidFill>
            </a:endParaRPr>
          </a:p>
        </p:txBody>
      </p:sp>
      <p:sp>
        <p:nvSpPr>
          <p:cNvPr id="16" name="矩形 15"/>
          <p:cNvSpPr/>
          <p:nvPr/>
        </p:nvSpPr>
        <p:spPr>
          <a:xfrm>
            <a:off x="6582131" y="2084919"/>
            <a:ext cx="2236507" cy="1439334"/>
          </a:xfrm>
          <a:prstGeom prst="rect">
            <a:avLst/>
          </a:prstGeom>
          <a:blipFill>
            <a:blip r:embed="rId5" cstate="email">
              <a:extLst>
                <a:ext uri="{28A0092B-C50C-407E-A947-70E740481C1C}">
                  <a14:useLocalDpi xmlns:a14="http://schemas.microsoft.com/office/drawing/2010/main"/>
                </a:ext>
              </a:extLst>
            </a:blip>
            <a:stretch>
              <a:fillRect/>
            </a:stretch>
          </a:blipFill>
          <a:ln w="2540">
            <a:solidFill>
              <a:srgbClr val="392C47"/>
            </a:solidFill>
          </a:ln>
        </p:spPr>
        <p:txBody>
          <a:bodyPr lIns="121889" tIns="60945" rIns="121889" bIns="60945"/>
          <a:lstStyle/>
          <a:p>
            <a:pPr>
              <a:defRPr/>
            </a:pPr>
            <a:endParaRPr lang="zh-CN" altLang="en-US" kern="0">
              <a:solidFill>
                <a:sysClr val="windowText" lastClr="000000"/>
              </a:solidFill>
            </a:endParaRPr>
          </a:p>
        </p:txBody>
      </p:sp>
      <p:sp>
        <p:nvSpPr>
          <p:cNvPr id="17" name="矩形 16"/>
          <p:cNvSpPr/>
          <p:nvPr/>
        </p:nvSpPr>
        <p:spPr>
          <a:xfrm>
            <a:off x="8990027" y="2084919"/>
            <a:ext cx="2234392" cy="1439334"/>
          </a:xfrm>
          <a:prstGeom prst="rect">
            <a:avLst/>
          </a:prstGeom>
          <a:blipFill>
            <a:blip r:embed="rId6" cstate="email">
              <a:extLst>
                <a:ext uri="{28A0092B-C50C-407E-A947-70E740481C1C}">
                  <a14:useLocalDpi xmlns:a14="http://schemas.microsoft.com/office/drawing/2010/main"/>
                </a:ext>
              </a:extLst>
            </a:blip>
            <a:stretch>
              <a:fillRect/>
            </a:stretch>
          </a:blipFill>
          <a:ln w="2540">
            <a:solidFill>
              <a:srgbClr val="392C47"/>
            </a:solidFill>
          </a:ln>
        </p:spPr>
        <p:txBody>
          <a:bodyPr lIns="121889" tIns="60945" rIns="121889" bIns="60945"/>
          <a:lstStyle/>
          <a:p>
            <a:pPr>
              <a:defRPr/>
            </a:pPr>
            <a:endParaRPr lang="zh-CN" altLang="en-US" kern="0">
              <a:solidFill>
                <a:sysClr val="windowText" lastClr="000000"/>
              </a:solidFill>
            </a:endParaRPr>
          </a:p>
        </p:txBody>
      </p:sp>
      <p:cxnSp>
        <p:nvCxnSpPr>
          <p:cNvPr id="18" name="直接连接符 17"/>
          <p:cNvCxnSpPr>
            <a:cxnSpLocks noChangeShapeType="1"/>
          </p:cNvCxnSpPr>
          <p:nvPr/>
        </p:nvCxnSpPr>
        <p:spPr bwMode="auto">
          <a:xfrm>
            <a:off x="4053628" y="3812117"/>
            <a:ext cx="7293513"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81137" y="4085167"/>
            <a:ext cx="7170789" cy="1296720"/>
          </a:xfrm>
          <a:prstGeom prst="rect">
            <a:avLst/>
          </a:prstGeom>
        </p:spPr>
        <p:txBody>
          <a:bodyPr lIns="121889" tIns="60945" rIns="121889" bIns="60945">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4144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重大贡献</a:t>
            </a:r>
          </a:p>
        </p:txBody>
      </p:sp>
      <p:sp>
        <p:nvSpPr>
          <p:cNvPr id="18" name="矩形 17"/>
          <p:cNvSpPr/>
          <p:nvPr/>
        </p:nvSpPr>
        <p:spPr>
          <a:xfrm>
            <a:off x="3793" y="5364748"/>
            <a:ext cx="5778055" cy="121889"/>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19" name="矩形 18"/>
          <p:cNvSpPr/>
          <p:nvPr/>
        </p:nvSpPr>
        <p:spPr>
          <a:xfrm>
            <a:off x="3793" y="4154123"/>
            <a:ext cx="5778055" cy="121889"/>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0" name="矩形 19"/>
          <p:cNvSpPr/>
          <p:nvPr/>
        </p:nvSpPr>
        <p:spPr>
          <a:xfrm>
            <a:off x="3793" y="2950752"/>
            <a:ext cx="5778055" cy="121889"/>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1" name="矩形 20"/>
          <p:cNvSpPr/>
          <p:nvPr/>
        </p:nvSpPr>
        <p:spPr>
          <a:xfrm>
            <a:off x="3793" y="1740127"/>
            <a:ext cx="5778055" cy="121889"/>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2" name="椭圆 21"/>
          <p:cNvSpPr/>
          <p:nvPr/>
        </p:nvSpPr>
        <p:spPr>
          <a:xfrm>
            <a:off x="5532371" y="1375470"/>
            <a:ext cx="907027" cy="90702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01</a:t>
            </a:r>
            <a:endParaRPr lang="zh-CN" altLang="en-US" sz="3199" dirty="0"/>
          </a:p>
        </p:txBody>
      </p:sp>
      <p:sp>
        <p:nvSpPr>
          <p:cNvPr id="23" name="椭圆 22"/>
          <p:cNvSpPr/>
          <p:nvPr/>
        </p:nvSpPr>
        <p:spPr>
          <a:xfrm>
            <a:off x="5532371" y="2581205"/>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02</a:t>
            </a:r>
            <a:endParaRPr lang="zh-CN" altLang="en-US" sz="3199" dirty="0"/>
          </a:p>
        </p:txBody>
      </p:sp>
      <p:sp>
        <p:nvSpPr>
          <p:cNvPr id="24" name="椭圆 23"/>
          <p:cNvSpPr/>
          <p:nvPr/>
        </p:nvSpPr>
        <p:spPr>
          <a:xfrm>
            <a:off x="5532371" y="3753445"/>
            <a:ext cx="907027" cy="90702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03</a:t>
            </a:r>
            <a:endParaRPr lang="zh-CN" altLang="en-US" sz="3199" dirty="0"/>
          </a:p>
        </p:txBody>
      </p:sp>
      <p:sp>
        <p:nvSpPr>
          <p:cNvPr id="25" name="椭圆 24"/>
          <p:cNvSpPr/>
          <p:nvPr/>
        </p:nvSpPr>
        <p:spPr>
          <a:xfrm>
            <a:off x="5532371" y="4973529"/>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04</a:t>
            </a:r>
            <a:endParaRPr lang="zh-CN" altLang="en-US" sz="3199" dirty="0"/>
          </a:p>
        </p:txBody>
      </p:sp>
      <p:grpSp>
        <p:nvGrpSpPr>
          <p:cNvPr id="26" name="组 10"/>
          <p:cNvGrpSpPr/>
          <p:nvPr/>
        </p:nvGrpSpPr>
        <p:grpSpPr>
          <a:xfrm>
            <a:off x="6965085" y="1397141"/>
            <a:ext cx="4041819" cy="1011681"/>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5085" y="2602638"/>
            <a:ext cx="4041819" cy="1011681"/>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5085" y="3808135"/>
            <a:ext cx="4041819" cy="1011681"/>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5085" y="5013631"/>
            <a:ext cx="4041819" cy="1011681"/>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val="2233131662"/>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0472" y="1376251"/>
            <a:ext cx="1151051" cy="1151466"/>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5" name="组合 4"/>
          <p:cNvGrpSpPr/>
          <p:nvPr/>
        </p:nvGrpSpPr>
        <p:grpSpPr>
          <a:xfrm>
            <a:off x="9011547" y="1376251"/>
            <a:ext cx="1151051" cy="1151466"/>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8" name="组合 7"/>
          <p:cNvGrpSpPr/>
          <p:nvPr/>
        </p:nvGrpSpPr>
        <p:grpSpPr>
          <a:xfrm>
            <a:off x="5717217" y="1376251"/>
            <a:ext cx="1151051" cy="1151466"/>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sp>
        <p:nvSpPr>
          <p:cNvPr id="11" name="TextBox 10"/>
          <p:cNvSpPr txBox="1"/>
          <p:nvPr/>
        </p:nvSpPr>
        <p:spPr>
          <a:xfrm>
            <a:off x="1868280"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4135"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5025"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60880"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9355"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5211"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重大贡献</a:t>
            </a:r>
          </a:p>
        </p:txBody>
      </p:sp>
    </p:spTree>
    <p:extLst>
      <p:ext uri="{BB962C8B-B14F-4D97-AF65-F5344CB8AC3E}">
        <p14:creationId xmlns:p14="http://schemas.microsoft.com/office/powerpoint/2010/main" val="256261800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3</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项目成果展示</a:t>
            </a: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完成项目汇总</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项目完成之一</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项目完成之二</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重点项目展示</a:t>
              </a: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6378930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pic>
        <p:nvPicPr>
          <p:cNvPr id="9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794" y="914191"/>
            <a:ext cx="12173141" cy="437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椭圆 90"/>
          <p:cNvSpPr/>
          <p:nvPr/>
        </p:nvSpPr>
        <p:spPr>
          <a:xfrm>
            <a:off x="755108" y="4294967"/>
            <a:ext cx="2099510" cy="2099509"/>
          </a:xfrm>
          <a:prstGeom prst="ellipse">
            <a:avLst/>
          </a:prstGeom>
          <a:solidFill>
            <a:schemeClr val="accent1">
              <a:lumMod val="50000"/>
            </a:schemeClr>
          </a:solidFill>
          <a:ln w="25400" cap="flat" cmpd="sng" algn="ctr">
            <a:noFill/>
            <a:prstDash val="solid"/>
          </a:ln>
          <a:effectLst/>
        </p:spPr>
        <p:txBody>
          <a:bodyPr rtlCol="0" anchor="ctr"/>
          <a:lstStyle/>
          <a:p>
            <a:pPr algn="ctr" defTabSz="1218926">
              <a:defRPr/>
            </a:pPr>
            <a:endParaRPr lang="zh-CN" altLang="en-US" sz="3199" kern="0">
              <a:solidFill>
                <a:prstClr val="white"/>
              </a:solidFill>
              <a:latin typeface="Century Gothic"/>
              <a:ea typeface="微软雅黑" panose="020B0503020204020204" pitchFamily="34" charset="-122"/>
            </a:endParaRPr>
          </a:p>
        </p:txBody>
      </p:sp>
      <p:sp>
        <p:nvSpPr>
          <p:cNvPr id="92" name="TextBox 35"/>
          <p:cNvSpPr txBox="1"/>
          <p:nvPr/>
        </p:nvSpPr>
        <p:spPr>
          <a:xfrm>
            <a:off x="698054" y="4881033"/>
            <a:ext cx="2064511" cy="912796"/>
          </a:xfrm>
          <a:prstGeom prst="rect">
            <a:avLst/>
          </a:prstGeom>
          <a:noFill/>
        </p:spPr>
        <p:txBody>
          <a:bodyPr wrap="none" rtlCol="0">
            <a:spAutoFit/>
          </a:bodyPr>
          <a:lstStyle/>
          <a:p>
            <a:r>
              <a:rPr lang="en-US" altLang="zh-CN" sz="5332" b="1" spc="800" dirty="0">
                <a:solidFill>
                  <a:prstClr val="white"/>
                </a:solidFill>
                <a:latin typeface="微软雅黑" panose="020B0503020204020204" pitchFamily="34" charset="-122"/>
              </a:rPr>
              <a:t> </a:t>
            </a:r>
            <a:r>
              <a:rPr lang="zh-CN" altLang="en-US" sz="5332" b="1" spc="800" dirty="0">
                <a:solidFill>
                  <a:prstClr val="white"/>
                </a:solidFill>
                <a:latin typeface="微软雅黑" panose="020B0503020204020204" pitchFamily="34" charset="-122"/>
              </a:rPr>
              <a:t>概述</a:t>
            </a:r>
          </a:p>
        </p:txBody>
      </p:sp>
      <p:sp>
        <p:nvSpPr>
          <p:cNvPr id="93" name="TextBox 36"/>
          <p:cNvSpPr txBox="1"/>
          <p:nvPr/>
        </p:nvSpPr>
        <p:spPr>
          <a:xfrm>
            <a:off x="3506694" y="5396774"/>
            <a:ext cx="8063030" cy="954143"/>
          </a:xfrm>
          <a:prstGeom prst="rect">
            <a:avLst/>
          </a:prstGeom>
          <a:noFill/>
        </p:spPr>
        <p:txBody>
          <a:bodyPr wrap="square" rtlCol="0">
            <a:spAutoFit/>
          </a:bodyPr>
          <a:lstStyle/>
          <a:p>
            <a:pPr defTabSz="1218926">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2520943989"/>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效益成果</a:t>
            </a:r>
          </a:p>
        </p:txBody>
      </p:sp>
      <p:sp>
        <p:nvSpPr>
          <p:cNvPr id="50" name="五边形 2"/>
          <p:cNvSpPr/>
          <p:nvPr/>
        </p:nvSpPr>
        <p:spPr>
          <a:xfrm flipH="1">
            <a:off x="5697905" y="5399270"/>
            <a:ext cx="5889980" cy="843877"/>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1" name="五边形 5"/>
          <p:cNvSpPr/>
          <p:nvPr/>
        </p:nvSpPr>
        <p:spPr>
          <a:xfrm>
            <a:off x="6071271" y="4358048"/>
            <a:ext cx="5143248" cy="843877"/>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2" name="五边形 7"/>
          <p:cNvSpPr/>
          <p:nvPr/>
        </p:nvSpPr>
        <p:spPr>
          <a:xfrm>
            <a:off x="6541819" y="3316825"/>
            <a:ext cx="4202150" cy="843877"/>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3" name="五边形 9"/>
          <p:cNvSpPr/>
          <p:nvPr/>
        </p:nvSpPr>
        <p:spPr>
          <a:xfrm>
            <a:off x="7160598" y="2275601"/>
            <a:ext cx="2964593" cy="843877"/>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4" name="等腰三角形 53"/>
          <p:cNvSpPr/>
          <p:nvPr/>
        </p:nvSpPr>
        <p:spPr>
          <a:xfrm>
            <a:off x="7766700" y="1196111"/>
            <a:ext cx="1752390" cy="876334"/>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grpSp>
        <p:nvGrpSpPr>
          <p:cNvPr id="55" name="组 12"/>
          <p:cNvGrpSpPr/>
          <p:nvPr/>
        </p:nvGrpSpPr>
        <p:grpSpPr>
          <a:xfrm>
            <a:off x="941608" y="2072445"/>
            <a:ext cx="4084754" cy="3636796"/>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8299" y="2391414"/>
            <a:ext cx="1989187" cy="584640"/>
          </a:xfrm>
          <a:prstGeom prst="rect">
            <a:avLst/>
          </a:prstGeom>
        </p:spPr>
        <p:txBody>
          <a:bodyPr wrap="none">
            <a:spAutoFit/>
          </a:bodyPr>
          <a:lstStyle/>
          <a:p>
            <a:pPr algn="ctr"/>
            <a:r>
              <a:rPr lang="en-US" altLang="zh-CN" sz="3199" b="1" dirty="0">
                <a:solidFill>
                  <a:schemeClr val="bg1">
                    <a:lumMod val="95000"/>
                  </a:schemeClr>
                </a:solidFill>
              </a:rPr>
              <a:t>01</a:t>
            </a:r>
            <a:r>
              <a:rPr lang="zh-CN" altLang="en-US" sz="3199" b="1" dirty="0">
                <a:solidFill>
                  <a:schemeClr val="bg1">
                    <a:lumMod val="95000"/>
                  </a:schemeClr>
                </a:solidFill>
              </a:rPr>
              <a:t> 关键字</a:t>
            </a:r>
            <a:endParaRPr lang="en-US" altLang="zh-CN" sz="3199" b="1" dirty="0">
              <a:solidFill>
                <a:schemeClr val="bg1">
                  <a:lumMod val="95000"/>
                </a:schemeClr>
              </a:solidFill>
            </a:endParaRPr>
          </a:p>
        </p:txBody>
      </p:sp>
      <p:sp>
        <p:nvSpPr>
          <p:cNvPr id="59" name="矩形 58"/>
          <p:cNvSpPr/>
          <p:nvPr/>
        </p:nvSpPr>
        <p:spPr>
          <a:xfrm>
            <a:off x="7443163" y="3408481"/>
            <a:ext cx="2399461" cy="584640"/>
          </a:xfrm>
          <a:prstGeom prst="rect">
            <a:avLst/>
          </a:prstGeom>
        </p:spPr>
        <p:txBody>
          <a:bodyPr wrap="none">
            <a:spAutoFit/>
          </a:bodyPr>
          <a:lstStyle/>
          <a:p>
            <a:pPr algn="ctr"/>
            <a:r>
              <a:rPr lang="en-US" altLang="zh-CN" sz="3199" b="1" dirty="0">
                <a:solidFill>
                  <a:schemeClr val="bg1"/>
                </a:solidFill>
              </a:rPr>
              <a:t>02</a:t>
            </a:r>
            <a:r>
              <a:rPr lang="zh-CN" altLang="en-US" sz="3199" b="1" dirty="0">
                <a:solidFill>
                  <a:schemeClr val="bg1"/>
                </a:solidFill>
              </a:rPr>
              <a:t> 关键文字</a:t>
            </a:r>
            <a:endParaRPr lang="en-US" altLang="zh-CN" sz="3199" b="1" dirty="0">
              <a:solidFill>
                <a:schemeClr val="bg1"/>
              </a:solidFill>
            </a:endParaRPr>
          </a:p>
        </p:txBody>
      </p:sp>
      <p:sp>
        <p:nvSpPr>
          <p:cNvPr id="60" name="矩形 59"/>
          <p:cNvSpPr/>
          <p:nvPr/>
        </p:nvSpPr>
        <p:spPr>
          <a:xfrm>
            <a:off x="7032891" y="4490468"/>
            <a:ext cx="3220008" cy="584640"/>
          </a:xfrm>
          <a:prstGeom prst="rect">
            <a:avLst/>
          </a:prstGeom>
        </p:spPr>
        <p:txBody>
          <a:bodyPr wrap="none">
            <a:spAutoFit/>
          </a:bodyPr>
          <a:lstStyle/>
          <a:p>
            <a:pPr algn="ctr"/>
            <a:r>
              <a:rPr lang="en-US" altLang="zh-CN" sz="3199" b="1" dirty="0">
                <a:solidFill>
                  <a:schemeClr val="bg1"/>
                </a:solidFill>
              </a:rPr>
              <a:t>03</a:t>
            </a:r>
            <a:r>
              <a:rPr lang="zh-CN" altLang="en-US" sz="3199" b="1" dirty="0">
                <a:solidFill>
                  <a:schemeClr val="bg1"/>
                </a:solidFill>
              </a:rPr>
              <a:t> 关键字关键字</a:t>
            </a:r>
            <a:endParaRPr lang="en-US" altLang="zh-CN" sz="3199" b="1" dirty="0">
              <a:solidFill>
                <a:schemeClr val="bg1"/>
              </a:solidFill>
            </a:endParaRPr>
          </a:p>
        </p:txBody>
      </p:sp>
      <p:sp>
        <p:nvSpPr>
          <p:cNvPr id="61" name="矩形 60"/>
          <p:cNvSpPr/>
          <p:nvPr/>
        </p:nvSpPr>
        <p:spPr>
          <a:xfrm>
            <a:off x="7032891" y="5532904"/>
            <a:ext cx="3220008" cy="584640"/>
          </a:xfrm>
          <a:prstGeom prst="rect">
            <a:avLst/>
          </a:prstGeom>
        </p:spPr>
        <p:txBody>
          <a:bodyPr wrap="none">
            <a:spAutoFit/>
          </a:bodyPr>
          <a:lstStyle/>
          <a:p>
            <a:pPr algn="ctr"/>
            <a:r>
              <a:rPr lang="en-US" altLang="zh-CN" sz="3199" b="1" dirty="0">
                <a:solidFill>
                  <a:schemeClr val="bg1"/>
                </a:solidFill>
              </a:rPr>
              <a:t>04</a:t>
            </a:r>
            <a:r>
              <a:rPr lang="zh-CN" altLang="en-US" sz="3199" b="1" dirty="0">
                <a:solidFill>
                  <a:schemeClr val="bg1"/>
                </a:solidFill>
              </a:rPr>
              <a:t> 关键字关键字</a:t>
            </a:r>
            <a:endParaRPr lang="en-US" altLang="zh-CN" sz="3199" b="1" dirty="0">
              <a:solidFill>
                <a:schemeClr val="bg1"/>
              </a:solidFill>
            </a:endParaRPr>
          </a:p>
        </p:txBody>
      </p:sp>
    </p:spTree>
    <p:extLst>
      <p:ext uri="{BB962C8B-B14F-4D97-AF65-F5344CB8AC3E}">
        <p14:creationId xmlns:p14="http://schemas.microsoft.com/office/powerpoint/2010/main" val="3069438139"/>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grpSp>
        <p:nvGrpSpPr>
          <p:cNvPr id="46" name="组合 45"/>
          <p:cNvGrpSpPr/>
          <p:nvPr/>
        </p:nvGrpSpPr>
        <p:grpSpPr>
          <a:xfrm>
            <a:off x="762246" y="2732539"/>
            <a:ext cx="1769555" cy="1880154"/>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8926">
                <a:defRPr/>
              </a:pPr>
              <a:r>
                <a:rPr lang="zh-CN" altLang="en-US" sz="2666" b="1" kern="0" dirty="0">
                  <a:solidFill>
                    <a:prstClr val="white"/>
                  </a:solidFill>
                  <a:latin typeface="+mj-ea"/>
                  <a:ea typeface="+mj-ea"/>
                </a:rPr>
                <a:t>关键词</a:t>
              </a:r>
            </a:p>
          </p:txBody>
        </p:sp>
      </p:grpSp>
      <p:sp>
        <p:nvSpPr>
          <p:cNvPr id="49" name="等腰三角形 48"/>
          <p:cNvSpPr/>
          <p:nvPr/>
        </p:nvSpPr>
        <p:spPr>
          <a:xfrm rot="5400000">
            <a:off x="2638870" y="3576630"/>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0" name="等腰三角形 49"/>
          <p:cNvSpPr/>
          <p:nvPr/>
        </p:nvSpPr>
        <p:spPr>
          <a:xfrm rot="5400000">
            <a:off x="2956336" y="3572275"/>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1" name="六边形 50"/>
          <p:cNvSpPr/>
          <p:nvPr/>
        </p:nvSpPr>
        <p:spPr>
          <a:xfrm rot="16200000">
            <a:off x="3236946" y="1800844"/>
            <a:ext cx="3977524" cy="3743550"/>
          </a:xfrm>
          <a:prstGeom prst="hexagon">
            <a:avLst/>
          </a:prstGeom>
          <a:blipFill dpi="0" rotWithShape="1">
            <a:blip r:embed="rId3" cstate="email">
              <a:extLst>
                <a:ext uri="{28A0092B-C50C-407E-A947-70E740481C1C}">
                  <a14:useLocalDpi xmlns:a14="http://schemas.microsoft.com/office/drawing/2010/main"/>
                </a:ext>
              </a:extLst>
            </a:blip>
            <a:srcRect/>
            <a:stretch>
              <a:fillRect/>
            </a:stretch>
          </a:blipFill>
          <a:ln w="15875" cap="rnd" cmpd="sng" algn="ctr">
            <a:solidFill>
              <a:srgbClr val="DDDDDD"/>
            </a:solid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2" name="六边形 51"/>
          <p:cNvSpPr/>
          <p:nvPr/>
        </p:nvSpPr>
        <p:spPr>
          <a:xfrm rot="16200000">
            <a:off x="5818369" y="1610655"/>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3" name="TextBox 33"/>
          <p:cNvSpPr txBox="1"/>
          <p:nvPr/>
        </p:nvSpPr>
        <p:spPr>
          <a:xfrm>
            <a:off x="5924597" y="1759761"/>
            <a:ext cx="732723" cy="748622"/>
          </a:xfrm>
          <a:prstGeom prst="rect">
            <a:avLst/>
          </a:prstGeom>
          <a:noFill/>
        </p:spPr>
        <p:txBody>
          <a:bodyPr wrap="none" rtlCol="0">
            <a:spAutoFit/>
          </a:bodyPr>
          <a:lstStyle/>
          <a:p>
            <a:r>
              <a:rPr lang="en-US" altLang="zh-CN" sz="4266" dirty="0">
                <a:solidFill>
                  <a:prstClr val="white"/>
                </a:solidFill>
                <a:latin typeface="+mj-ea"/>
                <a:ea typeface="+mj-ea"/>
              </a:rPr>
              <a:t>01</a:t>
            </a:r>
            <a:endParaRPr lang="zh-CN" altLang="en-US" sz="4266" dirty="0">
              <a:solidFill>
                <a:prstClr val="white"/>
              </a:solidFill>
              <a:latin typeface="+mj-ea"/>
              <a:ea typeface="+mj-ea"/>
            </a:endParaRPr>
          </a:p>
        </p:txBody>
      </p:sp>
      <p:sp>
        <p:nvSpPr>
          <p:cNvPr id="54" name="六边形 53"/>
          <p:cNvSpPr/>
          <p:nvPr/>
        </p:nvSpPr>
        <p:spPr>
          <a:xfrm rot="16200000">
            <a:off x="6566028" y="3172422"/>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5" name="TextBox 35"/>
          <p:cNvSpPr txBox="1"/>
          <p:nvPr/>
        </p:nvSpPr>
        <p:spPr>
          <a:xfrm>
            <a:off x="6672256" y="3321527"/>
            <a:ext cx="732723" cy="748622"/>
          </a:xfrm>
          <a:prstGeom prst="rect">
            <a:avLst/>
          </a:prstGeom>
          <a:noFill/>
        </p:spPr>
        <p:txBody>
          <a:bodyPr wrap="none" rtlCol="0">
            <a:spAutoFit/>
          </a:bodyPr>
          <a:lstStyle/>
          <a:p>
            <a:r>
              <a:rPr lang="en-US" altLang="zh-CN" sz="4266" dirty="0">
                <a:solidFill>
                  <a:prstClr val="white"/>
                </a:solidFill>
                <a:latin typeface="+mj-ea"/>
                <a:ea typeface="+mj-ea"/>
              </a:rPr>
              <a:t>02</a:t>
            </a:r>
            <a:endParaRPr lang="zh-CN" altLang="en-US" sz="4266" dirty="0">
              <a:solidFill>
                <a:prstClr val="white"/>
              </a:solidFill>
              <a:latin typeface="+mj-ea"/>
              <a:ea typeface="+mj-ea"/>
            </a:endParaRPr>
          </a:p>
        </p:txBody>
      </p:sp>
      <p:sp>
        <p:nvSpPr>
          <p:cNvPr id="56" name="六边形 55"/>
          <p:cNvSpPr/>
          <p:nvPr/>
        </p:nvSpPr>
        <p:spPr>
          <a:xfrm rot="16200000">
            <a:off x="5894899" y="4855739"/>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7" name="TextBox 37"/>
          <p:cNvSpPr txBox="1"/>
          <p:nvPr/>
        </p:nvSpPr>
        <p:spPr>
          <a:xfrm>
            <a:off x="6001127" y="5004846"/>
            <a:ext cx="732723" cy="748622"/>
          </a:xfrm>
          <a:prstGeom prst="rect">
            <a:avLst/>
          </a:prstGeom>
          <a:noFill/>
        </p:spPr>
        <p:txBody>
          <a:bodyPr wrap="none" rtlCol="0">
            <a:spAutoFit/>
          </a:bodyPr>
          <a:lstStyle/>
          <a:p>
            <a:r>
              <a:rPr lang="en-US" altLang="zh-CN" sz="4266" dirty="0">
                <a:solidFill>
                  <a:prstClr val="white"/>
                </a:solidFill>
                <a:latin typeface="+mj-ea"/>
                <a:ea typeface="+mj-ea"/>
              </a:rPr>
              <a:t>03</a:t>
            </a:r>
            <a:endParaRPr lang="zh-CN" altLang="en-US" sz="4266" dirty="0">
              <a:solidFill>
                <a:prstClr val="white"/>
              </a:solidFill>
              <a:latin typeface="+mj-ea"/>
              <a:ea typeface="+mj-ea"/>
            </a:endParaRPr>
          </a:p>
        </p:txBody>
      </p:sp>
      <p:sp>
        <p:nvSpPr>
          <p:cNvPr id="58" name="TextBox 38"/>
          <p:cNvSpPr txBox="1"/>
          <p:nvPr/>
        </p:nvSpPr>
        <p:spPr bwMode="auto">
          <a:xfrm>
            <a:off x="7215930" y="1387419"/>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7850" y="3008328"/>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5930" y="4747014"/>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19295600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grpSp>
        <p:nvGrpSpPr>
          <p:cNvPr id="24" name="组合 23"/>
          <p:cNvGrpSpPr/>
          <p:nvPr/>
        </p:nvGrpSpPr>
        <p:grpSpPr>
          <a:xfrm>
            <a:off x="1104549" y="1728709"/>
            <a:ext cx="2210813" cy="987120"/>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199">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199"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51184" y="1958254"/>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5131" y="1605597"/>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4549" y="4653621"/>
            <a:ext cx="2210813" cy="1034332"/>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199">
                <a:latin typeface="+mn-ea"/>
              </a:endParaRPr>
            </a:p>
          </p:txBody>
        </p:sp>
        <p:pic>
          <p:nvPicPr>
            <p:cNvPr id="32"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11"/>
          <p:cNvSpPr txBox="1"/>
          <p:nvPr/>
        </p:nvSpPr>
        <p:spPr>
          <a:xfrm>
            <a:off x="3551184" y="3472878"/>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5131" y="3120221"/>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51184" y="4933896"/>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5131" y="4581238"/>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4549" y="3192073"/>
            <a:ext cx="2210813" cy="1033342"/>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199">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grpSp>
      </p:grpSp>
    </p:spTree>
    <p:extLst>
      <p:ext uri="{BB962C8B-B14F-4D97-AF65-F5344CB8AC3E}">
        <p14:creationId xmlns:p14="http://schemas.microsoft.com/office/powerpoint/2010/main"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8402" y="1269845"/>
            <a:ext cx="1838291"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599" b="1" kern="0">
              <a:solidFill>
                <a:sysClr val="window" lastClr="FFFFFF"/>
              </a:solidFill>
              <a:latin typeface="微软雅黑" pitchFamily="34" charset="-122"/>
              <a:ea typeface="微软雅黑" pitchFamily="34" charset="-122"/>
            </a:endParaRPr>
          </a:p>
        </p:txBody>
      </p:sp>
      <p:sp>
        <p:nvSpPr>
          <p:cNvPr id="3" name="椭圆 1"/>
          <p:cNvSpPr/>
          <p:nvPr/>
        </p:nvSpPr>
        <p:spPr>
          <a:xfrm>
            <a:off x="3470324" y="2720229"/>
            <a:ext cx="923516" cy="16539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6092" y="4094135"/>
            <a:ext cx="1646112" cy="184703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599"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5388" y="1041939"/>
            <a:ext cx="1838291"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8586" y="3454223"/>
            <a:ext cx="826970" cy="174017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5682" y="1669904"/>
            <a:ext cx="4416818"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defRPr/>
            </a:pPr>
            <a:r>
              <a:rPr lang="zh-CN" altLang="en-US" sz="2599"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5548" y="4476806"/>
            <a:ext cx="4498068" cy="64719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r>
              <a:rPr lang="zh-CN" altLang="en-US" sz="2599"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4514" y="1692521"/>
            <a:ext cx="675801" cy="979918"/>
          </a:xfrm>
          <a:prstGeom prst="rect">
            <a:avLst/>
          </a:prstGeom>
          <a:noFill/>
        </p:spPr>
        <p:txBody>
          <a:bodyPr wrap="square" lIns="117199" tIns="58599" rIns="117199" bIns="58599" rtlCol="0">
            <a:spAutoFit/>
          </a:bodyPr>
          <a:lstStyle/>
          <a:p>
            <a:pPr>
              <a:defRPr/>
            </a:pPr>
            <a:r>
              <a:rPr lang="en-US" altLang="zh-CN" sz="5599" b="1" kern="0" dirty="0">
                <a:solidFill>
                  <a:schemeClr val="tx1">
                    <a:lumMod val="95000"/>
                    <a:lumOff val="5000"/>
                  </a:schemeClr>
                </a:solidFill>
                <a:latin typeface="Arial Black" pitchFamily="34" charset="0"/>
                <a:ea typeface="微软雅黑" pitchFamily="34" charset="-122"/>
              </a:rPr>
              <a:t>A</a:t>
            </a:r>
            <a:endParaRPr lang="zh-CN" altLang="en-US" sz="5599"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3901" y="4633452"/>
            <a:ext cx="675801" cy="979918"/>
          </a:xfrm>
          <a:prstGeom prst="rect">
            <a:avLst/>
          </a:prstGeom>
          <a:noFill/>
        </p:spPr>
        <p:txBody>
          <a:bodyPr wrap="square" lIns="117199" tIns="58599" rIns="117199" bIns="58599" rtlCol="0">
            <a:spAutoFit/>
          </a:bodyPr>
          <a:lstStyle/>
          <a:p>
            <a:pPr>
              <a:defRPr/>
            </a:pPr>
            <a:r>
              <a:rPr lang="en-US" altLang="zh-CN" sz="5599" b="1" kern="0" dirty="0">
                <a:solidFill>
                  <a:schemeClr val="tx1">
                    <a:lumMod val="95000"/>
                    <a:lumOff val="5000"/>
                  </a:schemeClr>
                </a:solidFill>
                <a:latin typeface="Arial Black" pitchFamily="34" charset="0"/>
                <a:ea typeface="微软雅黑" pitchFamily="34" charset="-122"/>
              </a:rPr>
              <a:t>B</a:t>
            </a:r>
            <a:endParaRPr lang="zh-CN" altLang="en-US" sz="5599"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9098" y="2460917"/>
            <a:ext cx="4947081" cy="758370"/>
          </a:xfrm>
          <a:prstGeom prst="rect">
            <a:avLst/>
          </a:prstGeom>
          <a:noFill/>
        </p:spPr>
        <p:txBody>
          <a:bodyPr wrap="square" lIns="117199" tIns="58599" rIns="117199" bIns="58599"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5683" y="5123999"/>
            <a:ext cx="5316298" cy="758370"/>
          </a:xfrm>
          <a:prstGeom prst="rect">
            <a:avLst/>
          </a:prstGeom>
          <a:noFill/>
        </p:spPr>
        <p:txBody>
          <a:bodyPr wrap="square" lIns="117199" tIns="58599" rIns="117199" bIns="58599"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Tree>
    <p:extLst>
      <p:ext uri="{BB962C8B-B14F-4D97-AF65-F5344CB8AC3E}">
        <p14:creationId xmlns:p14="http://schemas.microsoft.com/office/powerpoint/2010/main" val="360191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42019" y="1805982"/>
            <a:ext cx="9337183"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2028898" y="2551165"/>
            <a:ext cx="8461177" cy="253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ts val="2200"/>
              </a:lnSpc>
              <a:spcAft>
                <a:spcPts val="1200"/>
              </a:spcAft>
            </a:pPr>
            <a:r>
              <a:rPr lang="zh-CN" altLang="en-US" sz="2400" b="1" dirty="0">
                <a:solidFill>
                  <a:srgbClr val="0070C0"/>
                </a:solidFill>
                <a:latin typeface="微软雅黑" pitchFamily="34" charset="-122"/>
                <a:ea typeface="微软雅黑" pitchFamily="34" charset="-122"/>
                <a:sym typeface="微软雅黑" pitchFamily="34" charset="-122"/>
              </a:rPr>
              <a:t>首先</a:t>
            </a:r>
            <a:r>
              <a:rPr lang="zh-CN" altLang="en-US" sz="1400" dirty="0">
                <a:solidFill>
                  <a:srgbClr val="0070C0"/>
                </a:solidFill>
                <a:latin typeface="微软雅黑" pitchFamily="34" charset="-122"/>
                <a:ea typeface="微软雅黑" pitchFamily="34" charset="-122"/>
                <a:sym typeface="微软雅黑" pitchFamily="34" charset="-122"/>
              </a:rPr>
              <a:t>感谢您在百忙之中审阅，当您打开这个文件时，您将开始对我的能力进行评估，对我的经历进行阅读；希望当您关闭这个胶片时，我能够契合您的要求，加入一个新的家庭，共同奋斗！</a:t>
            </a:r>
            <a:r>
              <a:rPr lang="zh-CN" altLang="en-US" sz="1400" dirty="0">
                <a:solidFill>
                  <a:srgbClr val="0070C0"/>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rgbClr val="0070C0"/>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sz="1400" dirty="0">
              <a:solidFill>
                <a:srgbClr val="0070C0"/>
              </a:solidFill>
              <a:latin typeface="微软雅黑" pitchFamily="34" charset="-122"/>
              <a:ea typeface="微软雅黑" pitchFamily="34" charset="-122"/>
              <a:sym typeface="微软雅黑" pitchFamily="34" charset="-122"/>
            </a:endParaRPr>
          </a:p>
          <a:p>
            <a:pPr algn="just" eaLnBrk="1" hangingPunct="1">
              <a:lnSpc>
                <a:spcPts val="2200"/>
              </a:lnSpc>
              <a:spcAft>
                <a:spcPts val="1200"/>
              </a:spcAft>
            </a:pPr>
            <a:r>
              <a:rPr lang="zh-CN" altLang="en-US" sz="1400" dirty="0">
                <a:solidFill>
                  <a:srgbClr val="0070C0"/>
                </a:solidFill>
                <a:latin typeface="微软雅黑" pitchFamily="34" charset="-122"/>
                <a:ea typeface="微软雅黑" pitchFamily="34" charset="-122"/>
                <a:sym typeface="微软雅黑" pitchFamily="34" charset="-122"/>
              </a:rPr>
              <a:t>右键点击图片选择设置图片格式可直接替换图片。</a:t>
            </a:r>
            <a:r>
              <a:rPr lang="zh-CN" altLang="en-US" sz="1400" dirty="0">
                <a:solidFill>
                  <a:srgbClr val="0070C0"/>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rgbClr val="0070C0"/>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在此录入上述图表的描述说明，在此录入上述图表的综合描述说明，在此录入上述图表的综合描述说明，在此录入上述图表的综合描述说明。</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15" name="组合 14"/>
          <p:cNvGrpSpPr/>
          <p:nvPr/>
        </p:nvGrpSpPr>
        <p:grpSpPr>
          <a:xfrm>
            <a:off x="1849115" y="548680"/>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1983882" y="1199985"/>
            <a:ext cx="148707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前言</a:t>
            </a:r>
          </a:p>
        </p:txBody>
      </p:sp>
      <p:grpSp>
        <p:nvGrpSpPr>
          <p:cNvPr id="23" name="组合 22"/>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6" name="组合 25"/>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9" name="组合 28"/>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 name="组合 37"/>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1145267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fltVal val="0"/>
                                          </p:val>
                                        </p:tav>
                                        <p:tav tm="100000">
                                          <p:val>
                                            <p:strVal val="#ppt_w"/>
                                          </p:val>
                                        </p:tav>
                                      </p:tavLst>
                                    </p:anim>
                                    <p:anim calcmode="lin" valueType="num">
                                      <p:cBhvr>
                                        <p:cTn id="12" dur="750" fill="hold"/>
                                        <p:tgtEl>
                                          <p:spTgt spid="15"/>
                                        </p:tgtEl>
                                        <p:attrNameLst>
                                          <p:attrName>ppt_h</p:attrName>
                                        </p:attrNameLst>
                                      </p:cBhvr>
                                      <p:tavLst>
                                        <p:tav tm="0">
                                          <p:val>
                                            <p:fltVal val="0"/>
                                          </p:val>
                                        </p:tav>
                                        <p:tav tm="100000">
                                          <p:val>
                                            <p:strVal val="#ppt_h"/>
                                          </p:val>
                                        </p:tav>
                                      </p:tavLst>
                                    </p:anim>
                                    <p:anim calcmode="lin" valueType="num">
                                      <p:cBhvr>
                                        <p:cTn id="13" dur="750" fill="hold"/>
                                        <p:tgtEl>
                                          <p:spTgt spid="15"/>
                                        </p:tgtEl>
                                        <p:attrNameLst>
                                          <p:attrName>style.rotation</p:attrName>
                                        </p:attrNameLst>
                                      </p:cBhvr>
                                      <p:tavLst>
                                        <p:tav tm="0">
                                          <p:val>
                                            <p:fltVal val="90"/>
                                          </p:val>
                                        </p:tav>
                                        <p:tav tm="100000">
                                          <p:val>
                                            <p:fltVal val="0"/>
                                          </p:val>
                                        </p:tav>
                                      </p:tavLst>
                                    </p:anim>
                                    <p:animEffect transition="in" filter="fade">
                                      <p:cBhvr>
                                        <p:cTn id="14" dur="750"/>
                                        <p:tgtEl>
                                          <p:spTgt spid="15"/>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4</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工作不足之处</a:t>
            </a: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认识上的不足</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管理上的不足</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其他方面不足</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改善不足对策</a:t>
              </a: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294408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3605" y="2120072"/>
            <a:ext cx="5036681" cy="99240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60719" y="2114998"/>
            <a:ext cx="5268826" cy="99240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9781" y="2379768"/>
            <a:ext cx="2316248" cy="73270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4984" y="2379768"/>
            <a:ext cx="2316248" cy="73270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8490" y="3253554"/>
            <a:ext cx="2179844" cy="2046427"/>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91086" y="3253554"/>
            <a:ext cx="2179844" cy="2046427"/>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3682" y="3253554"/>
            <a:ext cx="2179844" cy="2046427"/>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6275" y="3253554"/>
            <a:ext cx="2179844" cy="2046427"/>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81881" y="1026975"/>
            <a:ext cx="1739037" cy="1618415"/>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599"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defRPr/>
                </a:pPr>
                <a:r>
                  <a:rPr lang="zh-CN" altLang="en-US" sz="2799" b="1" kern="0" dirty="0">
                    <a:solidFill>
                      <a:srgbClr val="FFFFFF"/>
                    </a:solidFill>
                    <a:latin typeface="微软雅黑"/>
                    <a:ea typeface="微软雅黑"/>
                  </a:rPr>
                  <a:t>仍需努力</a:t>
                </a:r>
                <a:endParaRPr lang="en-US" altLang="zh-CN" sz="2799"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spTree>
    <p:extLst>
      <p:ext uri="{BB962C8B-B14F-4D97-AF65-F5344CB8AC3E}">
        <p14:creationId xmlns:p14="http://schemas.microsoft.com/office/powerpoint/2010/main" val="214199688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改善对策</a:t>
            </a:r>
          </a:p>
        </p:txBody>
      </p:sp>
      <p:cxnSp>
        <p:nvCxnSpPr>
          <p:cNvPr id="24" name="直接连接符 23"/>
          <p:cNvCxnSpPr/>
          <p:nvPr/>
        </p:nvCxnSpPr>
        <p:spPr>
          <a:xfrm>
            <a:off x="2626794"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71985" y="2373503"/>
            <a:ext cx="1064671" cy="1065054"/>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5960" y="3438558"/>
            <a:ext cx="1064671" cy="1065054"/>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3562"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9316"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5946" y="4974728"/>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8608" y="2766481"/>
            <a:ext cx="2111471" cy="2112235"/>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7851" y="1998396"/>
            <a:ext cx="2111471" cy="2112235"/>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6213" y="2766481"/>
            <a:ext cx="2111471" cy="2112235"/>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9808" y="1998396"/>
            <a:ext cx="2111471" cy="2112235"/>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5189" y="1230311"/>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3551" y="4974728"/>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7146" y="1230311"/>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val="47928499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推进计划</a:t>
            </a:r>
          </a:p>
        </p:txBody>
      </p:sp>
      <p:grpSp>
        <p:nvGrpSpPr>
          <p:cNvPr id="32" name="组合 31"/>
          <p:cNvGrpSpPr>
            <a:grpSpLocks noChangeAspect="1"/>
          </p:cNvGrpSpPr>
          <p:nvPr/>
        </p:nvGrpSpPr>
        <p:grpSpPr>
          <a:xfrm rot="5400000">
            <a:off x="9817780" y="2449832"/>
            <a:ext cx="373957" cy="248686"/>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9541" y="1124483"/>
            <a:ext cx="2804342" cy="1243816"/>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790318"/>
              <a:chOff x="6465370" y="887065"/>
              <a:chExt cx="2098010" cy="790318"/>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899"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7780" y="4221219"/>
            <a:ext cx="373957" cy="248686"/>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9541" y="2878738"/>
            <a:ext cx="2804342" cy="1243816"/>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790318"/>
              <a:chOff x="6465370" y="887065"/>
              <a:chExt cx="2098010" cy="790318"/>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899" dirty="0"/>
                  <a:t>推进第二步骤</a:t>
                </a:r>
              </a:p>
            </p:txBody>
          </p:sp>
          <p:sp>
            <p:nvSpPr>
              <p:cNvPr id="76"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9541" y="4676826"/>
            <a:ext cx="2804342" cy="1243816"/>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790318"/>
              <a:chOff x="6465370" y="887065"/>
              <a:chExt cx="2098010" cy="790318"/>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899" dirty="0"/>
                  <a:t>推进第三步骤</a:t>
                </a:r>
              </a:p>
            </p:txBody>
          </p:sp>
          <p:sp>
            <p:nvSpPr>
              <p:cNvPr id="81"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63120" y="3848000"/>
            <a:ext cx="5938617" cy="1430826"/>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6072" y="1004658"/>
            <a:ext cx="5835667" cy="2559591"/>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Tree>
    <p:extLst>
      <p:ext uri="{BB962C8B-B14F-4D97-AF65-F5344CB8AC3E}">
        <p14:creationId xmlns:p14="http://schemas.microsoft.com/office/powerpoint/2010/main" val="949305168"/>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sp>
        <p:nvSpPr>
          <p:cNvPr id="69" name="Freeform 19"/>
          <p:cNvSpPr>
            <a:spLocks/>
          </p:cNvSpPr>
          <p:nvPr/>
        </p:nvSpPr>
        <p:spPr bwMode="auto">
          <a:xfrm>
            <a:off x="3697061" y="4930243"/>
            <a:ext cx="2565561" cy="194220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1" name="Freeform 20"/>
          <p:cNvSpPr>
            <a:spLocks/>
          </p:cNvSpPr>
          <p:nvPr/>
        </p:nvSpPr>
        <p:spPr bwMode="auto">
          <a:xfrm>
            <a:off x="6106284" y="4992375"/>
            <a:ext cx="1866045" cy="7335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2" name="Freeform 21"/>
          <p:cNvSpPr>
            <a:spLocks/>
          </p:cNvSpPr>
          <p:nvPr/>
        </p:nvSpPr>
        <p:spPr bwMode="auto">
          <a:xfrm>
            <a:off x="6348809" y="2535051"/>
            <a:ext cx="1703693" cy="695508"/>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3" name="Freeform 22"/>
          <p:cNvSpPr>
            <a:spLocks/>
          </p:cNvSpPr>
          <p:nvPr/>
        </p:nvSpPr>
        <p:spPr bwMode="auto">
          <a:xfrm>
            <a:off x="5126160" y="3386898"/>
            <a:ext cx="739604" cy="170970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4" name="Freeform 23"/>
          <p:cNvSpPr>
            <a:spLocks/>
          </p:cNvSpPr>
          <p:nvPr/>
        </p:nvSpPr>
        <p:spPr bwMode="auto">
          <a:xfrm>
            <a:off x="6685539" y="3974170"/>
            <a:ext cx="2072491" cy="165759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5" name="Freeform 24"/>
          <p:cNvSpPr>
            <a:spLocks/>
          </p:cNvSpPr>
          <p:nvPr/>
        </p:nvSpPr>
        <p:spPr bwMode="auto">
          <a:xfrm>
            <a:off x="4468736" y="1971832"/>
            <a:ext cx="1793888" cy="695508"/>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6" name="Freeform 25"/>
          <p:cNvSpPr>
            <a:spLocks/>
          </p:cNvSpPr>
          <p:nvPr/>
        </p:nvSpPr>
        <p:spPr bwMode="auto">
          <a:xfrm>
            <a:off x="4308388" y="3765719"/>
            <a:ext cx="1405046" cy="715551"/>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7" name="Freeform 26"/>
          <p:cNvSpPr>
            <a:spLocks/>
          </p:cNvSpPr>
          <p:nvPr/>
        </p:nvSpPr>
        <p:spPr bwMode="auto">
          <a:xfrm>
            <a:off x="5713433" y="2701412"/>
            <a:ext cx="715551" cy="1405046"/>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8" name="Freeform 27"/>
          <p:cNvSpPr>
            <a:spLocks/>
          </p:cNvSpPr>
          <p:nvPr/>
        </p:nvSpPr>
        <p:spPr bwMode="auto">
          <a:xfrm>
            <a:off x="6178441" y="1356497"/>
            <a:ext cx="719560" cy="1405046"/>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9" name="椭圆 78"/>
          <p:cNvSpPr/>
          <p:nvPr/>
        </p:nvSpPr>
        <p:spPr>
          <a:xfrm>
            <a:off x="3494894" y="4882139"/>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0" name="椭圆 79"/>
          <p:cNvSpPr/>
          <p:nvPr/>
        </p:nvSpPr>
        <p:spPr>
          <a:xfrm>
            <a:off x="4216851" y="3447264"/>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1" name="椭圆 80"/>
          <p:cNvSpPr/>
          <p:nvPr/>
        </p:nvSpPr>
        <p:spPr>
          <a:xfrm>
            <a:off x="8531269" y="3891994"/>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2" name="椭圆 81"/>
          <p:cNvSpPr/>
          <p:nvPr/>
        </p:nvSpPr>
        <p:spPr>
          <a:xfrm>
            <a:off x="7732469" y="2248805"/>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3" name="椭圆 82"/>
          <p:cNvSpPr/>
          <p:nvPr/>
        </p:nvSpPr>
        <p:spPr>
          <a:xfrm>
            <a:off x="4356770" y="1639547"/>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4" name="TextBox 22"/>
          <p:cNvSpPr txBox="1"/>
          <p:nvPr/>
        </p:nvSpPr>
        <p:spPr>
          <a:xfrm>
            <a:off x="1750798" y="4649411"/>
            <a:ext cx="1663694" cy="138467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50797" y="3149273"/>
            <a:ext cx="2401632" cy="112620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100508" y="3664734"/>
            <a:ext cx="1623439" cy="138467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6928" y="1900170"/>
            <a:ext cx="2387018" cy="112620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50796" y="1487985"/>
            <a:ext cx="2519697" cy="867729"/>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3787" y="1241158"/>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783696953"/>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40178" y="1714501"/>
            <a:ext cx="3070173" cy="1460501"/>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4198" y="1714488"/>
            <a:ext cx="1064250" cy="1460496"/>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9035" y="1714502"/>
            <a:ext cx="3070172" cy="1460500"/>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40178" y="3427413"/>
            <a:ext cx="3070173" cy="1460500"/>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9035" y="3427413"/>
            <a:ext cx="3070172" cy="1460500"/>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40432" y="3427868"/>
            <a:ext cx="1064250" cy="1460496"/>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grpSp>
        <p:nvGrpSpPr>
          <p:cNvPr id="24" name="Group 12"/>
          <p:cNvGrpSpPr>
            <a:grpSpLocks/>
          </p:cNvGrpSpPr>
          <p:nvPr/>
        </p:nvGrpSpPr>
        <p:grpSpPr bwMode="auto">
          <a:xfrm>
            <a:off x="4840432" y="1714506"/>
            <a:ext cx="1064250" cy="1460496"/>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4198" y="3426777"/>
            <a:ext cx="1064250" cy="1460496"/>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8029092"/>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4" name="TextBox 7"/>
            <p:cNvSpPr>
              <a:spLocks noChangeArrowheads="1"/>
            </p:cNvSpPr>
            <p:nvPr/>
          </p:nvSpPr>
          <p:spPr bwMode="auto">
            <a:xfrm>
              <a:off x="1514169"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5</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81730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明年工作计划</a:t>
            </a:r>
          </a:p>
        </p:txBody>
      </p:sp>
      <p:grpSp>
        <p:nvGrpSpPr>
          <p:cNvPr id="66" name="组合 65"/>
          <p:cNvGrpSpPr/>
          <p:nvPr/>
        </p:nvGrpSpPr>
        <p:grpSpPr>
          <a:xfrm>
            <a:off x="3523860"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明年计划思路</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五年工作计划</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实施步骤概述</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未来工作展望</a:t>
              </a:r>
            </a:p>
          </p:txBody>
        </p:sp>
      </p:grpSp>
      <p:sp>
        <p:nvSpPr>
          <p:cNvPr id="78" name="TextBox 7"/>
          <p:cNvSpPr>
            <a:spLocks noChangeArrowheads="1"/>
          </p:cNvSpPr>
          <p:nvPr/>
        </p:nvSpPr>
        <p:spPr bwMode="auto">
          <a:xfrm>
            <a:off x="2281163" y="3261526"/>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3651787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8401" y="3227773"/>
            <a:ext cx="9276372" cy="207406"/>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3" name="组合 2"/>
          <p:cNvGrpSpPr/>
          <p:nvPr/>
        </p:nvGrpSpPr>
        <p:grpSpPr>
          <a:xfrm>
            <a:off x="1461340" y="1215861"/>
            <a:ext cx="4325009" cy="1444786"/>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892" tIns="60946" rIns="121892" bIns="60946" numCol="1" anchor="t" anchorCtr="0" compatLnSpc="1">
              <a:prstTxWarp prst="textNoShape">
                <a:avLst/>
              </a:prstTxWarp>
            </a:bodyPr>
            <a:lstStyle/>
            <a:p>
              <a:endParaRPr lang="zh-CN" altLang="en-US" sz="3199">
                <a:latin typeface="+mj-ea"/>
                <a:ea typeface="+mj-ea"/>
              </a:endParaRPr>
            </a:p>
          </p:txBody>
        </p:sp>
      </p:grpSp>
      <p:grpSp>
        <p:nvGrpSpPr>
          <p:cNvPr id="10" name="组合 9"/>
          <p:cNvGrpSpPr/>
          <p:nvPr/>
        </p:nvGrpSpPr>
        <p:grpSpPr>
          <a:xfrm>
            <a:off x="6399764" y="1215861"/>
            <a:ext cx="4325009" cy="1444786"/>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892" tIns="60946" rIns="121892" bIns="60946" numCol="1" anchor="t" anchorCtr="0" compatLnSpc="1">
              <a:prstTxWarp prst="textNoShape">
                <a:avLst/>
              </a:prstTxWarp>
            </a:bodyPr>
            <a:lstStyle/>
            <a:p>
              <a:endParaRPr lang="zh-CN" altLang="en-US" sz="3199">
                <a:latin typeface="+mj-ea"/>
                <a:ea typeface="+mj-ea"/>
              </a:endParaRPr>
            </a:p>
          </p:txBody>
        </p:sp>
      </p:grpSp>
      <p:grpSp>
        <p:nvGrpSpPr>
          <p:cNvPr id="17" name="组合 16"/>
          <p:cNvGrpSpPr/>
          <p:nvPr/>
        </p:nvGrpSpPr>
        <p:grpSpPr>
          <a:xfrm>
            <a:off x="6399764" y="3982961"/>
            <a:ext cx="4325009" cy="1444786"/>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61340" y="3999179"/>
            <a:ext cx="4325009" cy="1444786"/>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spTree>
    <p:extLst>
      <p:ext uri="{BB962C8B-B14F-4D97-AF65-F5344CB8AC3E}">
        <p14:creationId xmlns:p14="http://schemas.microsoft.com/office/powerpoint/2010/main" val="2426521011"/>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52145" y="3400400"/>
            <a:ext cx="10439239" cy="243780"/>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 name="椭圆 2"/>
          <p:cNvSpPr/>
          <p:nvPr/>
        </p:nvSpPr>
        <p:spPr>
          <a:xfrm>
            <a:off x="1752145"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4" name="椭圆 3"/>
          <p:cNvSpPr/>
          <p:nvPr/>
        </p:nvSpPr>
        <p:spPr>
          <a:xfrm>
            <a:off x="2446239"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5" name="椭圆 4"/>
          <p:cNvSpPr/>
          <p:nvPr/>
        </p:nvSpPr>
        <p:spPr>
          <a:xfrm>
            <a:off x="4528522"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6" name="椭圆 5"/>
          <p:cNvSpPr/>
          <p:nvPr/>
        </p:nvSpPr>
        <p:spPr>
          <a:xfrm>
            <a:off x="5222616"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7" name="椭圆 6"/>
          <p:cNvSpPr/>
          <p:nvPr/>
        </p:nvSpPr>
        <p:spPr>
          <a:xfrm>
            <a:off x="6610805"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8" name="椭圆 7"/>
          <p:cNvSpPr/>
          <p:nvPr/>
        </p:nvSpPr>
        <p:spPr>
          <a:xfrm>
            <a:off x="7304899"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9" name="椭圆 8"/>
          <p:cNvSpPr/>
          <p:nvPr/>
        </p:nvSpPr>
        <p:spPr>
          <a:xfrm>
            <a:off x="8693088"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0" name="椭圆 9"/>
          <p:cNvSpPr/>
          <p:nvPr/>
        </p:nvSpPr>
        <p:spPr>
          <a:xfrm>
            <a:off x="9387182"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1" name="椭圆 10"/>
          <p:cNvSpPr/>
          <p:nvPr/>
        </p:nvSpPr>
        <p:spPr>
          <a:xfrm>
            <a:off x="10775371"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2" name="椭圆 11"/>
          <p:cNvSpPr/>
          <p:nvPr/>
        </p:nvSpPr>
        <p:spPr>
          <a:xfrm>
            <a:off x="11469465"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13" name="组合 12"/>
          <p:cNvGrpSpPr/>
          <p:nvPr/>
        </p:nvGrpSpPr>
        <p:grpSpPr>
          <a:xfrm>
            <a:off x="1817216" y="1703849"/>
            <a:ext cx="1312774" cy="146716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20702" y="1703849"/>
            <a:ext cx="2689847" cy="1313249"/>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8318" y="3906017"/>
            <a:ext cx="1312774" cy="146716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4657" y="1703849"/>
            <a:ext cx="1312774" cy="146716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03</a:t>
              </a:r>
              <a:endParaRPr lang="en-US" altLang="zh-CN" sz="5899"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8143" y="1703849"/>
            <a:ext cx="2689847" cy="1313249"/>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40333"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4" name="椭圆 33"/>
          <p:cNvSpPr/>
          <p:nvPr/>
        </p:nvSpPr>
        <p:spPr>
          <a:xfrm>
            <a:off x="3834428"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5" name="椭圆 34"/>
          <p:cNvSpPr/>
          <p:nvPr/>
        </p:nvSpPr>
        <p:spPr>
          <a:xfrm>
            <a:off x="5916711"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6" name="椭圆 35"/>
          <p:cNvSpPr/>
          <p:nvPr/>
        </p:nvSpPr>
        <p:spPr>
          <a:xfrm>
            <a:off x="7998994"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7" name="椭圆 36"/>
          <p:cNvSpPr/>
          <p:nvPr/>
        </p:nvSpPr>
        <p:spPr>
          <a:xfrm>
            <a:off x="10081277"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38" name="组合 37"/>
          <p:cNvGrpSpPr/>
          <p:nvPr/>
        </p:nvGrpSpPr>
        <p:grpSpPr>
          <a:xfrm>
            <a:off x="4597349" y="4059933"/>
            <a:ext cx="2689847" cy="1313249"/>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6701" y="3906017"/>
            <a:ext cx="1312774" cy="146716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04</a:t>
              </a:r>
              <a:endParaRPr lang="en-US" altLang="zh-CN" sz="5899"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5733" y="4059933"/>
            <a:ext cx="2689847" cy="1313249"/>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未来工作思路</a:t>
            </a:r>
          </a:p>
        </p:txBody>
      </p:sp>
    </p:spTree>
    <p:extLst>
      <p:ext uri="{BB962C8B-B14F-4D97-AF65-F5344CB8AC3E}">
        <p14:creationId xmlns:p14="http://schemas.microsoft.com/office/powerpoint/2010/main" val="258018860"/>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未来工作思路</a:t>
            </a:r>
          </a:p>
        </p:txBody>
      </p:sp>
      <p:sp>
        <p:nvSpPr>
          <p:cNvPr id="51" name="Freeform 26"/>
          <p:cNvSpPr>
            <a:spLocks/>
          </p:cNvSpPr>
          <p:nvPr/>
        </p:nvSpPr>
        <p:spPr bwMode="auto">
          <a:xfrm>
            <a:off x="4881359" y="1773199"/>
            <a:ext cx="1634112" cy="1639131"/>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8610" y="1773199"/>
            <a:ext cx="1634112" cy="1639131"/>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81359" y="3465492"/>
            <a:ext cx="1634112" cy="1634703"/>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8610" y="3465492"/>
            <a:ext cx="1634112" cy="1634703"/>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4541" y="1891275"/>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4542" y="1514751"/>
            <a:ext cx="1887013" cy="369333"/>
          </a:xfrm>
          <a:prstGeom prst="rect">
            <a:avLst/>
          </a:prstGeom>
          <a:noFill/>
        </p:spPr>
        <p:txBody>
          <a:bodyPr wrap="none" lIns="121889" tIns="60944" rIns="121889" bIns="60944"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4835" y="3824025"/>
            <a:ext cx="1203312"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p>
            <a:r>
              <a:rPr lang="zh-CN" altLang="en-US" sz="3699" dirty="0">
                <a:latin typeface="+mj-ea"/>
                <a:ea typeface="+mj-ea"/>
              </a:rPr>
              <a:t>思路</a:t>
            </a:r>
          </a:p>
        </p:txBody>
      </p:sp>
      <p:sp>
        <p:nvSpPr>
          <p:cNvPr id="58" name="Rectangle 13" descr="FD1DDF730CE4456e89755B07FE1653D0# #Rectangle 13"/>
          <p:cNvSpPr>
            <a:spLocks noChangeArrowheads="1"/>
          </p:cNvSpPr>
          <p:nvPr/>
        </p:nvSpPr>
        <p:spPr bwMode="auto">
          <a:xfrm>
            <a:off x="8144541" y="4872477"/>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4542" y="4495953"/>
            <a:ext cx="1887013" cy="369333"/>
          </a:xfrm>
          <a:prstGeom prst="rect">
            <a:avLst/>
          </a:prstGeom>
          <a:noFill/>
        </p:spPr>
        <p:txBody>
          <a:bodyPr wrap="none" lIns="121889" tIns="60944" rIns="121889" bIns="60944"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6225" y="1891275"/>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7231" y="1514751"/>
            <a:ext cx="1887013" cy="369333"/>
          </a:xfrm>
          <a:prstGeom prst="rect">
            <a:avLst/>
          </a:prstGeom>
          <a:noFill/>
        </p:spPr>
        <p:txBody>
          <a:bodyPr wrap="none" lIns="121889" tIns="60944" rIns="121889" bIns="60944"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6225" y="4872477"/>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7231" y="4495953"/>
            <a:ext cx="1887013" cy="369333"/>
          </a:xfrm>
          <a:prstGeom prst="rect">
            <a:avLst/>
          </a:prstGeom>
          <a:noFill/>
        </p:spPr>
        <p:txBody>
          <a:bodyPr wrap="none" lIns="121889" tIns="60944" rIns="121889" bIns="60944" rtlCol="0">
            <a:spAutoFit/>
          </a:bodyPr>
          <a:lstStyle/>
          <a:p>
            <a:pPr algn="r"/>
            <a:r>
              <a:rPr lang="zh-CN" altLang="en-US" sz="1600" dirty="0">
                <a:latin typeface="+mj-ea"/>
                <a:ea typeface="+mj-ea"/>
              </a:rPr>
              <a:t>点击输入标题文本</a:t>
            </a:r>
          </a:p>
        </p:txBody>
      </p:sp>
      <p:sp>
        <p:nvSpPr>
          <p:cNvPr id="64" name="矩形 63"/>
          <p:cNvSpPr/>
          <p:nvPr/>
        </p:nvSpPr>
        <p:spPr>
          <a:xfrm>
            <a:off x="5266157" y="2104019"/>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01</a:t>
            </a:r>
            <a:endParaRPr lang="zh-CN" altLang="en-US" sz="3199" dirty="0">
              <a:solidFill>
                <a:schemeClr val="bg1"/>
              </a:solidFill>
              <a:latin typeface="+mj-ea"/>
              <a:ea typeface="+mj-ea"/>
            </a:endParaRPr>
          </a:p>
        </p:txBody>
      </p:sp>
      <p:sp>
        <p:nvSpPr>
          <p:cNvPr id="65" name="矩形 64"/>
          <p:cNvSpPr/>
          <p:nvPr/>
        </p:nvSpPr>
        <p:spPr>
          <a:xfrm>
            <a:off x="7280758" y="2104019"/>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02</a:t>
            </a:r>
            <a:endParaRPr lang="zh-CN" altLang="en-US" sz="3199" dirty="0">
              <a:solidFill>
                <a:schemeClr val="bg1"/>
              </a:solidFill>
              <a:latin typeface="+mj-ea"/>
              <a:ea typeface="+mj-ea"/>
            </a:endParaRPr>
          </a:p>
        </p:txBody>
      </p:sp>
      <p:sp>
        <p:nvSpPr>
          <p:cNvPr id="66" name="矩形 65"/>
          <p:cNvSpPr/>
          <p:nvPr/>
        </p:nvSpPr>
        <p:spPr>
          <a:xfrm>
            <a:off x="5266157" y="4188177"/>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03</a:t>
            </a:r>
            <a:endParaRPr lang="zh-CN" altLang="en-US" sz="3199" dirty="0">
              <a:solidFill>
                <a:schemeClr val="bg1"/>
              </a:solidFill>
              <a:latin typeface="+mj-ea"/>
              <a:ea typeface="+mj-ea"/>
            </a:endParaRPr>
          </a:p>
        </p:txBody>
      </p:sp>
      <p:sp>
        <p:nvSpPr>
          <p:cNvPr id="67" name="矩形 66"/>
          <p:cNvSpPr/>
          <p:nvPr/>
        </p:nvSpPr>
        <p:spPr>
          <a:xfrm>
            <a:off x="7280758" y="4188177"/>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04</a:t>
            </a:r>
            <a:endParaRPr lang="zh-CN" altLang="en-US" sz="3199" dirty="0">
              <a:solidFill>
                <a:schemeClr val="bg1"/>
              </a:solidFill>
              <a:latin typeface="+mj-ea"/>
              <a:ea typeface="+mj-ea"/>
            </a:endParaRPr>
          </a:p>
        </p:txBody>
      </p:sp>
      <p:sp>
        <p:nvSpPr>
          <p:cNvPr id="68" name="Freeform 24"/>
          <p:cNvSpPr>
            <a:spLocks noEditPoints="1"/>
          </p:cNvSpPr>
          <p:nvPr/>
        </p:nvSpPr>
        <p:spPr bwMode="auto">
          <a:xfrm flipH="1">
            <a:off x="6060246" y="2579700"/>
            <a:ext cx="1177284" cy="125427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18" tIns="81259" rIns="162518" bIns="81259" numCol="1" anchor="t" anchorCtr="0" compatLnSpc="1">
            <a:prstTxWarp prst="textNoShape">
              <a:avLst/>
            </a:prstTxWarp>
          </a:bodyPr>
          <a:lstStyle/>
          <a:p>
            <a:endParaRPr lang="zh-CN" altLang="en-US" sz="3199">
              <a:latin typeface="+mj-ea"/>
              <a:ea typeface="+mj-ea"/>
            </a:endParaRPr>
          </a:p>
        </p:txBody>
      </p:sp>
    </p:spTree>
    <p:extLst>
      <p:ext uri="{BB962C8B-B14F-4D97-AF65-F5344CB8AC3E}">
        <p14:creationId xmlns:p14="http://schemas.microsoft.com/office/powerpoint/2010/main" val="2561712142"/>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738" y="-26673"/>
            <a:ext cx="3166792" cy="134049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67" name="TextBox 59"/>
          <p:cNvSpPr txBox="1">
            <a:spLocks noChangeArrowheads="1"/>
          </p:cNvSpPr>
          <p:nvPr/>
        </p:nvSpPr>
        <p:spPr bwMode="auto">
          <a:xfrm>
            <a:off x="4441743" y="421656"/>
            <a:ext cx="3311688" cy="149553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78">
              <a:lnSpc>
                <a:spcPct val="120000"/>
              </a:lnSpc>
              <a:defRPr/>
            </a:pPr>
            <a:r>
              <a:rPr lang="zh-CN" altLang="en-US" sz="4799"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178">
              <a:lnSpc>
                <a:spcPct val="120000"/>
              </a:lnSpc>
              <a:defRPr/>
            </a:pPr>
            <a:r>
              <a:rPr lang="en-US" altLang="zh-CN" sz="2799" kern="0" dirty="0">
                <a:solidFill>
                  <a:srgbClr val="2F5EB0"/>
                </a:solidFill>
                <a:latin typeface="微软雅黑" pitchFamily="34" charset="-122"/>
                <a:ea typeface="微软雅黑" pitchFamily="34" charset="-122"/>
              </a:rPr>
              <a:t>Contents</a:t>
            </a:r>
            <a:endParaRPr lang="en-US" altLang="ko-KR" sz="2799"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479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0" name="文本框 9"/>
          <p:cNvSpPr txBox="1"/>
          <p:nvPr/>
        </p:nvSpPr>
        <p:spPr>
          <a:xfrm>
            <a:off x="1418029"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年度工作概述</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69163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2" name="Freeform 5"/>
          <p:cNvSpPr>
            <a:spLocks/>
          </p:cNvSpPr>
          <p:nvPr/>
        </p:nvSpPr>
        <p:spPr bwMode="auto">
          <a:xfrm>
            <a:off x="5505715"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73" name="Freeform 5"/>
          <p:cNvSpPr>
            <a:spLocks/>
          </p:cNvSpPr>
          <p:nvPr/>
        </p:nvSpPr>
        <p:spPr bwMode="auto">
          <a:xfrm>
            <a:off x="7340950"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4" name="Freeform 5"/>
          <p:cNvSpPr>
            <a:spLocks/>
          </p:cNvSpPr>
          <p:nvPr/>
        </p:nvSpPr>
        <p:spPr bwMode="auto">
          <a:xfrm>
            <a:off x="920382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5" name="KSO_Shape"/>
          <p:cNvSpPr>
            <a:spLocks/>
          </p:cNvSpPr>
          <p:nvPr/>
        </p:nvSpPr>
        <p:spPr bwMode="auto">
          <a:xfrm>
            <a:off x="3997949" y="3309850"/>
            <a:ext cx="599483" cy="45720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6" name="KSO_Shape"/>
          <p:cNvSpPr>
            <a:spLocks/>
          </p:cNvSpPr>
          <p:nvPr/>
        </p:nvSpPr>
        <p:spPr bwMode="auto">
          <a:xfrm>
            <a:off x="5798158" y="3253360"/>
            <a:ext cx="587403" cy="58153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7" name="KSO_Shape"/>
          <p:cNvSpPr>
            <a:spLocks/>
          </p:cNvSpPr>
          <p:nvPr/>
        </p:nvSpPr>
        <p:spPr bwMode="auto">
          <a:xfrm>
            <a:off x="9565718" y="3308662"/>
            <a:ext cx="518709" cy="44090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8" name="文本框 9"/>
          <p:cNvSpPr txBox="1"/>
          <p:nvPr/>
        </p:nvSpPr>
        <p:spPr>
          <a:xfrm>
            <a:off x="3233654"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工作完成情况</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017689"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成功项目展示</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6859903"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工作不足之处</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8746531"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明年工作计划</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7673251" y="3260106"/>
            <a:ext cx="519146" cy="51914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6560" y="3308662"/>
            <a:ext cx="585547" cy="44403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1251" y="6524709"/>
            <a:ext cx="12192671" cy="360436"/>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5" name="矩形 84"/>
          <p:cNvSpPr/>
          <p:nvPr/>
        </p:nvSpPr>
        <p:spPr>
          <a:xfrm flipH="1">
            <a:off x="1250" y="6595759"/>
            <a:ext cx="12192671" cy="2889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6" name="矩形 5"/>
          <p:cNvSpPr/>
          <p:nvPr/>
        </p:nvSpPr>
        <p:spPr>
          <a:xfrm>
            <a:off x="9975772" y="6492514"/>
            <a:ext cx="1018084" cy="111792"/>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7" name="矩形 86"/>
          <p:cNvSpPr/>
          <p:nvPr/>
        </p:nvSpPr>
        <p:spPr>
          <a:xfrm>
            <a:off x="10066731" y="6492513"/>
            <a:ext cx="1070380" cy="39216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8" name="Rectangle 4"/>
          <p:cNvSpPr txBox="1">
            <a:spLocks noChangeArrowheads="1"/>
          </p:cNvSpPr>
          <p:nvPr/>
        </p:nvSpPr>
        <p:spPr bwMode="auto">
          <a:xfrm>
            <a:off x="9985220" y="6492513"/>
            <a:ext cx="1151892" cy="392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139" y="7029364"/>
            <a:ext cx="843501" cy="355034"/>
          </a:xfrm>
          <a:prstGeom prst="rect">
            <a:avLst/>
          </a:prstGeom>
          <a:noFill/>
        </p:spPr>
        <p:txBody>
          <a:bodyPr wrap="none" rtlCol="0">
            <a:spAutoFit/>
          </a:bodyPr>
          <a:lstStyle/>
          <a:p>
            <a:r>
              <a:rPr lang="zh-CN" altLang="en-US" sz="1707" dirty="0"/>
              <a:t>延时符</a:t>
            </a:r>
          </a:p>
        </p:txBody>
      </p:sp>
    </p:spTree>
    <p:extLst>
      <p:ext uri="{BB962C8B-B14F-4D97-AF65-F5344CB8AC3E}">
        <p14:creationId xmlns:p14="http://schemas.microsoft.com/office/powerpoint/2010/main" val="152727357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1000"/>
                                        <p:tgtEl>
                                          <p:spTgt spid="83"/>
                                        </p:tgtEl>
                                      </p:cBhvr>
                                    </p:animEffect>
                                    <p:anim calcmode="lin" valueType="num">
                                      <p:cBhvr>
                                        <p:cTn id="43" dur="1000" fill="hold"/>
                                        <p:tgtEl>
                                          <p:spTgt spid="83"/>
                                        </p:tgtEl>
                                        <p:attrNameLst>
                                          <p:attrName>ppt_x</p:attrName>
                                        </p:attrNameLst>
                                      </p:cBhvr>
                                      <p:tavLst>
                                        <p:tav tm="0">
                                          <p:val>
                                            <p:strVal val="#ppt_x"/>
                                          </p:val>
                                        </p:tav>
                                        <p:tav tm="100000">
                                          <p:val>
                                            <p:strVal val="#ppt_x"/>
                                          </p:val>
                                        </p:tav>
                                      </p:tavLst>
                                    </p:anim>
                                    <p:anim calcmode="lin" valueType="num">
                                      <p:cBhvr>
                                        <p:cTn id="44" dur="1000" fill="hold"/>
                                        <p:tgtEl>
                                          <p:spTgt spid="8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1000"/>
                                        <p:tgtEl>
                                          <p:spTgt spid="82"/>
                                        </p:tgtEl>
                                      </p:cBhvr>
                                    </p:animEffect>
                                    <p:anim calcmode="lin" valueType="num">
                                      <p:cBhvr>
                                        <p:cTn id="58" dur="1000" fill="hold"/>
                                        <p:tgtEl>
                                          <p:spTgt spid="82"/>
                                        </p:tgtEl>
                                        <p:attrNameLst>
                                          <p:attrName>ppt_x</p:attrName>
                                        </p:attrNameLst>
                                      </p:cBhvr>
                                      <p:tavLst>
                                        <p:tav tm="0">
                                          <p:val>
                                            <p:strVal val="#ppt_x"/>
                                          </p:val>
                                        </p:tav>
                                        <p:tav tm="100000">
                                          <p:val>
                                            <p:strVal val="#ppt_x"/>
                                          </p:val>
                                        </p:tav>
                                      </p:tavLst>
                                    </p:anim>
                                    <p:anim calcmode="lin" valueType="num">
                                      <p:cBhvr>
                                        <p:cTn id="59" dur="1000" fill="hold"/>
                                        <p:tgtEl>
                                          <p:spTgt spid="8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1000"/>
                                        <p:tgtEl>
                                          <p:spTgt spid="77"/>
                                        </p:tgtEl>
                                      </p:cBhvr>
                                    </p:animEffect>
                                    <p:anim calcmode="lin" valueType="num">
                                      <p:cBhvr>
                                        <p:cTn id="63" dur="1000" fill="hold"/>
                                        <p:tgtEl>
                                          <p:spTgt spid="77"/>
                                        </p:tgtEl>
                                        <p:attrNameLst>
                                          <p:attrName>ppt_x</p:attrName>
                                        </p:attrNameLst>
                                      </p:cBhvr>
                                      <p:tavLst>
                                        <p:tav tm="0">
                                          <p:val>
                                            <p:strVal val="#ppt_x"/>
                                          </p:val>
                                        </p:tav>
                                        <p:tav tm="100000">
                                          <p:val>
                                            <p:strVal val="#ppt_x"/>
                                          </p:val>
                                        </p:tav>
                                      </p:tavLst>
                                    </p:anim>
                                    <p:anim calcmode="lin" valueType="num">
                                      <p:cBhvr>
                                        <p:cTn id="64" dur="1000" fill="hold"/>
                                        <p:tgtEl>
                                          <p:spTgt spid="77"/>
                                        </p:tgtEl>
                                        <p:attrNameLst>
                                          <p:attrName>ppt_y</p:attrName>
                                        </p:attrNameLst>
                                      </p:cBhvr>
                                      <p:tavLst>
                                        <p:tav tm="0">
                                          <p:val>
                                            <p:strVal val="#ppt_y-.1"/>
                                          </p:val>
                                        </p:tav>
                                        <p:tav tm="100000">
                                          <p:val>
                                            <p:strVal val="#ppt_y"/>
                                          </p:val>
                                        </p:tav>
                                      </p:tavLst>
                                    </p:anim>
                                  </p:childTnLst>
                                </p:cTn>
                              </p:par>
                              <p:par>
                                <p:cTn id="65" presetID="16" presetClass="entr" presetSubtype="21" fill="hold" grpId="0" nodeType="withEffect">
                                  <p:stCondLst>
                                    <p:cond delay="3250"/>
                                  </p:stCondLst>
                                  <p:childTnLst>
                                    <p:set>
                                      <p:cBhvr>
                                        <p:cTn id="66" dur="1" fill="hold">
                                          <p:stCondLst>
                                            <p:cond delay="0"/>
                                          </p:stCondLst>
                                        </p:cTn>
                                        <p:tgtEl>
                                          <p:spTgt spid="70"/>
                                        </p:tgtEl>
                                        <p:attrNameLst>
                                          <p:attrName>style.visibility</p:attrName>
                                        </p:attrNameLst>
                                      </p:cBhvr>
                                      <p:to>
                                        <p:strVal val="visible"/>
                                      </p:to>
                                    </p:set>
                                    <p:animEffect transition="in" filter="barn(inVertical)">
                                      <p:cBhvr>
                                        <p:cTn id="67" dur="500"/>
                                        <p:tgtEl>
                                          <p:spTgt spid="70"/>
                                        </p:tgtEl>
                                      </p:cBhvr>
                                    </p:animEffect>
                                  </p:childTnLst>
                                </p:cTn>
                              </p:par>
                              <p:par>
                                <p:cTn id="68" presetID="16" presetClass="entr" presetSubtype="21" fill="hold" grpId="0" nodeType="withEffect">
                                  <p:stCondLst>
                                    <p:cond delay="3250"/>
                                  </p:stCondLst>
                                  <p:childTnLst>
                                    <p:set>
                                      <p:cBhvr>
                                        <p:cTn id="69" dur="1" fill="hold">
                                          <p:stCondLst>
                                            <p:cond delay="0"/>
                                          </p:stCondLst>
                                        </p:cTn>
                                        <p:tgtEl>
                                          <p:spTgt spid="78"/>
                                        </p:tgtEl>
                                        <p:attrNameLst>
                                          <p:attrName>style.visibility</p:attrName>
                                        </p:attrNameLst>
                                      </p:cBhvr>
                                      <p:to>
                                        <p:strVal val="visible"/>
                                      </p:to>
                                    </p:set>
                                    <p:animEffect transition="in" filter="barn(inVertical)">
                                      <p:cBhvr>
                                        <p:cTn id="70" dur="500"/>
                                        <p:tgtEl>
                                          <p:spTgt spid="78"/>
                                        </p:tgtEl>
                                      </p:cBhvr>
                                    </p:animEffect>
                                  </p:childTnLst>
                                </p:cTn>
                              </p:par>
                              <p:par>
                                <p:cTn id="71" presetID="16" presetClass="entr" presetSubtype="21" fill="hold" grpId="0" nodeType="withEffect">
                                  <p:stCondLst>
                                    <p:cond delay="3250"/>
                                  </p:stCondLst>
                                  <p:childTnLst>
                                    <p:set>
                                      <p:cBhvr>
                                        <p:cTn id="72" dur="1" fill="hold">
                                          <p:stCondLst>
                                            <p:cond delay="0"/>
                                          </p:stCondLst>
                                        </p:cTn>
                                        <p:tgtEl>
                                          <p:spTgt spid="79"/>
                                        </p:tgtEl>
                                        <p:attrNameLst>
                                          <p:attrName>style.visibility</p:attrName>
                                        </p:attrNameLst>
                                      </p:cBhvr>
                                      <p:to>
                                        <p:strVal val="visible"/>
                                      </p:to>
                                    </p:set>
                                    <p:animEffect transition="in" filter="barn(inVertical)">
                                      <p:cBhvr>
                                        <p:cTn id="73" dur="500"/>
                                        <p:tgtEl>
                                          <p:spTgt spid="79"/>
                                        </p:tgtEl>
                                      </p:cBhvr>
                                    </p:animEffect>
                                  </p:childTnLst>
                                </p:cTn>
                              </p:par>
                              <p:par>
                                <p:cTn id="74" presetID="16" presetClass="entr" presetSubtype="21" fill="hold" grpId="0" nodeType="withEffect">
                                  <p:stCondLst>
                                    <p:cond delay="3250"/>
                                  </p:stCondLst>
                                  <p:childTnLst>
                                    <p:set>
                                      <p:cBhvr>
                                        <p:cTn id="75" dur="1" fill="hold">
                                          <p:stCondLst>
                                            <p:cond delay="0"/>
                                          </p:stCondLst>
                                        </p:cTn>
                                        <p:tgtEl>
                                          <p:spTgt spid="80"/>
                                        </p:tgtEl>
                                        <p:attrNameLst>
                                          <p:attrName>style.visibility</p:attrName>
                                        </p:attrNameLst>
                                      </p:cBhvr>
                                      <p:to>
                                        <p:strVal val="visible"/>
                                      </p:to>
                                    </p:set>
                                    <p:animEffect transition="in" filter="barn(inVertical)">
                                      <p:cBhvr>
                                        <p:cTn id="76" dur="500"/>
                                        <p:tgtEl>
                                          <p:spTgt spid="80"/>
                                        </p:tgtEl>
                                      </p:cBhvr>
                                    </p:animEffect>
                                  </p:childTnLst>
                                </p:cTn>
                              </p:par>
                              <p:par>
                                <p:cTn id="77" presetID="16" presetClass="entr" presetSubtype="21" fill="hold" grpId="0" nodeType="withEffect">
                                  <p:stCondLst>
                                    <p:cond delay="3250"/>
                                  </p:stCondLst>
                                  <p:childTnLst>
                                    <p:set>
                                      <p:cBhvr>
                                        <p:cTn id="78" dur="1" fill="hold">
                                          <p:stCondLst>
                                            <p:cond delay="0"/>
                                          </p:stCondLst>
                                        </p:cTn>
                                        <p:tgtEl>
                                          <p:spTgt spid="81"/>
                                        </p:tgtEl>
                                        <p:attrNameLst>
                                          <p:attrName>style.visibility</p:attrName>
                                        </p:attrNameLst>
                                      </p:cBhvr>
                                      <p:to>
                                        <p:strVal val="visible"/>
                                      </p:to>
                                    </p:set>
                                    <p:animEffect transition="in" filter="barn(inVertical)">
                                      <p:cBhvr>
                                        <p:cTn id="79" dur="500"/>
                                        <p:tgtEl>
                                          <p:spTgt spid="81"/>
                                        </p:tgtEl>
                                      </p:cBhvr>
                                    </p:animEffect>
                                  </p:childTnLst>
                                </p:cTn>
                              </p:par>
                            </p:childTnLst>
                          </p:cTn>
                        </p:par>
                        <p:par>
                          <p:cTn id="80" fill="hold">
                            <p:stCondLst>
                              <p:cond delay="3750"/>
                            </p:stCondLst>
                            <p:childTnLst>
                              <p:par>
                                <p:cTn id="81" presetID="10" presetClass="entr"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7609" y="987672"/>
            <a:ext cx="4595303" cy="4773443"/>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9606" y="2228449"/>
            <a:ext cx="4401465" cy="2223167"/>
          </a:xfrm>
          <a:prstGeom prst="rect">
            <a:avLst/>
          </a:prstGeom>
          <a:noFill/>
        </p:spPr>
        <p:txBody>
          <a:bodyPr wrap="square" lIns="121889" tIns="60944" rIns="121889" bIns="60944" rtlCol="0">
            <a:spAutoFit/>
          </a:bodyPr>
          <a:lstStyle/>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6958" y="1196475"/>
            <a:ext cx="1919519" cy="631148"/>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299"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5640" y="4621545"/>
            <a:ext cx="4054012" cy="538480"/>
          </a:xfrm>
          <a:prstGeom prst="rect">
            <a:avLst/>
          </a:prstGeom>
          <a:noFill/>
        </p:spPr>
        <p:txBody>
          <a:bodyPr wrap="none" lIns="121889" tIns="60944" rIns="121889" bIns="60944" rtlCol="0">
            <a:spAutoFit/>
          </a:bodyPr>
          <a:lstStyle/>
          <a:p>
            <a:r>
              <a:rPr lang="zh-CN" altLang="en-US" sz="2699"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699"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761" y="987673"/>
            <a:ext cx="7135775" cy="4773443"/>
          </a:xfrm>
          <a:prstGeom prst="rect">
            <a:avLst/>
          </a:prstGeom>
        </p:spPr>
      </p:pic>
    </p:spTree>
    <p:extLst>
      <p:ext uri="{BB962C8B-B14F-4D97-AF65-F5344CB8AC3E}">
        <p14:creationId xmlns:p14="http://schemas.microsoft.com/office/powerpoint/2010/main" val="3078778298"/>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8915" y="2996952"/>
            <a:ext cx="6308137" cy="1785104"/>
          </a:xfrm>
          <a:prstGeom prst="rect">
            <a:avLst/>
          </a:prstGeom>
          <a:noFill/>
        </p:spPr>
        <p:txBody>
          <a:bodyPr wrap="none" rtlCol="0">
            <a:spAutoFit/>
          </a:bodyPr>
          <a:lstStyle/>
          <a:p>
            <a:r>
              <a:rPr lang="en-US" altLang="zh-CN" sz="11000" b="1" dirty="0">
                <a:solidFill>
                  <a:srgbClr val="1557AE"/>
                </a:solidFill>
                <a:latin typeface="微软雅黑" pitchFamily="34" charset="-122"/>
                <a:ea typeface="微软雅黑" pitchFamily="34" charset="-122"/>
              </a:rPr>
              <a:t>THANKS</a:t>
            </a:r>
            <a:endParaRPr lang="zh-CN" altLang="en-US" sz="11000" b="1" dirty="0">
              <a:solidFill>
                <a:srgbClr val="1557AE"/>
              </a:solidFill>
              <a:latin typeface="微软雅黑" pitchFamily="34" charset="-122"/>
              <a:ea typeface="微软雅黑" pitchFamily="34" charset="-122"/>
            </a:endParaRPr>
          </a:p>
        </p:txBody>
      </p:sp>
      <p:sp>
        <p:nvSpPr>
          <p:cNvPr id="29" name="矩形 28"/>
          <p:cNvSpPr/>
          <p:nvPr/>
        </p:nvSpPr>
        <p:spPr>
          <a:xfrm>
            <a:off x="144926" y="5418897"/>
            <a:ext cx="2148345" cy="379656"/>
          </a:xfrm>
          <a:prstGeom prst="rect">
            <a:avLst/>
          </a:prstGeom>
          <a:effectLst/>
        </p:spPr>
        <p:txBody>
          <a:bodyPr wrap="none">
            <a:spAutoFit/>
          </a:bodyPr>
          <a:lstStyle/>
          <a:p>
            <a:r>
              <a:rPr lang="zh-CN" altLang="en-US" sz="1867" dirty="0">
                <a:solidFill>
                  <a:srgbClr val="1557AE"/>
                </a:solidFill>
                <a:latin typeface="微软雅黑" panose="020B0503020204020204" pitchFamily="34" charset="-122"/>
                <a:ea typeface="微软雅黑" panose="020B0503020204020204" pitchFamily="34" charset="-122"/>
              </a:rPr>
              <a:t>汇报人：张</a:t>
            </a:r>
            <a:r>
              <a:rPr lang="en-US" altLang="zh-CN" sz="1867" dirty="0">
                <a:solidFill>
                  <a:srgbClr val="1557AE"/>
                </a:solidFill>
                <a:latin typeface="微软雅黑" panose="020B0503020204020204" pitchFamily="34" charset="-122"/>
                <a:ea typeface="微软雅黑" panose="020B0503020204020204" pitchFamily="34" charset="-122"/>
              </a:rPr>
              <a:t>XXXXX</a:t>
            </a:r>
            <a:endParaRPr lang="zh-CN" altLang="en-US" sz="1867" dirty="0">
              <a:solidFill>
                <a:srgbClr val="1557AE"/>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33923" y="4833540"/>
            <a:ext cx="777988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33924" y="4814186"/>
            <a:ext cx="5502103"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333923" y="4842833"/>
            <a:ext cx="5532284" cy="420564"/>
          </a:xfrm>
          <a:prstGeom prst="rect">
            <a:avLst/>
          </a:prstGeom>
          <a:noFill/>
          <a:ln>
            <a:noFill/>
          </a:ln>
          <a:effectLst/>
        </p:spPr>
        <p:txBody>
          <a:bodyPr wrap="none">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工作总结    会议报告    商务演示    工作计划</a:t>
            </a:r>
          </a:p>
        </p:txBody>
      </p:sp>
    </p:spTree>
    <p:extLst>
      <p:ext uri="{BB962C8B-B14F-4D97-AF65-F5344CB8AC3E}">
        <p14:creationId xmlns:p14="http://schemas.microsoft.com/office/powerpoint/2010/main" val="2162230439"/>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style.rotation</p:attrName>
                                        </p:attrNameLst>
                                      </p:cBhvr>
                                      <p:tavLst>
                                        <p:tav tm="0">
                                          <p:val>
                                            <p:fltVal val="90"/>
                                          </p:val>
                                        </p:tav>
                                        <p:tav tm="100000">
                                          <p:val>
                                            <p:fltVal val="0"/>
                                          </p:val>
                                        </p:tav>
                                      </p:tavLst>
                                    </p:anim>
                                    <p:animEffect transition="in" filter="fade">
                                      <p:cBhvr>
                                        <p:cTn id="34" dur="1000"/>
                                        <p:tgtEl>
                                          <p:spTgt spid="13"/>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style.rotation</p:attrName>
                                        </p:attrNameLst>
                                      </p:cBhvr>
                                      <p:tavLst>
                                        <p:tav tm="0">
                                          <p:val>
                                            <p:fltVal val="90"/>
                                          </p:val>
                                        </p:tav>
                                        <p:tav tm="100000">
                                          <p:val>
                                            <p:fltVal val="0"/>
                                          </p:val>
                                        </p:tav>
                                      </p:tavLst>
                                    </p:anim>
                                    <p:animEffect transition="in" filter="fade">
                                      <p:cBhvr>
                                        <p:cTn id="40" dur="1000"/>
                                        <p:tgtEl>
                                          <p:spTgt spid="1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200" fill="hold"/>
                                        <p:tgtEl>
                                          <p:spTgt spid="15"/>
                                        </p:tgtEl>
                                        <p:attrNameLst>
                                          <p:attrName>ppt_w</p:attrName>
                                        </p:attrNameLst>
                                      </p:cBhvr>
                                      <p:tavLst>
                                        <p:tav tm="0">
                                          <p:val>
                                            <p:fltVal val="0"/>
                                          </p:val>
                                        </p:tav>
                                        <p:tav tm="100000">
                                          <p:val>
                                            <p:strVal val="#ppt_w"/>
                                          </p:val>
                                        </p:tav>
                                      </p:tavLst>
                                    </p:anim>
                                    <p:anim calcmode="lin" valueType="num">
                                      <p:cBhvr>
                                        <p:cTn id="44" dur="1200" fill="hold"/>
                                        <p:tgtEl>
                                          <p:spTgt spid="15"/>
                                        </p:tgtEl>
                                        <p:attrNameLst>
                                          <p:attrName>ppt_h</p:attrName>
                                        </p:attrNameLst>
                                      </p:cBhvr>
                                      <p:tavLst>
                                        <p:tav tm="0">
                                          <p:val>
                                            <p:fltVal val="0"/>
                                          </p:val>
                                        </p:tav>
                                        <p:tav tm="100000">
                                          <p:val>
                                            <p:strVal val="#ppt_h"/>
                                          </p:val>
                                        </p:tav>
                                      </p:tavLst>
                                    </p:anim>
                                    <p:anim calcmode="lin" valueType="num">
                                      <p:cBhvr>
                                        <p:cTn id="45" dur="1200" fill="hold"/>
                                        <p:tgtEl>
                                          <p:spTgt spid="15"/>
                                        </p:tgtEl>
                                        <p:attrNameLst>
                                          <p:attrName>style.rotation</p:attrName>
                                        </p:attrNameLst>
                                      </p:cBhvr>
                                      <p:tavLst>
                                        <p:tav tm="0">
                                          <p:val>
                                            <p:fltVal val="90"/>
                                          </p:val>
                                        </p:tav>
                                        <p:tav tm="100000">
                                          <p:val>
                                            <p:fltVal val="0"/>
                                          </p:val>
                                        </p:tav>
                                      </p:tavLst>
                                    </p:anim>
                                    <p:animEffect transition="in" filter="fade">
                                      <p:cBhvr>
                                        <p:cTn id="46" dur="1200"/>
                                        <p:tgtEl>
                                          <p:spTgt spid="15"/>
                                        </p:tgtEl>
                                      </p:cBhvr>
                                    </p:animEffect>
                                  </p:childTnLst>
                                </p:cTn>
                              </p:par>
                              <p:par>
                                <p:cTn id="47" presetID="31" presetClass="entr" presetSubtype="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fltVal val="0"/>
                                          </p:val>
                                        </p:tav>
                                        <p:tav tm="100000">
                                          <p:val>
                                            <p:strVal val="#ppt_w"/>
                                          </p:val>
                                        </p:tav>
                                      </p:tavLst>
                                    </p:anim>
                                    <p:anim calcmode="lin" valueType="num">
                                      <p:cBhvr>
                                        <p:cTn id="50" dur="1000" fill="hold"/>
                                        <p:tgtEl>
                                          <p:spTgt spid="16"/>
                                        </p:tgtEl>
                                        <p:attrNameLst>
                                          <p:attrName>ppt_h</p:attrName>
                                        </p:attrNameLst>
                                      </p:cBhvr>
                                      <p:tavLst>
                                        <p:tav tm="0">
                                          <p:val>
                                            <p:fltVal val="0"/>
                                          </p:val>
                                        </p:tav>
                                        <p:tav tm="100000">
                                          <p:val>
                                            <p:strVal val="#ppt_h"/>
                                          </p:val>
                                        </p:tav>
                                      </p:tavLst>
                                    </p:anim>
                                    <p:anim calcmode="lin" valueType="num">
                                      <p:cBhvr>
                                        <p:cTn id="51" dur="1000" fill="hold"/>
                                        <p:tgtEl>
                                          <p:spTgt spid="16"/>
                                        </p:tgtEl>
                                        <p:attrNameLst>
                                          <p:attrName>style.rotation</p:attrName>
                                        </p:attrNameLst>
                                      </p:cBhvr>
                                      <p:tavLst>
                                        <p:tav tm="0">
                                          <p:val>
                                            <p:fltVal val="90"/>
                                          </p:val>
                                        </p:tav>
                                        <p:tav tm="100000">
                                          <p:val>
                                            <p:fltVal val="0"/>
                                          </p:val>
                                        </p:tav>
                                      </p:tavLst>
                                    </p:anim>
                                    <p:animEffect transition="in" filter="fade">
                                      <p:cBhvr>
                                        <p:cTn id="52" dur="1000"/>
                                        <p:tgtEl>
                                          <p:spTgt spid="16"/>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par>
                                <p:cTn id="59" presetID="31" presetClass="entr" presetSubtype="0" fill="hold" grpId="0" nodeType="withEffect">
                                  <p:stCondLst>
                                    <p:cond delay="70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000" fill="hold"/>
                                        <p:tgtEl>
                                          <p:spTgt spid="18"/>
                                        </p:tgtEl>
                                        <p:attrNameLst>
                                          <p:attrName>ppt_w</p:attrName>
                                        </p:attrNameLst>
                                      </p:cBhvr>
                                      <p:tavLst>
                                        <p:tav tm="0">
                                          <p:val>
                                            <p:fltVal val="0"/>
                                          </p:val>
                                        </p:tav>
                                        <p:tav tm="100000">
                                          <p:val>
                                            <p:strVal val="#ppt_w"/>
                                          </p:val>
                                        </p:tav>
                                      </p:tavLst>
                                    </p:anim>
                                    <p:anim calcmode="lin" valueType="num">
                                      <p:cBhvr>
                                        <p:cTn id="62" dur="1000" fill="hold"/>
                                        <p:tgtEl>
                                          <p:spTgt spid="18"/>
                                        </p:tgtEl>
                                        <p:attrNameLst>
                                          <p:attrName>ppt_h</p:attrName>
                                        </p:attrNameLst>
                                      </p:cBhvr>
                                      <p:tavLst>
                                        <p:tav tm="0">
                                          <p:val>
                                            <p:fltVal val="0"/>
                                          </p:val>
                                        </p:tav>
                                        <p:tav tm="100000">
                                          <p:val>
                                            <p:strVal val="#ppt_h"/>
                                          </p:val>
                                        </p:tav>
                                      </p:tavLst>
                                    </p:anim>
                                    <p:anim calcmode="lin" valueType="num">
                                      <p:cBhvr>
                                        <p:cTn id="63" dur="1000" fill="hold"/>
                                        <p:tgtEl>
                                          <p:spTgt spid="18"/>
                                        </p:tgtEl>
                                        <p:attrNameLst>
                                          <p:attrName>style.rotation</p:attrName>
                                        </p:attrNameLst>
                                      </p:cBhvr>
                                      <p:tavLst>
                                        <p:tav tm="0">
                                          <p:val>
                                            <p:fltVal val="90"/>
                                          </p:val>
                                        </p:tav>
                                        <p:tav tm="100000">
                                          <p:val>
                                            <p:fltVal val="0"/>
                                          </p:val>
                                        </p:tav>
                                      </p:tavLst>
                                    </p:anim>
                                    <p:animEffect transition="in" filter="fade">
                                      <p:cBhvr>
                                        <p:cTn id="64" dur="1000"/>
                                        <p:tgtEl>
                                          <p:spTgt spid="18"/>
                                        </p:tgtEl>
                                      </p:cBhvr>
                                    </p:animEffect>
                                  </p:childTnLst>
                                </p:cTn>
                              </p:par>
                              <p:par>
                                <p:cTn id="65" presetID="31" presetClass="entr" presetSubtype="0" fill="hold" grpId="0" nodeType="withEffect">
                                  <p:stCondLst>
                                    <p:cond delay="200"/>
                                  </p:stCondLst>
                                  <p:childTnLst>
                                    <p:set>
                                      <p:cBhvr>
                                        <p:cTn id="66" dur="1" fill="hold">
                                          <p:stCondLst>
                                            <p:cond delay="0"/>
                                          </p:stCondLst>
                                        </p:cTn>
                                        <p:tgtEl>
                                          <p:spTgt spid="19"/>
                                        </p:tgtEl>
                                        <p:attrNameLst>
                                          <p:attrName>style.visibility</p:attrName>
                                        </p:attrNameLst>
                                      </p:cBhvr>
                                      <p:to>
                                        <p:strVal val="visible"/>
                                      </p:to>
                                    </p:set>
                                    <p:anim calcmode="lin" valueType="num">
                                      <p:cBhvr>
                                        <p:cTn id="67" dur="1000" fill="hold"/>
                                        <p:tgtEl>
                                          <p:spTgt spid="19"/>
                                        </p:tgtEl>
                                        <p:attrNameLst>
                                          <p:attrName>ppt_w</p:attrName>
                                        </p:attrNameLst>
                                      </p:cBhvr>
                                      <p:tavLst>
                                        <p:tav tm="0">
                                          <p:val>
                                            <p:fltVal val="0"/>
                                          </p:val>
                                        </p:tav>
                                        <p:tav tm="100000">
                                          <p:val>
                                            <p:strVal val="#ppt_w"/>
                                          </p:val>
                                        </p:tav>
                                      </p:tavLst>
                                    </p:anim>
                                    <p:anim calcmode="lin" valueType="num">
                                      <p:cBhvr>
                                        <p:cTn id="68" dur="1000" fill="hold"/>
                                        <p:tgtEl>
                                          <p:spTgt spid="19"/>
                                        </p:tgtEl>
                                        <p:attrNameLst>
                                          <p:attrName>ppt_h</p:attrName>
                                        </p:attrNameLst>
                                      </p:cBhvr>
                                      <p:tavLst>
                                        <p:tav tm="0">
                                          <p:val>
                                            <p:fltVal val="0"/>
                                          </p:val>
                                        </p:tav>
                                        <p:tav tm="100000">
                                          <p:val>
                                            <p:strVal val="#ppt_h"/>
                                          </p:val>
                                        </p:tav>
                                      </p:tavLst>
                                    </p:anim>
                                    <p:anim calcmode="lin" valueType="num">
                                      <p:cBhvr>
                                        <p:cTn id="69" dur="1000" fill="hold"/>
                                        <p:tgtEl>
                                          <p:spTgt spid="19"/>
                                        </p:tgtEl>
                                        <p:attrNameLst>
                                          <p:attrName>style.rotation</p:attrName>
                                        </p:attrNameLst>
                                      </p:cBhvr>
                                      <p:tavLst>
                                        <p:tav tm="0">
                                          <p:val>
                                            <p:fltVal val="90"/>
                                          </p:val>
                                        </p:tav>
                                        <p:tav tm="100000">
                                          <p:val>
                                            <p:fltVal val="0"/>
                                          </p:val>
                                        </p:tav>
                                      </p:tavLst>
                                    </p:anim>
                                    <p:animEffect transition="in" filter="fade">
                                      <p:cBhvr>
                                        <p:cTn id="70" dur="1000"/>
                                        <p:tgtEl>
                                          <p:spTgt spid="19"/>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par>
                                <p:cTn id="77" presetID="31" presetClass="entr" presetSubtype="0" fill="hold" grpId="0" nodeType="withEffect">
                                  <p:stCondLst>
                                    <p:cond delay="300"/>
                                  </p:stCondLst>
                                  <p:childTnLst>
                                    <p:set>
                                      <p:cBhvr>
                                        <p:cTn id="78" dur="1" fill="hold">
                                          <p:stCondLst>
                                            <p:cond delay="0"/>
                                          </p:stCondLst>
                                        </p:cTn>
                                        <p:tgtEl>
                                          <p:spTgt spid="21"/>
                                        </p:tgtEl>
                                        <p:attrNameLst>
                                          <p:attrName>style.visibility</p:attrName>
                                        </p:attrNameLst>
                                      </p:cBhvr>
                                      <p:to>
                                        <p:strVal val="visible"/>
                                      </p:to>
                                    </p:set>
                                    <p:anim calcmode="lin" valueType="num">
                                      <p:cBhvr>
                                        <p:cTn id="79" dur="1000" fill="hold"/>
                                        <p:tgtEl>
                                          <p:spTgt spid="21"/>
                                        </p:tgtEl>
                                        <p:attrNameLst>
                                          <p:attrName>ppt_w</p:attrName>
                                        </p:attrNameLst>
                                      </p:cBhvr>
                                      <p:tavLst>
                                        <p:tav tm="0">
                                          <p:val>
                                            <p:fltVal val="0"/>
                                          </p:val>
                                        </p:tav>
                                        <p:tav tm="100000">
                                          <p:val>
                                            <p:strVal val="#ppt_w"/>
                                          </p:val>
                                        </p:tav>
                                      </p:tavLst>
                                    </p:anim>
                                    <p:anim calcmode="lin" valueType="num">
                                      <p:cBhvr>
                                        <p:cTn id="80" dur="1000" fill="hold"/>
                                        <p:tgtEl>
                                          <p:spTgt spid="21"/>
                                        </p:tgtEl>
                                        <p:attrNameLst>
                                          <p:attrName>ppt_h</p:attrName>
                                        </p:attrNameLst>
                                      </p:cBhvr>
                                      <p:tavLst>
                                        <p:tav tm="0">
                                          <p:val>
                                            <p:fltVal val="0"/>
                                          </p:val>
                                        </p:tav>
                                        <p:tav tm="100000">
                                          <p:val>
                                            <p:strVal val="#ppt_h"/>
                                          </p:val>
                                        </p:tav>
                                      </p:tavLst>
                                    </p:anim>
                                    <p:anim calcmode="lin" valueType="num">
                                      <p:cBhvr>
                                        <p:cTn id="81" dur="1000" fill="hold"/>
                                        <p:tgtEl>
                                          <p:spTgt spid="21"/>
                                        </p:tgtEl>
                                        <p:attrNameLst>
                                          <p:attrName>style.rotation</p:attrName>
                                        </p:attrNameLst>
                                      </p:cBhvr>
                                      <p:tavLst>
                                        <p:tav tm="0">
                                          <p:val>
                                            <p:fltVal val="90"/>
                                          </p:val>
                                        </p:tav>
                                        <p:tav tm="100000">
                                          <p:val>
                                            <p:fltVal val="0"/>
                                          </p:val>
                                        </p:tav>
                                      </p:tavLst>
                                    </p:anim>
                                    <p:animEffect transition="in" filter="fade">
                                      <p:cBhvr>
                                        <p:cTn id="82" dur="1000"/>
                                        <p:tgtEl>
                                          <p:spTgt spid="21"/>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1000" fill="hold"/>
                                        <p:tgtEl>
                                          <p:spTgt spid="22"/>
                                        </p:tgtEl>
                                        <p:attrNameLst>
                                          <p:attrName>ppt_w</p:attrName>
                                        </p:attrNameLst>
                                      </p:cBhvr>
                                      <p:tavLst>
                                        <p:tav tm="0">
                                          <p:val>
                                            <p:fltVal val="0"/>
                                          </p:val>
                                        </p:tav>
                                        <p:tav tm="100000">
                                          <p:val>
                                            <p:strVal val="#ppt_w"/>
                                          </p:val>
                                        </p:tav>
                                      </p:tavLst>
                                    </p:anim>
                                    <p:anim calcmode="lin" valueType="num">
                                      <p:cBhvr>
                                        <p:cTn id="86" dur="1000" fill="hold"/>
                                        <p:tgtEl>
                                          <p:spTgt spid="22"/>
                                        </p:tgtEl>
                                        <p:attrNameLst>
                                          <p:attrName>ppt_h</p:attrName>
                                        </p:attrNameLst>
                                      </p:cBhvr>
                                      <p:tavLst>
                                        <p:tav tm="0">
                                          <p:val>
                                            <p:fltVal val="0"/>
                                          </p:val>
                                        </p:tav>
                                        <p:tav tm="100000">
                                          <p:val>
                                            <p:strVal val="#ppt_h"/>
                                          </p:val>
                                        </p:tav>
                                      </p:tavLst>
                                    </p:anim>
                                    <p:anim calcmode="lin" valueType="num">
                                      <p:cBhvr>
                                        <p:cTn id="87" dur="1000" fill="hold"/>
                                        <p:tgtEl>
                                          <p:spTgt spid="22"/>
                                        </p:tgtEl>
                                        <p:attrNameLst>
                                          <p:attrName>style.rotation</p:attrName>
                                        </p:attrNameLst>
                                      </p:cBhvr>
                                      <p:tavLst>
                                        <p:tav tm="0">
                                          <p:val>
                                            <p:fltVal val="90"/>
                                          </p:val>
                                        </p:tav>
                                        <p:tav tm="100000">
                                          <p:val>
                                            <p:fltVal val="0"/>
                                          </p:val>
                                        </p:tav>
                                      </p:tavLst>
                                    </p:anim>
                                    <p:animEffect transition="in" filter="fade">
                                      <p:cBhvr>
                                        <p:cTn id="88" dur="1000"/>
                                        <p:tgtEl>
                                          <p:spTgt spid="22"/>
                                        </p:tgtEl>
                                      </p:cBhvr>
                                    </p:animEffect>
                                  </p:childTnLst>
                                </p:cTn>
                              </p:par>
                            </p:childTnLst>
                          </p:cTn>
                        </p:par>
                        <p:par>
                          <p:cTn id="89" fill="hold">
                            <p:stCondLst>
                              <p:cond delay="17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1000"/>
                                        <p:tgtEl>
                                          <p:spTgt spid="24"/>
                                        </p:tgtEl>
                                      </p:cBhvr>
                                    </p:animEffect>
                                    <p:anim calcmode="lin" valueType="num">
                                      <p:cBhvr>
                                        <p:cTn id="103" dur="1000" fill="hold"/>
                                        <p:tgtEl>
                                          <p:spTgt spid="24"/>
                                        </p:tgtEl>
                                        <p:attrNameLst>
                                          <p:attrName>ppt_x</p:attrName>
                                        </p:attrNameLst>
                                      </p:cBhvr>
                                      <p:tavLst>
                                        <p:tav tm="0">
                                          <p:val>
                                            <p:strVal val="#ppt_x"/>
                                          </p:val>
                                        </p:tav>
                                        <p:tav tm="100000">
                                          <p:val>
                                            <p:strVal val="#ppt_x"/>
                                          </p:val>
                                        </p:tav>
                                      </p:tavLst>
                                    </p:anim>
                                    <p:anim calcmode="lin" valueType="num">
                                      <p:cBhvr>
                                        <p:cTn id="104" dur="1000" fill="hold"/>
                                        <p:tgtEl>
                                          <p:spTgt spid="24"/>
                                        </p:tgtEl>
                                        <p:attrNameLst>
                                          <p:attrName>ppt_y</p:attrName>
                                        </p:attrNameLst>
                                      </p:cBhvr>
                                      <p:tavLst>
                                        <p:tav tm="0">
                                          <p:val>
                                            <p:strVal val="#ppt_y+.1"/>
                                          </p:val>
                                        </p:tav>
                                        <p:tav tm="100000">
                                          <p:val>
                                            <p:strVal val="#ppt_y"/>
                                          </p:val>
                                        </p:tav>
                                      </p:tavLst>
                                    </p:anim>
                                  </p:childTnLst>
                                </p:cTn>
                              </p:par>
                            </p:childTnLst>
                          </p:cTn>
                        </p:par>
                        <p:par>
                          <p:cTn id="105" fill="hold">
                            <p:stCondLst>
                              <p:cond delay="2700"/>
                            </p:stCondLst>
                            <p:childTnLst>
                              <p:par>
                                <p:cTn id="106" presetID="2" presetClass="entr" presetSubtype="4" fill="hold" grpId="0" nodeType="afterEffect">
                                  <p:stCondLst>
                                    <p:cond delay="0"/>
                                  </p:stCondLst>
                                  <p:childTnLst>
                                    <p:set>
                                      <p:cBhvr>
                                        <p:cTn id="107" dur="1" fill="hold">
                                          <p:stCondLst>
                                            <p:cond delay="0"/>
                                          </p:stCondLst>
                                        </p:cTn>
                                        <p:tgtEl>
                                          <p:spTgt spid="27"/>
                                        </p:tgtEl>
                                        <p:attrNameLst>
                                          <p:attrName>style.visibility</p:attrName>
                                        </p:attrNameLst>
                                      </p:cBhvr>
                                      <p:to>
                                        <p:strVal val="visible"/>
                                      </p:to>
                                    </p:set>
                                    <p:anim calcmode="lin" valueType="num">
                                      <p:cBhvr additive="base">
                                        <p:cTn id="108" dur="500" fill="hold"/>
                                        <p:tgtEl>
                                          <p:spTgt spid="27"/>
                                        </p:tgtEl>
                                        <p:attrNameLst>
                                          <p:attrName>ppt_x</p:attrName>
                                        </p:attrNameLst>
                                      </p:cBhvr>
                                      <p:tavLst>
                                        <p:tav tm="0">
                                          <p:val>
                                            <p:strVal val="#ppt_x"/>
                                          </p:val>
                                        </p:tav>
                                        <p:tav tm="100000">
                                          <p:val>
                                            <p:strVal val="#ppt_x"/>
                                          </p:val>
                                        </p:tav>
                                      </p:tavLst>
                                    </p:anim>
                                    <p:anim calcmode="lin" valueType="num">
                                      <p:cBhvr additive="base">
                                        <p:cTn id="109" dur="500" fill="hold"/>
                                        <p:tgtEl>
                                          <p:spTgt spid="27"/>
                                        </p:tgtEl>
                                        <p:attrNameLst>
                                          <p:attrName>ppt_y</p:attrName>
                                        </p:attrNameLst>
                                      </p:cBhvr>
                                      <p:tavLst>
                                        <p:tav tm="0">
                                          <p:val>
                                            <p:strVal val="1+#ppt_h/2"/>
                                          </p:val>
                                        </p:tav>
                                        <p:tav tm="100000">
                                          <p:val>
                                            <p:strVal val="#ppt_y"/>
                                          </p:val>
                                        </p:tav>
                                      </p:tavLst>
                                    </p:anim>
                                  </p:childTnLst>
                                </p:cTn>
                              </p:par>
                            </p:childTnLst>
                          </p:cTn>
                        </p:par>
                        <p:par>
                          <p:cTn id="110" fill="hold">
                            <p:stCondLst>
                              <p:cond delay="3200"/>
                            </p:stCondLst>
                            <p:childTnLst>
                              <p:par>
                                <p:cTn id="111" presetID="22" presetClass="entr" presetSubtype="8"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left)">
                                      <p:cBhvr>
                                        <p:cTn id="113" dur="500"/>
                                        <p:tgtEl>
                                          <p:spTgt spid="30"/>
                                        </p:tgtEl>
                                      </p:cBhvr>
                                    </p:animEffect>
                                  </p:childTnLst>
                                </p:cTn>
                              </p:par>
                            </p:childTnLst>
                          </p:cTn>
                        </p:par>
                        <p:par>
                          <p:cTn id="114" fill="hold">
                            <p:stCondLst>
                              <p:cond delay="3700"/>
                            </p:stCondLst>
                            <p:childTnLst>
                              <p:par>
                                <p:cTn id="115" presetID="22" presetClass="entr" presetSubtype="2" fill="hold" grpId="0" nodeType="afterEffect">
                                  <p:stCondLst>
                                    <p:cond delay="0"/>
                                  </p:stCondLst>
                                  <p:childTnLst>
                                    <p:set>
                                      <p:cBhvr>
                                        <p:cTn id="116" dur="1" fill="hold">
                                          <p:stCondLst>
                                            <p:cond delay="0"/>
                                          </p:stCondLst>
                                        </p:cTn>
                                        <p:tgtEl>
                                          <p:spTgt spid="31"/>
                                        </p:tgtEl>
                                        <p:attrNameLst>
                                          <p:attrName>style.visibility</p:attrName>
                                        </p:attrNameLst>
                                      </p:cBhvr>
                                      <p:to>
                                        <p:strVal val="visible"/>
                                      </p:to>
                                    </p:set>
                                    <p:animEffect transition="in" filter="wipe(right)">
                                      <p:cBhvr>
                                        <p:cTn id="117" dur="500"/>
                                        <p:tgtEl>
                                          <p:spTgt spid="31"/>
                                        </p:tgtEl>
                                      </p:cBhvr>
                                    </p:animEffect>
                                  </p:childTnLst>
                                </p:cTn>
                              </p:par>
                            </p:childTnLst>
                          </p:cTn>
                        </p:par>
                        <p:par>
                          <p:cTn id="118" fill="hold">
                            <p:stCondLst>
                              <p:cond delay="4200"/>
                            </p:stCondLst>
                            <p:childTnLst>
                              <p:par>
                                <p:cTn id="119" presetID="53" presetClass="entr" presetSubtype="16"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 calcmode="lin" valueType="num">
                                      <p:cBhvr>
                                        <p:cTn id="121" dur="500" fill="hold"/>
                                        <p:tgtEl>
                                          <p:spTgt spid="32"/>
                                        </p:tgtEl>
                                        <p:attrNameLst>
                                          <p:attrName>ppt_w</p:attrName>
                                        </p:attrNameLst>
                                      </p:cBhvr>
                                      <p:tavLst>
                                        <p:tav tm="0">
                                          <p:val>
                                            <p:fltVal val="0"/>
                                          </p:val>
                                        </p:tav>
                                        <p:tav tm="100000">
                                          <p:val>
                                            <p:strVal val="#ppt_w"/>
                                          </p:val>
                                        </p:tav>
                                      </p:tavLst>
                                    </p:anim>
                                    <p:anim calcmode="lin" valueType="num">
                                      <p:cBhvr>
                                        <p:cTn id="122" dur="500" fill="hold"/>
                                        <p:tgtEl>
                                          <p:spTgt spid="32"/>
                                        </p:tgtEl>
                                        <p:attrNameLst>
                                          <p:attrName>ppt_h</p:attrName>
                                        </p:attrNameLst>
                                      </p:cBhvr>
                                      <p:tavLst>
                                        <p:tav tm="0">
                                          <p:val>
                                            <p:fltVal val="0"/>
                                          </p:val>
                                        </p:tav>
                                        <p:tav tm="100000">
                                          <p:val>
                                            <p:strVal val="#ppt_h"/>
                                          </p:val>
                                        </p:tav>
                                      </p:tavLst>
                                    </p:anim>
                                    <p:animEffect transition="in" filter="fade">
                                      <p:cBhvr>
                                        <p:cTn id="123" dur="500"/>
                                        <p:tgtEl>
                                          <p:spTgt spid="32"/>
                                        </p:tgtEl>
                                      </p:cBhvr>
                                    </p:animEffect>
                                  </p:childTnLst>
                                </p:cTn>
                              </p:par>
                            </p:childTnLst>
                          </p:cTn>
                        </p:par>
                        <p:par>
                          <p:cTn id="124" fill="hold">
                            <p:stCondLst>
                              <p:cond delay="4700"/>
                            </p:stCondLst>
                            <p:childTnLst>
                              <p:par>
                                <p:cTn id="125" presetID="47" presetClass="entr" presetSubtype="0"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fade">
                                      <p:cBhvr>
                                        <p:cTn id="127" dur="1000"/>
                                        <p:tgtEl>
                                          <p:spTgt spid="29"/>
                                        </p:tgtEl>
                                      </p:cBhvr>
                                    </p:animEffect>
                                    <p:anim calcmode="lin" valueType="num">
                                      <p:cBhvr>
                                        <p:cTn id="128" dur="1000" fill="hold"/>
                                        <p:tgtEl>
                                          <p:spTgt spid="29"/>
                                        </p:tgtEl>
                                        <p:attrNameLst>
                                          <p:attrName>ppt_x</p:attrName>
                                        </p:attrNameLst>
                                      </p:cBhvr>
                                      <p:tavLst>
                                        <p:tav tm="0">
                                          <p:val>
                                            <p:strVal val="#ppt_x"/>
                                          </p:val>
                                        </p:tav>
                                        <p:tav tm="100000">
                                          <p:val>
                                            <p:strVal val="#ppt_x"/>
                                          </p:val>
                                        </p:tav>
                                      </p:tavLst>
                                    </p:anim>
                                    <p:anim calcmode="lin" valueType="num">
                                      <p:cBhvr>
                                        <p:cTn id="1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29" grpId="0"/>
      <p:bldP spid="31" grpId="0" animBg="1"/>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6269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BEBA8EAE-BF5A-486C-A8C5-ECC9F3942E4B}">
                <a14:imgProps xmlns:a14="http://schemas.microsoft.com/office/drawing/2010/main">
                  <a14:imgLayer r:embed="rId4">
                    <a14:imgEffect>
                      <a14:brightnessContrast bright="7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417067" y="908720"/>
            <a:ext cx="1728192" cy="1728192"/>
            <a:chOff x="1417067" y="908720"/>
            <a:chExt cx="1728192" cy="1728192"/>
          </a:xfrm>
        </p:grpSpPr>
        <p:grpSp>
          <p:nvGrpSpPr>
            <p:cNvPr id="4" name="组合 3"/>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 name="椭圆 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 name="椭圆 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7"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1</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27"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年度工作概况</a:t>
            </a:r>
          </a:p>
        </p:txBody>
      </p:sp>
      <p:grpSp>
        <p:nvGrpSpPr>
          <p:cNvPr id="37" name="组合 36"/>
          <p:cNvGrpSpPr/>
          <p:nvPr/>
        </p:nvGrpSpPr>
        <p:grpSpPr>
          <a:xfrm>
            <a:off x="3505299" y="2420888"/>
            <a:ext cx="1386661" cy="215444"/>
            <a:chOff x="3505299" y="2420888"/>
            <a:chExt cx="1386661" cy="215444"/>
          </a:xfrm>
        </p:grpSpPr>
        <p:sp>
          <p:nvSpPr>
            <p:cNvPr id="2" name="等腰三角形 1"/>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年度工作概述</a:t>
              </a:r>
            </a:p>
          </p:txBody>
        </p:sp>
      </p:grpSp>
      <p:grpSp>
        <p:nvGrpSpPr>
          <p:cNvPr id="38" name="组合 37"/>
          <p:cNvGrpSpPr/>
          <p:nvPr/>
        </p:nvGrpSpPr>
        <p:grpSpPr>
          <a:xfrm>
            <a:off x="5017467" y="2420888"/>
            <a:ext cx="1386661" cy="215444"/>
            <a:chOff x="5017467" y="2420888"/>
            <a:chExt cx="1386661" cy="215444"/>
          </a:xfrm>
        </p:grpSpPr>
        <p:sp>
          <p:nvSpPr>
            <p:cNvPr id="29" name="等腰三角形 28"/>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0"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具体工作明细</a:t>
              </a:r>
            </a:p>
          </p:txBody>
        </p:sp>
      </p:grpSp>
      <p:grpSp>
        <p:nvGrpSpPr>
          <p:cNvPr id="39" name="组合 38"/>
          <p:cNvGrpSpPr/>
          <p:nvPr/>
        </p:nvGrpSpPr>
        <p:grpSpPr>
          <a:xfrm>
            <a:off x="3505299" y="2709500"/>
            <a:ext cx="1386661" cy="215444"/>
            <a:chOff x="3505299" y="2709500"/>
            <a:chExt cx="1386661" cy="215444"/>
          </a:xfrm>
        </p:grpSpPr>
        <p:sp>
          <p:nvSpPr>
            <p:cNvPr id="31" name="等腰三角形 30"/>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2"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重点工作回顾</a:t>
              </a:r>
            </a:p>
          </p:txBody>
        </p:sp>
      </p:grpSp>
      <p:grpSp>
        <p:nvGrpSpPr>
          <p:cNvPr id="40" name="组合 39"/>
          <p:cNvGrpSpPr/>
          <p:nvPr/>
        </p:nvGrpSpPr>
        <p:grpSpPr>
          <a:xfrm>
            <a:off x="5017467" y="2709500"/>
            <a:ext cx="1386661" cy="215444"/>
            <a:chOff x="5017467" y="2709500"/>
            <a:chExt cx="1386661" cy="215444"/>
          </a:xfrm>
        </p:grpSpPr>
        <p:sp>
          <p:nvSpPr>
            <p:cNvPr id="33" name="等腰三角形 32"/>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四项工作概述</a:t>
              </a:r>
            </a:p>
          </p:txBody>
        </p:sp>
      </p:grpSp>
      <p:sp>
        <p:nvSpPr>
          <p:cNvPr id="35"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2" name="组合 41"/>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3" name="椭圆 4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5" name="组合 44"/>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8" name="组合 47"/>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 name="组合 50"/>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2" name="椭圆 51"/>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4" name="组合 53"/>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5" name="椭圆 5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7" name="组合 56"/>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8" name="椭圆 5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0305768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0-#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1+#ppt_w/2"/>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1+#ppt_w/2"/>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fill="hold"/>
                                        <p:tgtEl>
                                          <p:spTgt spid="48"/>
                                        </p:tgtEl>
                                        <p:attrNameLst>
                                          <p:attrName>ppt_x</p:attrName>
                                        </p:attrNameLst>
                                      </p:cBhvr>
                                      <p:tavLst>
                                        <p:tav tm="0">
                                          <p:val>
                                            <p:strVal val="1+#ppt_w/2"/>
                                          </p:val>
                                        </p:tav>
                                        <p:tav tm="100000">
                                          <p:val>
                                            <p:strVal val="#ppt_x"/>
                                          </p:val>
                                        </p:tav>
                                      </p:tavLst>
                                    </p:anim>
                                    <p:anim calcmode="lin" valueType="num">
                                      <p:cBhvr additive="base">
                                        <p:cTn id="57" dur="500" fill="hold"/>
                                        <p:tgtEl>
                                          <p:spTgt spid="48"/>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1+#ppt_w/2"/>
                                          </p:val>
                                        </p:tav>
                                        <p:tav tm="100000">
                                          <p:val>
                                            <p:strVal val="#ppt_x"/>
                                          </p:val>
                                        </p:tav>
                                      </p:tavLst>
                                    </p:anim>
                                    <p:anim calcmode="lin" valueType="num">
                                      <p:cBhvr additive="base">
                                        <p:cTn id="65" dur="500" fill="hold"/>
                                        <p:tgtEl>
                                          <p:spTgt spid="54"/>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1+#ppt_w/2"/>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35"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7554" y="333373"/>
            <a:ext cx="3383593" cy="523099"/>
          </a:xfrm>
          <a:prstGeom prst="rect">
            <a:avLst/>
          </a:prstGeom>
          <a:noFill/>
        </p:spPr>
        <p:txBody>
          <a:bodyPr wrap="square" rtlCol="0">
            <a:spAutoFit/>
          </a:bodyPr>
          <a:lstStyle/>
          <a:p>
            <a:r>
              <a:rPr lang="zh-CN" altLang="en-US" sz="2799" b="1" dirty="0">
                <a:solidFill>
                  <a:srgbClr val="0070C0"/>
                </a:solidFill>
                <a:latin typeface="微软雅黑" panose="020B0503020204020204" pitchFamily="34" charset="-122"/>
                <a:ea typeface="微软雅黑" panose="020B0503020204020204" pitchFamily="34" charset="-122"/>
              </a:rPr>
              <a:t>主要工作概述</a:t>
            </a:r>
          </a:p>
        </p:txBody>
      </p:sp>
      <p:grpSp>
        <p:nvGrpSpPr>
          <p:cNvPr id="12" name="组合 11"/>
          <p:cNvGrpSpPr/>
          <p:nvPr/>
        </p:nvGrpSpPr>
        <p:grpSpPr>
          <a:xfrm>
            <a:off x="633728" y="3449797"/>
            <a:ext cx="10935996" cy="437942"/>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4948" y="2705943"/>
            <a:ext cx="962550" cy="29132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8483" y="3332881"/>
            <a:ext cx="750418" cy="676080"/>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701888" y="1604433"/>
            <a:ext cx="1412272" cy="1531797"/>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3394" y="2705938"/>
            <a:ext cx="962556" cy="29133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70127" y="3332878"/>
            <a:ext cx="700463" cy="676079"/>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80340" y="1604427"/>
            <a:ext cx="1412272" cy="1531796"/>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31848" y="2705940"/>
            <a:ext cx="962557"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4370" y="3332878"/>
            <a:ext cx="680903" cy="676079"/>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8791" y="1604427"/>
            <a:ext cx="1412272" cy="1531796"/>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10301" y="2705939"/>
            <a:ext cx="962556"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4621" y="3332878"/>
            <a:ext cx="719538" cy="676079"/>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7243" y="1604427"/>
            <a:ext cx="1412272" cy="1531796"/>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6839" y="4441905"/>
            <a:ext cx="1157220"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4833" y="3332878"/>
            <a:ext cx="700461" cy="676079"/>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91115" y="4373054"/>
            <a:ext cx="1412272" cy="1586249"/>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5287" y="4441904"/>
            <a:ext cx="1157220" cy="29133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6519" y="3332878"/>
            <a:ext cx="700461" cy="676079"/>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9566" y="4373054"/>
            <a:ext cx="1412272" cy="1586249"/>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3742" y="4441906"/>
            <a:ext cx="1157220" cy="29133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9668" y="3332878"/>
            <a:ext cx="700461" cy="676079"/>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8018" y="4373054"/>
            <a:ext cx="1412272" cy="1586249"/>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9790" y="3332878"/>
            <a:ext cx="681649" cy="676079"/>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val="207760256"/>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11447" y="3512675"/>
            <a:ext cx="2834233" cy="764525"/>
          </a:xfrm>
          <a:prstGeom prst="rect">
            <a:avLst/>
          </a:prstGeom>
          <a:noFill/>
        </p:spPr>
        <p:txBody>
          <a:bodyPr wrap="none" lIns="117199" tIns="58599" rIns="117199" bIns="58599">
            <a:spAutoFit/>
          </a:bodyPr>
          <a:lstStyle/>
          <a:p>
            <a:pPr marL="439510" indent="-439510"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51760" y="4588403"/>
            <a:ext cx="3197126" cy="733754"/>
          </a:xfrm>
          <a:prstGeom prst="rect">
            <a:avLst/>
          </a:prstGeom>
          <a:noFill/>
        </p:spPr>
        <p:txBody>
          <a:bodyPr wrap="square" lIns="117199" tIns="58599" rIns="117199" bIns="58599">
            <a:spAutoFit/>
          </a:bodyPr>
          <a:lstStyle/>
          <a:p>
            <a:pPr marL="439510" indent="-439510"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8561" y="2442421"/>
            <a:ext cx="2526527" cy="672213"/>
          </a:xfrm>
          <a:prstGeom prst="rect">
            <a:avLst/>
          </a:prstGeom>
          <a:noFill/>
        </p:spPr>
        <p:txBody>
          <a:bodyPr wrap="none" lIns="117199" tIns="58599" rIns="117199" bIns="58599">
            <a:spAutoFit/>
          </a:bodyPr>
          <a:lstStyle/>
          <a:p>
            <a:pPr marL="439510" indent="-439510" fontAlgn="base">
              <a:spcBef>
                <a:spcPct val="0"/>
              </a:spcBef>
              <a:spcAft>
                <a:spcPct val="0"/>
              </a:spcAft>
              <a:buFont typeface="Arial" pitchFamily="34" charset="0"/>
              <a:buChar char="•"/>
              <a:defRPr/>
            </a:pPr>
            <a:r>
              <a:rPr lang="zh-CN" altLang="en-US" b="1" dirty="0">
                <a:solidFill>
                  <a:prstClr val="black">
                    <a:lumMod val="75000"/>
                    <a:lumOff val="25000"/>
                  </a:prstClr>
                </a:solidFill>
                <a:latin typeface="微软雅黑" pitchFamily="34" charset="-122"/>
                <a:ea typeface="微软雅黑" pitchFamily="34" charset="-122"/>
              </a:rPr>
              <a:t>点击此处输入文字</a:t>
            </a:r>
            <a:endParaRPr lang="en-US" altLang="zh-CN" b="1"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b="1" dirty="0">
                <a:solidFill>
                  <a:prstClr val="black">
                    <a:lumMod val="75000"/>
                    <a:lumOff val="25000"/>
                  </a:prstClr>
                </a:solidFill>
                <a:latin typeface="微软雅黑" pitchFamily="34" charset="-122"/>
                <a:ea typeface="微软雅黑" pitchFamily="34" charset="-122"/>
              </a:rPr>
              <a:t>点击此处输入文字</a:t>
            </a:r>
            <a:endParaRPr lang="en-US" altLang="zh-CN"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3768" y="2049991"/>
            <a:ext cx="2591980" cy="3217537"/>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599"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9764" y="1602317"/>
            <a:ext cx="1919122" cy="2335512"/>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099"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8468" y="1270847"/>
            <a:ext cx="1349946" cy="1629211"/>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250285" y="1568261"/>
              <a:ext cx="657958"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a:solidFill>
                    <a:schemeClr val="bg1"/>
                  </a:solidFill>
                  <a:latin typeface="微软雅黑" pitchFamily="34" charset="-122"/>
                  <a:ea typeface="微软雅黑" pitchFamily="34" charset="-122"/>
                  <a:cs typeface="Arial Unicode MS" pitchFamily="34" charset="-122"/>
                </a:rPr>
                <a:t>项目三</a:t>
              </a:r>
            </a:p>
          </p:txBody>
        </p:sp>
      </p:grpSp>
      <p:sp>
        <p:nvSpPr>
          <p:cNvPr id="94" name="TextBox 93"/>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日常工作概述</a:t>
            </a:r>
          </a:p>
        </p:txBody>
      </p:sp>
    </p:spTree>
    <p:extLst>
      <p:ext uri="{BB962C8B-B14F-4D97-AF65-F5344CB8AC3E}">
        <p14:creationId xmlns:p14="http://schemas.microsoft.com/office/powerpoint/2010/main" val="176883372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4963" y="2298087"/>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9528" y="1415695"/>
            <a:ext cx="2623667" cy="2624616"/>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a:solidFill>
                    <a:schemeClr val="bg1"/>
                  </a:solidFill>
                  <a:latin typeface="方正兰亭准黑_GBK" pitchFamily="2" charset="-122"/>
                  <a:ea typeface="方正兰亭准黑_GBK" pitchFamily="2" charset="-122"/>
                </a:rPr>
                <a:t>事项之一</a:t>
              </a:r>
            </a:p>
          </p:txBody>
        </p:sp>
      </p:grpSp>
      <p:grpSp>
        <p:nvGrpSpPr>
          <p:cNvPr id="6" name="组合 5"/>
          <p:cNvGrpSpPr/>
          <p:nvPr/>
        </p:nvGrpSpPr>
        <p:grpSpPr>
          <a:xfrm>
            <a:off x="1197363" y="3182678"/>
            <a:ext cx="2298761" cy="2299592"/>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5775" y="3352901"/>
            <a:ext cx="1933306" cy="1934005"/>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4963" y="3637687"/>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4963" y="4909669"/>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4963" y="1840825"/>
            <a:ext cx="4510870" cy="361099"/>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4963" y="3180426"/>
            <a:ext cx="4510870" cy="361099"/>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4963" y="4476360"/>
            <a:ext cx="4510870" cy="361099"/>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11324" y="1779267"/>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11324" y="3118867"/>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11324" y="4423635"/>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代办工作事宜</a:t>
            </a:r>
          </a:p>
        </p:txBody>
      </p:sp>
    </p:spTree>
    <p:extLst>
      <p:ext uri="{BB962C8B-B14F-4D97-AF65-F5344CB8AC3E}">
        <p14:creationId xmlns:p14="http://schemas.microsoft.com/office/powerpoint/2010/main" val="336558376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4554"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4555"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8566"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63026"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21526"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3953"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3953"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7966"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62424"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20924"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3352"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3352"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7364"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61823"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20323"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2751"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2751"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61221"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9722"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6763"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Tree>
    <p:extLst>
      <p:ext uri="{BB962C8B-B14F-4D97-AF65-F5344CB8AC3E}">
        <p14:creationId xmlns:p14="http://schemas.microsoft.com/office/powerpoint/2010/main" val="4096316294"/>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2</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工作完成情况</a:t>
            </a: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与上年度对比</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工作完成进度</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四项重点工作</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工作中的提升</a:t>
              </a: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Tree>
    <p:extLst>
      <p:ext uri="{BB962C8B-B14F-4D97-AF65-F5344CB8AC3E}">
        <p14:creationId xmlns:p14="http://schemas.microsoft.com/office/powerpoint/2010/main" val="4579608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c1ec6b4c8718ec3729fa4977e1f43f607344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740</TotalTime>
  <Words>5210</Words>
  <Application>Microsoft Office PowerPoint</Application>
  <PresentationFormat>自定义</PresentationFormat>
  <Paragraphs>325</Paragraphs>
  <Slides>32</Slides>
  <Notes>32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32</vt:i4>
      </vt:variant>
    </vt:vector>
  </HeadingPairs>
  <TitlesOfParts>
    <vt:vector size="50" baseType="lpstr">
      <vt:lpstr>Arial Unicode MS</vt:lpstr>
      <vt:lpstr>Meiryo</vt:lpstr>
      <vt:lpstr>Swiss911 UCm BT</vt:lpstr>
      <vt:lpstr>方正兰亭超细黑简体</vt:lpstr>
      <vt:lpstr>方正兰亭黑_GBK</vt:lpstr>
      <vt:lpstr>方正兰亭纤黑简体</vt:lpstr>
      <vt:lpstr>方正兰亭中黑_GBK</vt:lpstr>
      <vt:lpstr>方正兰亭准黑_GBK</vt:lpstr>
      <vt:lpstr>宋体</vt:lpstr>
      <vt:lpstr>微软雅黑</vt:lpstr>
      <vt:lpstr>Arial</vt:lpstr>
      <vt:lpstr>Arial Black</vt:lpstr>
      <vt:lpstr>Calibri</vt:lpstr>
      <vt:lpstr>Calibri Light</vt:lpstr>
      <vt:lpstr>Century Gothic</vt:lpstr>
      <vt:lpstr>Impact MT Std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208</cp:revision>
  <dcterms:created xsi:type="dcterms:W3CDTF">2015-12-21T02:26:22Z</dcterms:created>
  <dcterms:modified xsi:type="dcterms:W3CDTF">2017-03-02T17:38:13Z</dcterms:modified>
</cp:coreProperties>
</file>