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61" r:id="rId3"/>
    <p:sldId id="256" r:id="rId4"/>
    <p:sldId id="257" r:id="rId5"/>
    <p:sldId id="258" r:id="rId6"/>
    <p:sldId id="260" r:id="rId7"/>
    <p:sldId id="259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9247A-ECF7-4010-9D55-9B6BF7DBAC17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35CC2-314B-44AC-95BC-47E14F19A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520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1007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8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328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778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222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074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134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051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1624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687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283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24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7493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0892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1883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314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2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359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62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630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24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53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719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9A324-AB67-4788-A8E9-0F18BC674C04}" type="datetimeFigureOut">
              <a:rPr lang="zh-CN" altLang="en-US" smtClean="0"/>
              <a:t>2017/3/5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03777-0503-44A8-9C95-5B147A5FE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749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32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" r="12507" b="2842"/>
          <a:stretch>
            <a:fillRect/>
          </a:stretch>
        </p:blipFill>
        <p:spPr>
          <a:xfrm>
            <a:off x="3236191" y="-18288"/>
            <a:ext cx="9424416" cy="6876288"/>
          </a:xfrm>
          <a:custGeom>
            <a:avLst/>
            <a:gdLst>
              <a:gd name="connsiteX0" fmla="*/ 3328416 w 9424416"/>
              <a:gd name="connsiteY0" fmla="*/ 0 h 6876288"/>
              <a:gd name="connsiteX1" fmla="*/ 9424416 w 9424416"/>
              <a:gd name="connsiteY1" fmla="*/ 0 h 6876288"/>
              <a:gd name="connsiteX2" fmla="*/ 6717792 w 9424416"/>
              <a:gd name="connsiteY2" fmla="*/ 6858000 h 6876288"/>
              <a:gd name="connsiteX3" fmla="*/ 0 w 9424416"/>
              <a:gd name="connsiteY3" fmla="*/ 6876288 h 6876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4416" h="6876288">
                <a:moveTo>
                  <a:pt x="3328416" y="0"/>
                </a:moveTo>
                <a:lnTo>
                  <a:pt x="9424416" y="0"/>
                </a:lnTo>
                <a:lnTo>
                  <a:pt x="6717792" y="6858000"/>
                </a:lnTo>
                <a:lnTo>
                  <a:pt x="0" y="6876288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6633291" y="1251590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38541" y="2580231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7794" y="3817763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32231" y="5167341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73105" y="1172635"/>
            <a:ext cx="907703" cy="865796"/>
            <a:chOff x="4387075" y="1074195"/>
            <a:chExt cx="907703" cy="865796"/>
          </a:xfrm>
        </p:grpSpPr>
        <p:sp>
          <p:nvSpPr>
            <p:cNvPr id="8" name="椭圆 7"/>
            <p:cNvSpPr/>
            <p:nvPr/>
          </p:nvSpPr>
          <p:spPr>
            <a:xfrm>
              <a:off x="4387075" y="1074195"/>
              <a:ext cx="865796" cy="8657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430439" y="1153150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13084" y="2489867"/>
            <a:ext cx="931479" cy="865796"/>
            <a:chOff x="4357657" y="2461200"/>
            <a:chExt cx="931479" cy="865796"/>
          </a:xfrm>
        </p:grpSpPr>
        <p:sp>
          <p:nvSpPr>
            <p:cNvPr id="11" name="椭圆 10"/>
            <p:cNvSpPr/>
            <p:nvPr/>
          </p:nvSpPr>
          <p:spPr>
            <a:xfrm>
              <a:off x="4357657" y="2461200"/>
              <a:ext cx="865796" cy="8657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424797" y="2540155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21775" y="3758791"/>
            <a:ext cx="902060" cy="865796"/>
            <a:chOff x="4387075" y="3848205"/>
            <a:chExt cx="902060" cy="865796"/>
          </a:xfrm>
        </p:grpSpPr>
        <p:sp>
          <p:nvSpPr>
            <p:cNvPr id="14" name="椭圆 13"/>
            <p:cNvSpPr/>
            <p:nvPr/>
          </p:nvSpPr>
          <p:spPr>
            <a:xfrm>
              <a:off x="4387075" y="3848205"/>
              <a:ext cx="865796" cy="8657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424796" y="3944018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72457" y="5061431"/>
            <a:ext cx="865796" cy="865796"/>
            <a:chOff x="4387075" y="5235210"/>
            <a:chExt cx="865796" cy="865796"/>
          </a:xfrm>
        </p:grpSpPr>
        <p:sp>
          <p:nvSpPr>
            <p:cNvPr id="17" name="椭圆 16"/>
            <p:cNvSpPr/>
            <p:nvPr/>
          </p:nvSpPr>
          <p:spPr>
            <a:xfrm>
              <a:off x="4387075" y="5235210"/>
              <a:ext cx="865796" cy="8657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388532" y="5314165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401183" y="1455746"/>
            <a:ext cx="28339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6000" b="1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8924" y="1707048"/>
            <a:ext cx="42524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48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ONTENS</a:t>
            </a:r>
            <a:endParaRPr lang="zh-CN" altLang="en-US" sz="48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59724" y="140447"/>
            <a:ext cx="2605651" cy="631874"/>
          </a:xfrm>
          <a:prstGeom prst="roundRect">
            <a:avLst/>
          </a:prstGeom>
          <a:noFill/>
          <a:ln>
            <a:solidFill>
              <a:schemeClr val="bg2">
                <a:lumMod val="2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11059" y="260841"/>
            <a:ext cx="2825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spc="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那一年的我</a:t>
            </a:r>
            <a:r>
              <a:rPr lang="en-US" altLang="zh-CN" sz="2000" spc="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2000" spc="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7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5" r="50744"/>
          <a:stretch>
            <a:fillRect/>
          </a:stretch>
        </p:blipFill>
        <p:spPr>
          <a:xfrm>
            <a:off x="0" y="0"/>
            <a:ext cx="4245429" cy="6858000"/>
          </a:xfrm>
          <a:custGeom>
            <a:avLst/>
            <a:gdLst>
              <a:gd name="connsiteX0" fmla="*/ 0 w 4245429"/>
              <a:gd name="connsiteY0" fmla="*/ 0 h 6858000"/>
              <a:gd name="connsiteX1" fmla="*/ 4245429 w 4245429"/>
              <a:gd name="connsiteY1" fmla="*/ 0 h 6858000"/>
              <a:gd name="connsiteX2" fmla="*/ 4245429 w 4245429"/>
              <a:gd name="connsiteY2" fmla="*/ 6858000 h 6858000"/>
              <a:gd name="connsiteX3" fmla="*/ 0 w 424542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5429" h="6858000">
                <a:moveTo>
                  <a:pt x="0" y="0"/>
                </a:moveTo>
                <a:lnTo>
                  <a:pt x="4245429" y="0"/>
                </a:lnTo>
                <a:lnTo>
                  <a:pt x="424542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350661" y="2487424"/>
            <a:ext cx="42524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ONTENS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84679" y="2219881"/>
            <a:ext cx="1984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5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11457" y="1700245"/>
            <a:ext cx="659120" cy="659120"/>
            <a:chOff x="6058187" y="1418661"/>
            <a:chExt cx="659120" cy="65912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05" t="3929" r="21205" b="3929"/>
            <a:stretch>
              <a:fillRect/>
            </a:stretch>
          </p:blipFill>
          <p:spPr>
            <a:xfrm>
              <a:off x="6058187" y="1418661"/>
              <a:ext cx="659120" cy="659120"/>
            </a:xfrm>
            <a:custGeom>
              <a:avLst/>
              <a:gdLst>
                <a:gd name="connsiteX0" fmla="*/ 3159579 w 6319157"/>
                <a:gd name="connsiteY0" fmla="*/ 0 h 6319157"/>
                <a:gd name="connsiteX1" fmla="*/ 6319157 w 6319157"/>
                <a:gd name="connsiteY1" fmla="*/ 3159579 h 6319157"/>
                <a:gd name="connsiteX2" fmla="*/ 3159579 w 6319157"/>
                <a:gd name="connsiteY2" fmla="*/ 6319157 h 6319157"/>
                <a:gd name="connsiteX3" fmla="*/ 0 w 6319157"/>
                <a:gd name="connsiteY3" fmla="*/ 3159579 h 6319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9157" h="6319157">
                  <a:moveTo>
                    <a:pt x="3159579" y="0"/>
                  </a:moveTo>
                  <a:lnTo>
                    <a:pt x="6319157" y="3159579"/>
                  </a:lnTo>
                  <a:lnTo>
                    <a:pt x="3159579" y="6319157"/>
                  </a:lnTo>
                  <a:lnTo>
                    <a:pt x="0" y="3159579"/>
                  </a:lnTo>
                  <a:close/>
                </a:path>
              </a:pathLst>
            </a:custGeom>
          </p:spPr>
        </p:pic>
        <p:sp>
          <p:nvSpPr>
            <p:cNvPr id="9" name="半闭框 8"/>
            <p:cNvSpPr/>
            <p:nvPr/>
          </p:nvSpPr>
          <p:spPr>
            <a:xfrm rot="8098885">
              <a:off x="6333723" y="1561454"/>
              <a:ext cx="373534" cy="373534"/>
            </a:xfrm>
            <a:prstGeom prst="halfFrame">
              <a:avLst>
                <a:gd name="adj1" fmla="val 7418"/>
                <a:gd name="adj2" fmla="val 804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11457" y="2814635"/>
            <a:ext cx="659120" cy="659120"/>
            <a:chOff x="6058187" y="1418661"/>
            <a:chExt cx="659120" cy="6591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05" t="3929" r="21205" b="3929"/>
            <a:stretch>
              <a:fillRect/>
            </a:stretch>
          </p:blipFill>
          <p:spPr>
            <a:xfrm>
              <a:off x="6058187" y="1418661"/>
              <a:ext cx="659120" cy="659120"/>
            </a:xfrm>
            <a:custGeom>
              <a:avLst/>
              <a:gdLst>
                <a:gd name="connsiteX0" fmla="*/ 3159579 w 6319157"/>
                <a:gd name="connsiteY0" fmla="*/ 0 h 6319157"/>
                <a:gd name="connsiteX1" fmla="*/ 6319157 w 6319157"/>
                <a:gd name="connsiteY1" fmla="*/ 3159579 h 6319157"/>
                <a:gd name="connsiteX2" fmla="*/ 3159579 w 6319157"/>
                <a:gd name="connsiteY2" fmla="*/ 6319157 h 6319157"/>
                <a:gd name="connsiteX3" fmla="*/ 0 w 6319157"/>
                <a:gd name="connsiteY3" fmla="*/ 3159579 h 6319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9157" h="6319157">
                  <a:moveTo>
                    <a:pt x="3159579" y="0"/>
                  </a:moveTo>
                  <a:lnTo>
                    <a:pt x="6319157" y="3159579"/>
                  </a:lnTo>
                  <a:lnTo>
                    <a:pt x="3159579" y="6319157"/>
                  </a:lnTo>
                  <a:lnTo>
                    <a:pt x="0" y="3159579"/>
                  </a:lnTo>
                  <a:close/>
                </a:path>
              </a:pathLst>
            </a:custGeom>
          </p:spPr>
        </p:pic>
        <p:sp>
          <p:nvSpPr>
            <p:cNvPr id="12" name="半闭框 11"/>
            <p:cNvSpPr/>
            <p:nvPr/>
          </p:nvSpPr>
          <p:spPr>
            <a:xfrm rot="8098885">
              <a:off x="6333723" y="1561454"/>
              <a:ext cx="373534" cy="373534"/>
            </a:xfrm>
            <a:prstGeom prst="halfFrame">
              <a:avLst>
                <a:gd name="adj1" fmla="val 7418"/>
                <a:gd name="adj2" fmla="val 804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11457" y="3929025"/>
            <a:ext cx="659120" cy="659120"/>
            <a:chOff x="6058187" y="1418661"/>
            <a:chExt cx="659120" cy="65912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05" t="3929" r="21205" b="3929"/>
            <a:stretch>
              <a:fillRect/>
            </a:stretch>
          </p:blipFill>
          <p:spPr>
            <a:xfrm>
              <a:off x="6058187" y="1418661"/>
              <a:ext cx="659120" cy="659120"/>
            </a:xfrm>
            <a:custGeom>
              <a:avLst/>
              <a:gdLst>
                <a:gd name="connsiteX0" fmla="*/ 3159579 w 6319157"/>
                <a:gd name="connsiteY0" fmla="*/ 0 h 6319157"/>
                <a:gd name="connsiteX1" fmla="*/ 6319157 w 6319157"/>
                <a:gd name="connsiteY1" fmla="*/ 3159579 h 6319157"/>
                <a:gd name="connsiteX2" fmla="*/ 3159579 w 6319157"/>
                <a:gd name="connsiteY2" fmla="*/ 6319157 h 6319157"/>
                <a:gd name="connsiteX3" fmla="*/ 0 w 6319157"/>
                <a:gd name="connsiteY3" fmla="*/ 3159579 h 6319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9157" h="6319157">
                  <a:moveTo>
                    <a:pt x="3159579" y="0"/>
                  </a:moveTo>
                  <a:lnTo>
                    <a:pt x="6319157" y="3159579"/>
                  </a:lnTo>
                  <a:lnTo>
                    <a:pt x="3159579" y="6319157"/>
                  </a:lnTo>
                  <a:lnTo>
                    <a:pt x="0" y="3159579"/>
                  </a:lnTo>
                  <a:close/>
                </a:path>
              </a:pathLst>
            </a:custGeom>
          </p:spPr>
        </p:pic>
        <p:sp>
          <p:nvSpPr>
            <p:cNvPr id="15" name="半闭框 14"/>
            <p:cNvSpPr/>
            <p:nvPr/>
          </p:nvSpPr>
          <p:spPr>
            <a:xfrm rot="8098885">
              <a:off x="6333723" y="1561454"/>
              <a:ext cx="373534" cy="373534"/>
            </a:xfrm>
            <a:prstGeom prst="halfFrame">
              <a:avLst>
                <a:gd name="adj1" fmla="val 7418"/>
                <a:gd name="adj2" fmla="val 804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11457" y="5043415"/>
            <a:ext cx="659120" cy="659120"/>
            <a:chOff x="6058187" y="1418661"/>
            <a:chExt cx="659120" cy="65912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05" t="3929" r="21205" b="3929"/>
            <a:stretch>
              <a:fillRect/>
            </a:stretch>
          </p:blipFill>
          <p:spPr>
            <a:xfrm>
              <a:off x="6058187" y="1418661"/>
              <a:ext cx="659120" cy="659120"/>
            </a:xfrm>
            <a:custGeom>
              <a:avLst/>
              <a:gdLst>
                <a:gd name="connsiteX0" fmla="*/ 3159579 w 6319157"/>
                <a:gd name="connsiteY0" fmla="*/ 0 h 6319157"/>
                <a:gd name="connsiteX1" fmla="*/ 6319157 w 6319157"/>
                <a:gd name="connsiteY1" fmla="*/ 3159579 h 6319157"/>
                <a:gd name="connsiteX2" fmla="*/ 3159579 w 6319157"/>
                <a:gd name="connsiteY2" fmla="*/ 6319157 h 6319157"/>
                <a:gd name="connsiteX3" fmla="*/ 0 w 6319157"/>
                <a:gd name="connsiteY3" fmla="*/ 3159579 h 6319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19157" h="6319157">
                  <a:moveTo>
                    <a:pt x="3159579" y="0"/>
                  </a:moveTo>
                  <a:lnTo>
                    <a:pt x="6319157" y="3159579"/>
                  </a:lnTo>
                  <a:lnTo>
                    <a:pt x="3159579" y="6319157"/>
                  </a:lnTo>
                  <a:lnTo>
                    <a:pt x="0" y="3159579"/>
                  </a:lnTo>
                  <a:close/>
                </a:path>
              </a:pathLst>
            </a:custGeom>
          </p:spPr>
        </p:pic>
        <p:sp>
          <p:nvSpPr>
            <p:cNvPr id="18" name="半闭框 17"/>
            <p:cNvSpPr/>
            <p:nvPr/>
          </p:nvSpPr>
          <p:spPr>
            <a:xfrm rot="8098885">
              <a:off x="6333723" y="1561454"/>
              <a:ext cx="373534" cy="373534"/>
            </a:xfrm>
            <a:prstGeom prst="halfFrame">
              <a:avLst>
                <a:gd name="adj1" fmla="val 7418"/>
                <a:gd name="adj2" fmla="val 804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660049" y="1586048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60048" y="2790252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60047" y="3904642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60046" y="5019731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0807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9" r="42373"/>
          <a:stretch>
            <a:fillRect/>
          </a:stretch>
        </p:blipFill>
        <p:spPr>
          <a:xfrm>
            <a:off x="0" y="0"/>
            <a:ext cx="4887113" cy="6858000"/>
          </a:xfrm>
          <a:custGeom>
            <a:avLst/>
            <a:gdLst>
              <a:gd name="connsiteX0" fmla="*/ 0 w 4887113"/>
              <a:gd name="connsiteY0" fmla="*/ 0 h 6858000"/>
              <a:gd name="connsiteX1" fmla="*/ 4887113 w 4887113"/>
              <a:gd name="connsiteY1" fmla="*/ 0 h 6858000"/>
              <a:gd name="connsiteX2" fmla="*/ 4887113 w 4887113"/>
              <a:gd name="connsiteY2" fmla="*/ 6858000 h 6858000"/>
              <a:gd name="connsiteX3" fmla="*/ 0 w 488711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7113" h="6858000">
                <a:moveTo>
                  <a:pt x="0" y="0"/>
                </a:moveTo>
                <a:lnTo>
                  <a:pt x="4887113" y="0"/>
                </a:lnTo>
                <a:lnTo>
                  <a:pt x="488711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972396" y="3424521"/>
            <a:ext cx="2369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-1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CONTENS</a:t>
            </a:r>
            <a:endParaRPr lang="zh-CN" altLang="en-US" sz="3600" spc="-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0610" y="2228671"/>
            <a:ext cx="2524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72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75593" y="1153150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75592" y="2528896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75593" y="3927160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75591" y="5314165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455047" y="1074195"/>
            <a:ext cx="907703" cy="865796"/>
            <a:chOff x="4387075" y="1074195"/>
            <a:chExt cx="907703" cy="865796"/>
          </a:xfrm>
        </p:grpSpPr>
        <p:sp>
          <p:nvSpPr>
            <p:cNvPr id="12" name="椭圆 11"/>
            <p:cNvSpPr/>
            <p:nvPr/>
          </p:nvSpPr>
          <p:spPr>
            <a:xfrm>
              <a:off x="4387075" y="1074195"/>
              <a:ext cx="865796" cy="8657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430439" y="1153150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25629" y="2461200"/>
            <a:ext cx="931479" cy="865796"/>
            <a:chOff x="4357657" y="2461200"/>
            <a:chExt cx="931479" cy="865796"/>
          </a:xfrm>
        </p:grpSpPr>
        <p:sp>
          <p:nvSpPr>
            <p:cNvPr id="15" name="椭圆 14"/>
            <p:cNvSpPr/>
            <p:nvPr/>
          </p:nvSpPr>
          <p:spPr>
            <a:xfrm>
              <a:off x="4357657" y="2461200"/>
              <a:ext cx="865796" cy="8657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424797" y="2540155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55047" y="3848205"/>
            <a:ext cx="902060" cy="865796"/>
            <a:chOff x="4387075" y="3848205"/>
            <a:chExt cx="902060" cy="865796"/>
          </a:xfrm>
        </p:grpSpPr>
        <p:sp>
          <p:nvSpPr>
            <p:cNvPr id="18" name="椭圆 17"/>
            <p:cNvSpPr/>
            <p:nvPr/>
          </p:nvSpPr>
          <p:spPr>
            <a:xfrm>
              <a:off x="4387075" y="3848205"/>
              <a:ext cx="865796" cy="8657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24796" y="3944018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55047" y="5235210"/>
            <a:ext cx="865796" cy="865796"/>
            <a:chOff x="4387075" y="5235210"/>
            <a:chExt cx="865796" cy="865796"/>
          </a:xfrm>
        </p:grpSpPr>
        <p:sp>
          <p:nvSpPr>
            <p:cNvPr id="21" name="椭圆 20"/>
            <p:cNvSpPr/>
            <p:nvPr/>
          </p:nvSpPr>
          <p:spPr>
            <a:xfrm>
              <a:off x="4387075" y="5235210"/>
              <a:ext cx="865796" cy="8657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388532" y="5314165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spc="3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7021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9" r="12" b="4999"/>
          <a:stretch>
            <a:fillRect/>
          </a:stretch>
        </p:blipFill>
        <p:spPr>
          <a:xfrm>
            <a:off x="1" y="0"/>
            <a:ext cx="12192000" cy="6858983"/>
          </a:xfrm>
          <a:custGeom>
            <a:avLst/>
            <a:gdLst>
              <a:gd name="connsiteX0" fmla="*/ 0 w 27066876"/>
              <a:gd name="connsiteY0" fmla="*/ 0 h 15227300"/>
              <a:gd name="connsiteX1" fmla="*/ 27066876 w 27066876"/>
              <a:gd name="connsiteY1" fmla="*/ 0 h 15227300"/>
              <a:gd name="connsiteX2" fmla="*/ 27066876 w 27066876"/>
              <a:gd name="connsiteY2" fmla="*/ 15227300 h 15227300"/>
              <a:gd name="connsiteX3" fmla="*/ 0 w 27066876"/>
              <a:gd name="connsiteY3" fmla="*/ 15227300 h 1522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66876" h="15227300">
                <a:moveTo>
                  <a:pt x="0" y="0"/>
                </a:moveTo>
                <a:lnTo>
                  <a:pt x="27066876" y="0"/>
                </a:lnTo>
                <a:lnTo>
                  <a:pt x="27066876" y="15227300"/>
                </a:lnTo>
                <a:lnTo>
                  <a:pt x="0" y="1522730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259221" y="689260"/>
            <a:ext cx="42524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ONTENS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3239" y="421717"/>
            <a:ext cx="1984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5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51616" y="2772417"/>
            <a:ext cx="398826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314359" y="2627788"/>
            <a:ext cx="289257" cy="28925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77142" y="2310752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5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6288" y="2418473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551890" y="5027937"/>
            <a:ext cx="398826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314633" y="4883308"/>
            <a:ext cx="289257" cy="28925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77416" y="4566272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5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76562" y="4673993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10800000">
            <a:off x="6876288" y="3790232"/>
            <a:ext cx="4225526" cy="289257"/>
            <a:chOff x="1366359" y="3284371"/>
            <a:chExt cx="4225526" cy="289257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603616" y="3429000"/>
              <a:ext cx="3988269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1366359" y="3284371"/>
              <a:ext cx="289257" cy="28925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777142" y="3473195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5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08073" y="3580917"/>
            <a:ext cx="3535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6876288" y="5976207"/>
            <a:ext cx="4225526" cy="289257"/>
            <a:chOff x="1366359" y="3284371"/>
            <a:chExt cx="4225526" cy="28925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603616" y="3429000"/>
              <a:ext cx="3988269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1366359" y="3284371"/>
              <a:ext cx="289257" cy="28925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777142" y="5659170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5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08073" y="5763101"/>
            <a:ext cx="3569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9398413" y="251344"/>
            <a:ext cx="2605651" cy="631874"/>
          </a:xfrm>
          <a:prstGeom prst="roundRect">
            <a:avLst/>
          </a:prstGeom>
          <a:noFill/>
          <a:ln>
            <a:solidFill>
              <a:schemeClr val="bg2">
                <a:lumMod val="90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549320" y="382615"/>
            <a:ext cx="2303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pc="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那一年的我</a:t>
            </a:r>
            <a:r>
              <a:rPr lang="en-US" altLang="zh-CN" spc="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pc="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833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76561" y="0"/>
            <a:ext cx="3038877" cy="2395728"/>
            <a:chOff x="4576561" y="0"/>
            <a:chExt cx="3038877" cy="23957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81" t="31351" r="52124" b="33716"/>
            <a:stretch>
              <a:fillRect/>
            </a:stretch>
          </p:blipFill>
          <p:spPr>
            <a:xfrm>
              <a:off x="4576561" y="0"/>
              <a:ext cx="3038877" cy="2395728"/>
            </a:xfrm>
            <a:custGeom>
              <a:avLst/>
              <a:gdLst>
                <a:gd name="connsiteX0" fmla="*/ 0 w 3038877"/>
                <a:gd name="connsiteY0" fmla="*/ 0 h 2395728"/>
                <a:gd name="connsiteX1" fmla="*/ 3038877 w 3038877"/>
                <a:gd name="connsiteY1" fmla="*/ 0 h 2395728"/>
                <a:gd name="connsiteX2" fmla="*/ 3038877 w 3038877"/>
                <a:gd name="connsiteY2" fmla="*/ 2395728 h 2395728"/>
                <a:gd name="connsiteX3" fmla="*/ 0 w 3038877"/>
                <a:gd name="connsiteY3" fmla="*/ 2395728 h 2395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8877" h="2395728">
                  <a:moveTo>
                    <a:pt x="0" y="0"/>
                  </a:moveTo>
                  <a:lnTo>
                    <a:pt x="3038877" y="0"/>
                  </a:lnTo>
                  <a:lnTo>
                    <a:pt x="3038877" y="2395728"/>
                  </a:lnTo>
                  <a:lnTo>
                    <a:pt x="0" y="2395728"/>
                  </a:lnTo>
                  <a:close/>
                </a:path>
              </a:pathLst>
            </a:custGeom>
          </p:spPr>
        </p:pic>
        <p:grpSp>
          <p:nvGrpSpPr>
            <p:cNvPr id="4" name="组合 3"/>
            <p:cNvGrpSpPr/>
            <p:nvPr/>
          </p:nvGrpSpPr>
          <p:grpSpPr>
            <a:xfrm>
              <a:off x="4677539" y="495208"/>
              <a:ext cx="2836921" cy="1846660"/>
              <a:chOff x="4482636" y="563252"/>
              <a:chExt cx="3226726" cy="2100400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4482636" y="1613452"/>
                <a:ext cx="3226726" cy="1050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r>
                  <a:rPr lang="en-US" altLang="zh-CN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ONTENS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050630" y="563252"/>
                <a:ext cx="2320444" cy="1050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5400" spc="3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 录</a:t>
                </a:r>
                <a:endParaRPr lang="zh-CN" altLang="en-US" sz="54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965029" y="3475594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54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4175" y="3583315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03335" y="3475594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54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2481" y="3583315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5029" y="5041883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54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64175" y="5149604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03335" y="5041883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54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02481" y="5149604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6593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68586" cy="299949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34083" y="1721293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4083" y="3006479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34082" y="4293828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34082" y="5575164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4084" y="505576"/>
            <a:ext cx="42524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ONTENS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8103" y="367076"/>
            <a:ext cx="1984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5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5400000">
            <a:off x="1489187" y="2514556"/>
            <a:ext cx="2035585" cy="1754815"/>
          </a:xfrm>
          <a:prstGeom prst="triangl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>
            <a:off x="2523972" y="3109054"/>
            <a:ext cx="975855" cy="841255"/>
          </a:xfrm>
          <a:prstGeom prst="triangl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468112" y="1611408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54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68112" y="2898757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54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68112" y="4186106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54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68112" y="5467442"/>
            <a:ext cx="10991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54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4269" y="5138779"/>
            <a:ext cx="1877731" cy="171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77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192268" y="2384898"/>
            <a:ext cx="2510357" cy="2510357"/>
            <a:chOff x="762598" y="809052"/>
            <a:chExt cx="2510357" cy="2510357"/>
          </a:xfrm>
        </p:grpSpPr>
        <p:grpSp>
          <p:nvGrpSpPr>
            <p:cNvPr id="17" name="组合 16"/>
            <p:cNvGrpSpPr/>
            <p:nvPr/>
          </p:nvGrpSpPr>
          <p:grpSpPr>
            <a:xfrm rot="315018">
              <a:off x="762598" y="809052"/>
              <a:ext cx="2510357" cy="2510357"/>
              <a:chOff x="4092785" y="1425785"/>
              <a:chExt cx="4005516" cy="4005516"/>
            </a:xfrm>
          </p:grpSpPr>
          <p:sp>
            <p:nvSpPr>
              <p:cNvPr id="19" name="菱形 18"/>
              <p:cNvSpPr/>
              <p:nvPr/>
            </p:nvSpPr>
            <p:spPr>
              <a:xfrm>
                <a:off x="4093698" y="1426698"/>
                <a:ext cx="4004603" cy="4004603"/>
              </a:xfrm>
              <a:prstGeom prst="diamond">
                <a:avLst/>
              </a:prstGeom>
              <a:noFill/>
              <a:ln>
                <a:solidFill>
                  <a:schemeClr val="tx2">
                    <a:lumMod val="75000"/>
                    <a:alpha val="5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菱形 19"/>
              <p:cNvSpPr/>
              <p:nvPr/>
            </p:nvSpPr>
            <p:spPr>
              <a:xfrm rot="2662969">
                <a:off x="4093698" y="1426698"/>
                <a:ext cx="4004603" cy="4004603"/>
              </a:xfrm>
              <a:prstGeom prst="diamond">
                <a:avLst/>
              </a:prstGeom>
              <a:noFill/>
              <a:ln>
                <a:solidFill>
                  <a:schemeClr val="tx2">
                    <a:lumMod val="75000"/>
                    <a:alpha val="5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菱形 20"/>
              <p:cNvSpPr/>
              <p:nvPr/>
            </p:nvSpPr>
            <p:spPr>
              <a:xfrm rot="20209667">
                <a:off x="4093698" y="1426698"/>
                <a:ext cx="4004603" cy="4004603"/>
              </a:xfrm>
              <a:prstGeom prst="diamond">
                <a:avLst/>
              </a:prstGeom>
              <a:noFill/>
              <a:ln>
                <a:solidFill>
                  <a:schemeClr val="tx2">
                    <a:lumMod val="75000"/>
                    <a:alpha val="5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菱形 21"/>
              <p:cNvSpPr/>
              <p:nvPr/>
            </p:nvSpPr>
            <p:spPr>
              <a:xfrm rot="1345205">
                <a:off x="4093697" y="1426698"/>
                <a:ext cx="4004603" cy="4004603"/>
              </a:xfrm>
              <a:prstGeom prst="diamond">
                <a:avLst/>
              </a:prstGeom>
              <a:noFill/>
              <a:ln>
                <a:solidFill>
                  <a:schemeClr val="tx2">
                    <a:lumMod val="75000"/>
                    <a:alpha val="5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菱形 22"/>
              <p:cNvSpPr/>
              <p:nvPr/>
            </p:nvSpPr>
            <p:spPr>
              <a:xfrm rot="697003">
                <a:off x="4093696" y="1426697"/>
                <a:ext cx="4004603" cy="4004603"/>
              </a:xfrm>
              <a:prstGeom prst="diamond">
                <a:avLst/>
              </a:prstGeom>
              <a:noFill/>
              <a:ln>
                <a:solidFill>
                  <a:schemeClr val="tx2">
                    <a:lumMod val="75000"/>
                    <a:alpha val="5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菱形 23"/>
              <p:cNvSpPr/>
              <p:nvPr/>
            </p:nvSpPr>
            <p:spPr>
              <a:xfrm rot="2031589">
                <a:off x="4093695" y="1426696"/>
                <a:ext cx="4004603" cy="4004603"/>
              </a:xfrm>
              <a:prstGeom prst="diamond">
                <a:avLst/>
              </a:prstGeom>
              <a:noFill/>
              <a:ln>
                <a:solidFill>
                  <a:schemeClr val="tx2">
                    <a:lumMod val="75000"/>
                    <a:alpha val="5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菱形 24"/>
              <p:cNvSpPr/>
              <p:nvPr/>
            </p:nvSpPr>
            <p:spPr>
              <a:xfrm rot="3374116">
                <a:off x="4093694" y="1426695"/>
                <a:ext cx="4004603" cy="4004603"/>
              </a:xfrm>
              <a:prstGeom prst="diamond">
                <a:avLst/>
              </a:prstGeom>
              <a:noFill/>
              <a:ln>
                <a:solidFill>
                  <a:schemeClr val="tx2">
                    <a:lumMod val="75000"/>
                    <a:alpha val="5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菱形 25"/>
              <p:cNvSpPr/>
              <p:nvPr/>
            </p:nvSpPr>
            <p:spPr>
              <a:xfrm rot="4681159">
                <a:off x="4092785" y="1425785"/>
                <a:ext cx="4004603" cy="4004603"/>
              </a:xfrm>
              <a:prstGeom prst="diamond">
                <a:avLst/>
              </a:prstGeom>
              <a:noFill/>
              <a:ln>
                <a:solidFill>
                  <a:schemeClr val="tx2">
                    <a:lumMod val="75000"/>
                    <a:alpha val="5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069198" y="1602254"/>
              <a:ext cx="19117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spc="300" dirty="0" smtClean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  <a:endParaRPr lang="zh-CN" altLang="en-US" sz="5400" b="1" spc="3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844898" y="1426725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37628" y="2821796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44899" y="4226093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44898" y="5575136"/>
            <a:ext cx="4607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4000" spc="3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21836" y="233056"/>
            <a:ext cx="2605651" cy="631874"/>
          </a:xfrm>
          <a:prstGeom prst="roundRect">
            <a:avLst/>
          </a:prstGeom>
          <a:noFill/>
          <a:ln>
            <a:solidFill>
              <a:schemeClr val="bg2">
                <a:lumMod val="25000"/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73171" y="353450"/>
            <a:ext cx="2825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000" spc="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那一年的我</a:t>
            </a:r>
            <a:r>
              <a:rPr lang="en-US" altLang="zh-CN" sz="2000" spc="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2000" spc="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27783" y="1340277"/>
            <a:ext cx="906267" cy="870844"/>
            <a:chOff x="4780224" y="960131"/>
            <a:chExt cx="906267" cy="870844"/>
          </a:xfrm>
        </p:grpSpPr>
        <p:sp>
          <p:nvSpPr>
            <p:cNvPr id="34" name="矩形 33"/>
            <p:cNvSpPr/>
            <p:nvPr/>
          </p:nvSpPr>
          <p:spPr>
            <a:xfrm>
              <a:off x="4822152" y="1101204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spc="3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780224" y="960131"/>
              <a:ext cx="898996" cy="870844"/>
              <a:chOff x="847133" y="4273801"/>
              <a:chExt cx="1653195" cy="1601426"/>
            </a:xfrm>
          </p:grpSpPr>
          <p:sp>
            <p:nvSpPr>
              <p:cNvPr id="36" name="正五边形 35"/>
              <p:cNvSpPr/>
              <p:nvPr/>
            </p:nvSpPr>
            <p:spPr>
              <a:xfrm>
                <a:off x="847133" y="4273801"/>
                <a:ext cx="1653195" cy="1574471"/>
              </a:xfrm>
              <a:prstGeom prst="pentagon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正五边形 36"/>
              <p:cNvSpPr/>
              <p:nvPr/>
            </p:nvSpPr>
            <p:spPr>
              <a:xfrm rot="1934101">
                <a:off x="847133" y="4300756"/>
                <a:ext cx="1653195" cy="1574471"/>
              </a:xfrm>
              <a:prstGeom prst="pentagon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5620512" y="2685323"/>
            <a:ext cx="906267" cy="870844"/>
            <a:chOff x="4780224" y="960131"/>
            <a:chExt cx="906267" cy="870844"/>
          </a:xfrm>
        </p:grpSpPr>
        <p:sp>
          <p:nvSpPr>
            <p:cNvPr id="39" name="矩形 38"/>
            <p:cNvSpPr/>
            <p:nvPr/>
          </p:nvSpPr>
          <p:spPr>
            <a:xfrm>
              <a:off x="4822152" y="1101204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 smtClean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spc="3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780224" y="960131"/>
              <a:ext cx="898996" cy="870844"/>
              <a:chOff x="847133" y="4273801"/>
              <a:chExt cx="1653195" cy="1601426"/>
            </a:xfrm>
          </p:grpSpPr>
          <p:sp>
            <p:nvSpPr>
              <p:cNvPr id="41" name="正五边形 40"/>
              <p:cNvSpPr/>
              <p:nvPr/>
            </p:nvSpPr>
            <p:spPr>
              <a:xfrm>
                <a:off x="847133" y="4273801"/>
                <a:ext cx="1653195" cy="1574471"/>
              </a:xfrm>
              <a:prstGeom prst="pentagon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正五边形 41"/>
              <p:cNvSpPr/>
              <p:nvPr/>
            </p:nvSpPr>
            <p:spPr>
              <a:xfrm rot="1934101">
                <a:off x="847133" y="4300756"/>
                <a:ext cx="1653195" cy="1574471"/>
              </a:xfrm>
              <a:prstGeom prst="pentagon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5627783" y="4137053"/>
            <a:ext cx="906267" cy="870844"/>
            <a:chOff x="4780224" y="960131"/>
            <a:chExt cx="906267" cy="870844"/>
          </a:xfrm>
        </p:grpSpPr>
        <p:sp>
          <p:nvSpPr>
            <p:cNvPr id="44" name="矩形 43"/>
            <p:cNvSpPr/>
            <p:nvPr/>
          </p:nvSpPr>
          <p:spPr>
            <a:xfrm>
              <a:off x="4822152" y="1101204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 smtClean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spc="3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780224" y="960131"/>
              <a:ext cx="898996" cy="870844"/>
              <a:chOff x="847133" y="4273801"/>
              <a:chExt cx="1653195" cy="1601426"/>
            </a:xfrm>
          </p:grpSpPr>
          <p:sp>
            <p:nvSpPr>
              <p:cNvPr id="46" name="正五边形 45"/>
              <p:cNvSpPr/>
              <p:nvPr/>
            </p:nvSpPr>
            <p:spPr>
              <a:xfrm>
                <a:off x="847133" y="4273801"/>
                <a:ext cx="1653195" cy="1574471"/>
              </a:xfrm>
              <a:prstGeom prst="pentagon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正五边形 46"/>
              <p:cNvSpPr/>
              <p:nvPr/>
            </p:nvSpPr>
            <p:spPr>
              <a:xfrm rot="1934101">
                <a:off x="847133" y="4300756"/>
                <a:ext cx="1653195" cy="1574471"/>
              </a:xfrm>
              <a:prstGeom prst="pentagon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5648746" y="5486328"/>
            <a:ext cx="906267" cy="870844"/>
            <a:chOff x="4780224" y="960131"/>
            <a:chExt cx="906267" cy="870844"/>
          </a:xfrm>
        </p:grpSpPr>
        <p:sp>
          <p:nvSpPr>
            <p:cNvPr id="49" name="矩形 48"/>
            <p:cNvSpPr/>
            <p:nvPr/>
          </p:nvSpPr>
          <p:spPr>
            <a:xfrm>
              <a:off x="4822152" y="1101204"/>
              <a:ext cx="86433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spc="300" dirty="0" smtClean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spc="3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780224" y="960131"/>
              <a:ext cx="898996" cy="870844"/>
              <a:chOff x="847133" y="4273801"/>
              <a:chExt cx="1653195" cy="1601426"/>
            </a:xfrm>
          </p:grpSpPr>
          <p:sp>
            <p:nvSpPr>
              <p:cNvPr id="51" name="正五边形 50"/>
              <p:cNvSpPr/>
              <p:nvPr/>
            </p:nvSpPr>
            <p:spPr>
              <a:xfrm>
                <a:off x="847133" y="4273801"/>
                <a:ext cx="1653195" cy="1574471"/>
              </a:xfrm>
              <a:prstGeom prst="pentagon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正五边形 51"/>
              <p:cNvSpPr/>
              <p:nvPr/>
            </p:nvSpPr>
            <p:spPr>
              <a:xfrm rot="1934101">
                <a:off x="847133" y="4300756"/>
                <a:ext cx="1653195" cy="1574471"/>
              </a:xfrm>
              <a:prstGeom prst="pentagon">
                <a:avLst/>
              </a:prstGeom>
              <a:no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239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6906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310</Words>
  <Application>Microsoft Office PowerPoint</Application>
  <PresentationFormat>宽屏</PresentationFormat>
  <Paragraphs>75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8</cp:revision>
  <dcterms:created xsi:type="dcterms:W3CDTF">2016-07-14T06:34:45Z</dcterms:created>
  <dcterms:modified xsi:type="dcterms:W3CDTF">2017-03-05T12:31:06Z</dcterms:modified>
</cp:coreProperties>
</file>