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5"/>
  </p:notesMasterIdLst>
  <p:sldIdLst>
    <p:sldId id="302" r:id="rId3"/>
    <p:sldId id="303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E9A"/>
    <a:srgbClr val="1F4E89"/>
    <a:srgbClr val="36648B"/>
    <a:srgbClr val="9FB6CD"/>
    <a:srgbClr val="4F94CD"/>
    <a:srgbClr val="5CACEE"/>
    <a:srgbClr val="607B8B"/>
    <a:srgbClr val="33A1C9"/>
    <a:srgbClr val="EB0000"/>
    <a:srgbClr val="E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34" autoAdjust="0"/>
  </p:normalViewPr>
  <p:slideViewPr>
    <p:cSldViewPr snapToGrid="0">
      <p:cViewPr varScale="1">
        <p:scale>
          <a:sx n="90" d="100"/>
          <a:sy n="90" d="100"/>
        </p:scale>
        <p:origin x="20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Segment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  <a:sp3d/>
            </c:spPr>
          </c:dPt>
          <c:dPt>
            <c:idx val="1"/>
            <c:bubble3D val="0"/>
            <c:explosion val="14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</c:dPt>
          <c:dPt>
            <c:idx val="2"/>
            <c:bubble3D val="0"/>
            <c:explosion val="21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dPt>
            <c:idx val="3"/>
            <c:bubble3D val="0"/>
            <c:explosion val="28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</c:dPt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2014</c:v>
                </c:pt>
                <c:pt idx="2">
                  <c:v>2013</c:v>
                </c:pt>
                <c:pt idx="3">
                  <c:v>2012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4"/>
        <c:delete val="1"/>
      </c:legendEntry>
      <c:legendEntry>
        <c:idx val="5"/>
        <c:delete val="1"/>
      </c:legendEntry>
      <c:layout>
        <c:manualLayout>
          <c:xMode val="edge"/>
          <c:yMode val="edge"/>
          <c:x val="0.17856024193258693"/>
          <c:y val="0.90962083680565919"/>
          <c:w val="0.58318849853341137"/>
          <c:h val="6.98880707690263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BB8EC-873C-45B0-8ABC-8B33EEDDDE13}" type="datetimeFigureOut">
              <a:rPr lang="zh-CN" altLang="en-US" smtClean="0"/>
              <a:t>2017/4/6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2CAB46-96BE-4EB2-82CD-067E7A0953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208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2291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D490-D047-46FA-BFB9-06A35E31C10B}" type="datetimeFigureOut">
              <a:rPr lang="id-ID" smtClean="0"/>
              <a:t>06/04/2017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29227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D490-D047-46FA-BFB9-06A35E31C10B}" type="datetimeFigureOut">
              <a:rPr lang="id-ID" smtClean="0"/>
              <a:t>06/04/2017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16672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D490-D047-46FA-BFB9-06A35E31C10B}" type="datetimeFigureOut">
              <a:rPr lang="id-ID" smtClean="0"/>
              <a:t>06/04/2017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98238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703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8155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7057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18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396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697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6176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210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D490-D047-46FA-BFB9-06A35E31C10B}" type="datetimeFigureOut">
              <a:rPr lang="id-ID" smtClean="0"/>
              <a:t>06/04/2017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827636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98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186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313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D490-D047-46FA-BFB9-06A35E31C10B}" type="datetimeFigureOut">
              <a:rPr lang="id-ID" smtClean="0"/>
              <a:t>06/04/2017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5709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D490-D047-46FA-BFB9-06A35E31C10B}" type="datetimeFigureOut">
              <a:rPr lang="id-ID" smtClean="0"/>
              <a:t>06/04/2017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45917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D490-D047-46FA-BFB9-06A35E31C10B}" type="datetimeFigureOut">
              <a:rPr lang="id-ID" smtClean="0"/>
              <a:t>06/04/2017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00006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D490-D047-46FA-BFB9-06A35E31C10B}" type="datetimeFigureOut">
              <a:rPr lang="id-ID" smtClean="0"/>
              <a:t>06/04/2017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91483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D490-D047-46FA-BFB9-06A35E31C10B}" type="datetimeFigureOut">
              <a:rPr lang="id-ID" smtClean="0"/>
              <a:t>06/04/2017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1235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D490-D047-46FA-BFB9-06A35E31C10B}" type="datetimeFigureOut">
              <a:rPr lang="id-ID" smtClean="0"/>
              <a:t>06/04/2017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32766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3D490-D047-46FA-BFB9-06A35E31C10B}" type="datetimeFigureOut">
              <a:rPr lang="id-ID" smtClean="0"/>
              <a:t>06/04/2017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C11C6-5A40-492F-87BB-D659BD3D6B6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0124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254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163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bg1">
                <a:lumMod val="95000"/>
              </a:schemeClr>
            </a:gs>
            <a:gs pos="83000">
              <a:schemeClr val="bg1">
                <a:lumMod val="95000"/>
              </a:schemeClr>
            </a:gs>
            <a:gs pos="100000">
              <a:schemeClr val="bg1">
                <a:lumMod val="9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Chart 21"/>
          <p:cNvGraphicFramePr/>
          <p:nvPr>
            <p:extLst>
              <p:ext uri="{D42A27DB-BD31-4B8C-83A1-F6EECF244321}">
                <p14:modId xmlns:p14="http://schemas.microsoft.com/office/powerpoint/2010/main" val="1887728871"/>
              </p:ext>
            </p:extLst>
          </p:nvPr>
        </p:nvGraphicFramePr>
        <p:xfrm>
          <a:off x="661214" y="2163228"/>
          <a:ext cx="5957362" cy="3718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317920" y="2996414"/>
            <a:ext cx="661181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threePt" dir="t"/>
            </a:scene3d>
          </a:bodyPr>
          <a:lstStyle/>
          <a:p>
            <a:pPr algn="ctr"/>
            <a:r>
              <a:rPr lang="id-ID" sz="3600" dirty="0">
                <a:solidFill>
                  <a:schemeClr val="bg1">
                    <a:lumMod val="95000"/>
                  </a:schemeClr>
                </a:solidFill>
                <a:effectLst/>
                <a:latin typeface="FontAwesome" pitchFamily="2" charset="0"/>
              </a:rPr>
              <a:t>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71163" y="3764073"/>
            <a:ext cx="661181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TopUp"/>
              <a:lightRig rig="threePt" dir="t"/>
            </a:scene3d>
          </a:bodyPr>
          <a:lstStyle/>
          <a:p>
            <a:pPr algn="ctr"/>
            <a:r>
              <a:rPr lang="id-ID" sz="3600" dirty="0">
                <a:solidFill>
                  <a:schemeClr val="bg1">
                    <a:lumMod val="95000"/>
                  </a:schemeClr>
                </a:solidFill>
                <a:latin typeface="FontAwesome" pitchFamily="2" charset="0"/>
              </a:rPr>
              <a:t></a:t>
            </a:r>
            <a:endParaRPr lang="id-ID" sz="3200" dirty="0">
              <a:solidFill>
                <a:schemeClr val="bg1">
                  <a:lumMod val="95000"/>
                </a:schemeClr>
              </a:solidFill>
              <a:effectLst/>
              <a:latin typeface="FontAwesome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893525" y="2926072"/>
            <a:ext cx="449162" cy="461665"/>
          </a:xfrm>
          <a:prstGeom prst="rect">
            <a:avLst/>
          </a:prstGeom>
        </p:spPr>
        <p:txBody>
          <a:bodyPr wrap="none">
            <a:spAutoFit/>
            <a:scene3d>
              <a:camera prst="isometricTopUp"/>
              <a:lightRig rig="threePt" dir="t"/>
            </a:scene3d>
          </a:bodyPr>
          <a:lstStyle/>
          <a:p>
            <a:r>
              <a:rPr lang="id-ID" sz="2400" dirty="0">
                <a:solidFill>
                  <a:schemeClr val="bg1">
                    <a:lumMod val="95000"/>
                  </a:schemeClr>
                </a:solidFill>
                <a:latin typeface="FontAwesome" pitchFamily="2" charset="0"/>
              </a:rPr>
              <a:t>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991961" y="2492542"/>
            <a:ext cx="478016" cy="400110"/>
          </a:xfrm>
          <a:prstGeom prst="rect">
            <a:avLst/>
          </a:prstGeom>
        </p:spPr>
        <p:txBody>
          <a:bodyPr wrap="none">
            <a:spAutoFit/>
            <a:scene3d>
              <a:camera prst="isometricTopUp"/>
              <a:lightRig rig="threePt" dir="t"/>
            </a:scene3d>
          </a:bodyPr>
          <a:lstStyle/>
          <a:p>
            <a:r>
              <a:rPr lang="id-ID" sz="2000" dirty="0">
                <a:solidFill>
                  <a:schemeClr val="bg1">
                    <a:lumMod val="95000"/>
                  </a:schemeClr>
                </a:solidFill>
                <a:latin typeface="FontAwesome" pitchFamily="2" charset="0"/>
              </a:rPr>
              <a:t></a:t>
            </a:r>
          </a:p>
        </p:txBody>
      </p:sp>
      <p:grpSp>
        <p:nvGrpSpPr>
          <p:cNvPr id="84" name="Group 83"/>
          <p:cNvGrpSpPr/>
          <p:nvPr/>
        </p:nvGrpSpPr>
        <p:grpSpPr>
          <a:xfrm>
            <a:off x="7921131" y="2359944"/>
            <a:ext cx="554444" cy="1404129"/>
            <a:chOff x="7963296" y="3024548"/>
            <a:chExt cx="554444" cy="1404129"/>
          </a:xfrm>
          <a:solidFill>
            <a:schemeClr val="bg1">
              <a:lumMod val="85000"/>
            </a:schemeClr>
          </a:solidFill>
        </p:grpSpPr>
        <p:sp>
          <p:nvSpPr>
            <p:cNvPr id="28" name="Rectangle 27"/>
            <p:cNvSpPr/>
            <p:nvPr/>
          </p:nvSpPr>
          <p:spPr>
            <a:xfrm>
              <a:off x="7963296" y="3869837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963296" y="4016581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963296" y="4163325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963296" y="4310069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963296" y="3590419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963296" y="3737163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963296" y="3318034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963296" y="3450710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969100" y="3024548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7969100" y="3171292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7173289" y="2366724"/>
            <a:ext cx="556904" cy="1404129"/>
            <a:chOff x="7201386" y="3031328"/>
            <a:chExt cx="556904" cy="1404129"/>
          </a:xfrm>
          <a:solidFill>
            <a:schemeClr val="bg1">
              <a:lumMod val="85000"/>
            </a:schemeClr>
          </a:solidFill>
        </p:grpSpPr>
        <p:sp>
          <p:nvSpPr>
            <p:cNvPr id="40" name="Rectangle 39"/>
            <p:cNvSpPr/>
            <p:nvPr/>
          </p:nvSpPr>
          <p:spPr>
            <a:xfrm>
              <a:off x="7209650" y="3876617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209650" y="4023361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209650" y="4170105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7209650" y="4316849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7209650" y="3597199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7209650" y="3743943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7209650" y="3324814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209650" y="3457490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201386" y="3031328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201386" y="3178072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9419937" y="2374012"/>
            <a:ext cx="554444" cy="1404129"/>
            <a:chOff x="9560578" y="3024548"/>
            <a:chExt cx="554444" cy="1404129"/>
          </a:xfrm>
          <a:solidFill>
            <a:schemeClr val="bg1">
              <a:lumMod val="85000"/>
            </a:schemeClr>
          </a:solidFill>
        </p:grpSpPr>
        <p:sp>
          <p:nvSpPr>
            <p:cNvPr id="51" name="Rectangle 50"/>
            <p:cNvSpPr/>
            <p:nvPr/>
          </p:nvSpPr>
          <p:spPr>
            <a:xfrm>
              <a:off x="9560578" y="3869837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9560578" y="4016581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560578" y="4163325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9560578" y="4310069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9560578" y="3590419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9560578" y="3737163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9560578" y="3318034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9560578" y="3450710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9566382" y="3024548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9566382" y="3171292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661398" y="2366724"/>
            <a:ext cx="554444" cy="1404129"/>
            <a:chOff x="7090117" y="3031328"/>
            <a:chExt cx="554444" cy="1404129"/>
          </a:xfrm>
          <a:solidFill>
            <a:schemeClr val="bg1">
              <a:lumMod val="85000"/>
            </a:schemeClr>
          </a:solidFill>
        </p:grpSpPr>
        <p:sp>
          <p:nvSpPr>
            <p:cNvPr id="62" name="Rectangle 61"/>
            <p:cNvSpPr/>
            <p:nvPr/>
          </p:nvSpPr>
          <p:spPr>
            <a:xfrm>
              <a:off x="7090117" y="3876617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7090117" y="4023361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7090117" y="4170105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7090117" y="4316849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090117" y="3597199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090117" y="3743943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090117" y="3324814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090117" y="3457490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095921" y="3031328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7095921" y="3178072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223509" y="3851121"/>
            <a:ext cx="429107" cy="584899"/>
            <a:chOff x="7265674" y="4712677"/>
            <a:chExt cx="429107" cy="584899"/>
          </a:xfrm>
        </p:grpSpPr>
        <p:cxnSp>
          <p:nvCxnSpPr>
            <p:cNvPr id="86" name="Straight Connector 85"/>
            <p:cNvCxnSpPr/>
            <p:nvPr/>
          </p:nvCxnSpPr>
          <p:spPr>
            <a:xfrm>
              <a:off x="7466160" y="4712677"/>
              <a:ext cx="0" cy="289418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Box 87"/>
            <p:cNvSpPr txBox="1"/>
            <p:nvPr/>
          </p:nvSpPr>
          <p:spPr>
            <a:xfrm>
              <a:off x="7265674" y="5035966"/>
              <a:ext cx="42910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40%</a:t>
              </a:r>
              <a:endParaRPr lang="id-ID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7980897" y="3848089"/>
            <a:ext cx="429107" cy="584899"/>
            <a:chOff x="7265674" y="4712677"/>
            <a:chExt cx="429107" cy="584899"/>
          </a:xfrm>
        </p:grpSpPr>
        <p:cxnSp>
          <p:nvCxnSpPr>
            <p:cNvPr id="92" name="Straight Connector 91"/>
            <p:cNvCxnSpPr/>
            <p:nvPr/>
          </p:nvCxnSpPr>
          <p:spPr>
            <a:xfrm>
              <a:off x="7466160" y="4712677"/>
              <a:ext cx="0" cy="289418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7265674" y="5035966"/>
              <a:ext cx="42910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100" dirty="0">
                  <a:solidFill>
                    <a:schemeClr val="accent1"/>
                  </a:solidFill>
                </a:rPr>
                <a:t>3</a:t>
              </a:r>
              <a:r>
                <a:rPr lang="id-ID" sz="1100" dirty="0" smtClean="0">
                  <a:solidFill>
                    <a:schemeClr val="accent1"/>
                  </a:solidFill>
                </a:rPr>
                <a:t>0%</a:t>
              </a:r>
              <a:endParaRPr lang="id-ID" sz="11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8721164" y="3844276"/>
            <a:ext cx="429107" cy="584899"/>
            <a:chOff x="7265674" y="4712677"/>
            <a:chExt cx="429107" cy="584899"/>
          </a:xfrm>
        </p:grpSpPr>
        <p:cxnSp>
          <p:nvCxnSpPr>
            <p:cNvPr id="95" name="Straight Connector 94"/>
            <p:cNvCxnSpPr/>
            <p:nvPr/>
          </p:nvCxnSpPr>
          <p:spPr>
            <a:xfrm>
              <a:off x="7466160" y="4712677"/>
              <a:ext cx="0" cy="289418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>
            <a:xfrm>
              <a:off x="7265674" y="5035966"/>
              <a:ext cx="42910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100" dirty="0" smtClean="0">
                  <a:solidFill>
                    <a:schemeClr val="accent4"/>
                  </a:solidFill>
                </a:rPr>
                <a:t>20%</a:t>
              </a:r>
              <a:endParaRPr lang="id-ID" sz="1100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9475498" y="3855698"/>
            <a:ext cx="429107" cy="584899"/>
            <a:chOff x="7265674" y="4712677"/>
            <a:chExt cx="429107" cy="584899"/>
          </a:xfrm>
        </p:grpSpPr>
        <p:cxnSp>
          <p:nvCxnSpPr>
            <p:cNvPr id="98" name="Straight Connector 97"/>
            <p:cNvCxnSpPr/>
            <p:nvPr/>
          </p:nvCxnSpPr>
          <p:spPr>
            <a:xfrm>
              <a:off x="7466160" y="4712677"/>
              <a:ext cx="0" cy="289418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/>
            <p:cNvSpPr txBox="1"/>
            <p:nvPr/>
          </p:nvSpPr>
          <p:spPr>
            <a:xfrm>
              <a:off x="7265674" y="5035966"/>
              <a:ext cx="42910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100" dirty="0" smtClean="0">
                  <a:solidFill>
                    <a:schemeClr val="accent5"/>
                  </a:solidFill>
                </a:rPr>
                <a:t>10%</a:t>
              </a:r>
              <a:endParaRPr lang="id-ID" sz="1100" dirty="0">
                <a:solidFill>
                  <a:schemeClr val="accent5"/>
                </a:solidFill>
              </a:endParaRPr>
            </a:p>
          </p:txBody>
        </p:sp>
      </p:grpSp>
      <p:cxnSp>
        <p:nvCxnSpPr>
          <p:cNvPr id="105" name="Straight Connector 104"/>
          <p:cNvCxnSpPr/>
          <p:nvPr/>
        </p:nvCxnSpPr>
        <p:spPr>
          <a:xfrm>
            <a:off x="6421624" y="2366724"/>
            <a:ext cx="0" cy="338696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>
            <a:off x="7159221" y="4600132"/>
            <a:ext cx="3743236" cy="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11438810" y="175818"/>
            <a:ext cx="542322" cy="662567"/>
            <a:chOff x="11438810" y="175818"/>
            <a:chExt cx="542322" cy="662567"/>
          </a:xfrm>
        </p:grpSpPr>
        <p:sp>
          <p:nvSpPr>
            <p:cNvPr id="74" name="Oval 73"/>
            <p:cNvSpPr>
              <a:spLocks/>
            </p:cNvSpPr>
            <p:nvPr/>
          </p:nvSpPr>
          <p:spPr>
            <a:xfrm>
              <a:off x="11481479" y="267286"/>
              <a:ext cx="377585" cy="378000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11826332" y="175818"/>
              <a:ext cx="154800" cy="1548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6" name="Oval 75"/>
            <p:cNvSpPr>
              <a:spLocks noChangeAspect="1"/>
            </p:cNvSpPr>
            <p:nvPr/>
          </p:nvSpPr>
          <p:spPr>
            <a:xfrm>
              <a:off x="11765132" y="622385"/>
              <a:ext cx="216000" cy="2160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67000"/>
                  </a:schemeClr>
                </a:gs>
                <a:gs pos="48000">
                  <a:schemeClr val="accent3">
                    <a:lumMod val="97000"/>
                    <a:lumOff val="3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1515306" y="676385"/>
              <a:ext cx="108000" cy="1080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1438810" y="283831"/>
              <a:ext cx="4545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id-ID" sz="1600" dirty="0">
                <a:solidFill>
                  <a:schemeClr val="bg2">
                    <a:lumMod val="75000"/>
                  </a:schemeClr>
                </a:solidFill>
                <a:latin typeface="Arsenal" panose="02010504060200020004" pitchFamily="50" charset="0"/>
              </a:endParaRPr>
            </a:p>
          </p:txBody>
        </p:sp>
      </p:grpSp>
      <p:sp>
        <p:nvSpPr>
          <p:cNvPr id="79" name="Content Placeholder 7"/>
          <p:cNvSpPr txBox="1">
            <a:spLocks/>
          </p:cNvSpPr>
          <p:nvPr/>
        </p:nvSpPr>
        <p:spPr>
          <a:xfrm>
            <a:off x="3640383" y="7566"/>
            <a:ext cx="5218511" cy="92333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id-ID" sz="3600" dirty="0" smtClean="0">
                <a:solidFill>
                  <a:schemeClr val="bg2">
                    <a:lumMod val="50000"/>
                  </a:schemeClr>
                </a:solidFill>
              </a:rPr>
              <a:t>Pie Chart</a:t>
            </a:r>
            <a:endParaRPr lang="en-US" sz="36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7" name="Title 1"/>
          <p:cNvSpPr txBox="1">
            <a:spLocks/>
          </p:cNvSpPr>
          <p:nvPr/>
        </p:nvSpPr>
        <p:spPr>
          <a:xfrm>
            <a:off x="4831364" y="866813"/>
            <a:ext cx="2891295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Roboto" panose="02000000000000000000" pitchFamily="2" charset="0"/>
              </a:rPr>
              <a:t>Put a relevant subtitle in this line</a:t>
            </a:r>
            <a:endParaRPr lang="en-US" sz="1200" dirty="0">
              <a:solidFill>
                <a:schemeClr val="bg2">
                  <a:lumMod val="7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5556768" y="844754"/>
            <a:ext cx="1440000" cy="58058"/>
            <a:chOff x="4616262" y="2307771"/>
            <a:chExt cx="2349876" cy="58058"/>
          </a:xfrm>
        </p:grpSpPr>
        <p:sp>
          <p:nvSpPr>
            <p:cNvPr id="100" name="Rectangle 99"/>
            <p:cNvSpPr/>
            <p:nvPr/>
          </p:nvSpPr>
          <p:spPr>
            <a:xfrm>
              <a:off x="4616262" y="2307771"/>
              <a:ext cx="1174938" cy="5805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5791200" y="2307771"/>
              <a:ext cx="1174938" cy="5805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02" name="Content Placeholder 2"/>
          <p:cNvSpPr txBox="1">
            <a:spLocks/>
          </p:cNvSpPr>
          <p:nvPr/>
        </p:nvSpPr>
        <p:spPr>
          <a:xfrm>
            <a:off x="7051788" y="4601167"/>
            <a:ext cx="4196966" cy="15995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d-ID" sz="2000" dirty="0" smtClean="0">
                <a:solidFill>
                  <a:schemeClr val="accent1">
                    <a:lumMod val="50000"/>
                  </a:schemeClr>
                </a:solidFill>
                <a:ea typeface="Roboto" panose="02000000000000000000" pitchFamily="2" charset="0"/>
              </a:rPr>
              <a:t>Simple Analysis</a:t>
            </a:r>
          </a:p>
          <a:p>
            <a:pPr algn="l"/>
            <a:r>
              <a:rPr lang="id-ID" sz="1200" dirty="0" smtClean="0">
                <a:solidFill>
                  <a:schemeClr val="bg2">
                    <a:lumMod val="75000"/>
                  </a:schemeClr>
                </a:solidFill>
                <a:ea typeface="Roboto" panose="02000000000000000000" pitchFamily="2" charset="0"/>
              </a:rPr>
              <a:t>Du</a:t>
            </a:r>
            <a:r>
              <a:rPr lang="en-US" sz="1200" dirty="0" err="1" smtClean="0">
                <a:solidFill>
                  <a:schemeClr val="bg2">
                    <a:lumMod val="75000"/>
                  </a:schemeClr>
                </a:solidFill>
                <a:ea typeface="Roboto" panose="02000000000000000000" pitchFamily="2" charset="0"/>
              </a:rPr>
              <a:t>mmy</a:t>
            </a:r>
            <a:r>
              <a:rPr lang="en-US" sz="1200" dirty="0" smtClean="0">
                <a:solidFill>
                  <a:schemeClr val="bg2">
                    <a:lumMod val="75000"/>
                  </a:schemeClr>
                </a:solidFill>
                <a:ea typeface="Roboto" panose="02000000000000000000" pitchFamily="2" charset="0"/>
              </a:rPr>
              <a:t> text ever since the 1500s, when an unknown printer took a galley of type and scrambled it to make a type specimen book. It has survived not only five centuries, but also the leap into electronic typesetting.</a:t>
            </a:r>
            <a:endParaRPr lang="en-US" sz="1200" dirty="0">
              <a:solidFill>
                <a:schemeClr val="bg2">
                  <a:lumMod val="75000"/>
                </a:schemeClr>
              </a:solidFill>
              <a:ea typeface="Roboto" panose="02000000000000000000" pitchFamily="2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7180864" y="3209438"/>
            <a:ext cx="548640" cy="558840"/>
            <a:chOff x="7319885" y="3364413"/>
            <a:chExt cx="548640" cy="558840"/>
          </a:xfrm>
          <a:solidFill>
            <a:schemeClr val="bg1">
              <a:lumMod val="50000"/>
            </a:schemeClr>
          </a:solidFill>
        </p:grpSpPr>
        <p:sp>
          <p:nvSpPr>
            <p:cNvPr id="103" name="Rectangle 102"/>
            <p:cNvSpPr/>
            <p:nvPr/>
          </p:nvSpPr>
          <p:spPr>
            <a:xfrm>
              <a:off x="7319885" y="3364413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7319885" y="3511157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7319885" y="3657901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7319885" y="3804645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20442" y="3367133"/>
            <a:ext cx="548640" cy="412096"/>
            <a:chOff x="8073531" y="3504377"/>
            <a:chExt cx="548640" cy="412096"/>
          </a:xfrm>
          <a:solidFill>
            <a:schemeClr val="accent1"/>
          </a:solidFill>
        </p:grpSpPr>
        <p:sp>
          <p:nvSpPr>
            <p:cNvPr id="110" name="Rectangle 109"/>
            <p:cNvSpPr/>
            <p:nvPr/>
          </p:nvSpPr>
          <p:spPr>
            <a:xfrm>
              <a:off x="8073531" y="3504377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8073531" y="3651121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8073531" y="3797865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659331" y="3519569"/>
            <a:ext cx="548640" cy="265352"/>
            <a:chOff x="8813798" y="3657901"/>
            <a:chExt cx="548640" cy="265352"/>
          </a:xfrm>
          <a:solidFill>
            <a:schemeClr val="accent4"/>
          </a:solidFill>
        </p:grpSpPr>
        <p:sp>
          <p:nvSpPr>
            <p:cNvPr id="113" name="Rectangle 112"/>
            <p:cNvSpPr/>
            <p:nvPr/>
          </p:nvSpPr>
          <p:spPr>
            <a:xfrm>
              <a:off x="8813798" y="3657901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8813798" y="3804645"/>
              <a:ext cx="548640" cy="1186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5" name="Rectangle 114"/>
          <p:cNvSpPr/>
          <p:nvPr/>
        </p:nvSpPr>
        <p:spPr>
          <a:xfrm>
            <a:off x="9431938" y="3660621"/>
            <a:ext cx="548640" cy="1186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627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mb/>
      </p:transition>
    </mc:Choice>
    <mc:Fallback xmlns=""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23" grpId="0"/>
      <p:bldP spid="24" grpId="0"/>
      <p:bldP spid="25" grpId="0"/>
      <p:bldP spid="26" grpId="0"/>
      <p:bldP spid="79" grpId="0"/>
      <p:bldP spid="87" grpId="0"/>
      <p:bldP spid="102" grpId="0"/>
      <p:bldP spid="1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367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0000"/>
      </a:accent1>
      <a:accent2>
        <a:srgbClr val="7030A0"/>
      </a:accent2>
      <a:accent3>
        <a:srgbClr val="ED7D31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7418</TotalTime>
  <Words>158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Arsenal</vt:lpstr>
      <vt:lpstr>Meiryo</vt:lpstr>
      <vt:lpstr>宋体</vt:lpstr>
      <vt:lpstr>微软雅黑</vt:lpstr>
      <vt:lpstr>Arial</vt:lpstr>
      <vt:lpstr>Calibri</vt:lpstr>
      <vt:lpstr>Calibri Light</vt:lpstr>
      <vt:lpstr>FontAwesome</vt:lpstr>
      <vt:lpstr>Roboto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721</cp:revision>
  <dcterms:created xsi:type="dcterms:W3CDTF">2014-11-02T23:56:23Z</dcterms:created>
  <dcterms:modified xsi:type="dcterms:W3CDTF">2017-04-06T01:05:22Z</dcterms:modified>
</cp:coreProperties>
</file>