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"/>
  </p:notesMasterIdLst>
  <p:sldIdLst>
    <p:sldId id="306" r:id="rId3"/>
    <p:sldId id="343" r:id="rId4"/>
  </p:sldIdLst>
  <p:sldSz cx="12198350" cy="6859588"/>
  <p:notesSz cx="6858000" cy="9144000"/>
  <p:custDataLst>
    <p:tags r:id="rId6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  <p15:guide id="3" pos="304">
          <p15:clr>
            <a:srgbClr val="A4A3A4"/>
          </p15:clr>
        </p15:guide>
        <p15:guide id="4" pos="1892">
          <p15:clr>
            <a:srgbClr val="A4A3A4"/>
          </p15:clr>
        </p15:guide>
        <p15:guide id="5" pos="12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005DA2"/>
    <a:srgbClr val="FFC400"/>
    <a:srgbClr val="FFD347"/>
    <a:srgbClr val="FFC91D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9" autoAdjust="0"/>
    <p:restoredTop sz="94660"/>
  </p:normalViewPr>
  <p:slideViewPr>
    <p:cSldViewPr>
      <p:cViewPr varScale="1">
        <p:scale>
          <a:sx n="80" d="100"/>
          <a:sy n="80" d="100"/>
        </p:scale>
        <p:origin x="486" y="96"/>
      </p:cViewPr>
      <p:guideLst>
        <p:guide orient="horz" pos="2160"/>
        <p:guide pos="3842"/>
        <p:guide pos="304"/>
        <p:guide pos="1892"/>
        <p:guide pos="121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44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0752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272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8963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62599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794" y="1122623"/>
            <a:ext cx="9148763" cy="2388153"/>
          </a:xfrm>
        </p:spPr>
        <p:txBody>
          <a:bodyPr anchor="b"/>
          <a:lstStyle>
            <a:lvl1pPr algn="ctr">
              <a:defRPr sz="60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794" y="3602872"/>
            <a:ext cx="9148763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91" indent="0" algn="ctr">
              <a:buNone/>
              <a:defRPr sz="2000"/>
            </a:lvl2pPr>
            <a:lvl3pPr marL="914583" indent="0" algn="ctr">
              <a:buNone/>
              <a:defRPr sz="1800"/>
            </a:lvl3pPr>
            <a:lvl4pPr marL="1371874" indent="0" algn="ctr">
              <a:buNone/>
              <a:defRPr sz="1600"/>
            </a:lvl4pPr>
            <a:lvl5pPr marL="1829166" indent="0" algn="ctr">
              <a:buNone/>
              <a:defRPr sz="1600"/>
            </a:lvl5pPr>
            <a:lvl6pPr marL="2286457" indent="0" algn="ctr">
              <a:buNone/>
              <a:defRPr sz="1600"/>
            </a:lvl6pPr>
            <a:lvl7pPr marL="2743749" indent="0" algn="ctr">
              <a:buNone/>
              <a:defRPr sz="1600"/>
            </a:lvl7pPr>
            <a:lvl8pPr marL="3201040" indent="0" algn="ctr">
              <a:buNone/>
              <a:defRPr sz="1600"/>
            </a:lvl8pPr>
            <a:lvl9pPr marL="3658332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450616"/>
      </p:ext>
    </p:extLst>
  </p:cSld>
  <p:clrMapOvr>
    <a:masterClrMapping/>
  </p:clrMapOvr>
  <p:transition spd="slow" advTm="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273688"/>
      </p:ext>
    </p:extLst>
  </p:cSld>
  <p:clrMapOvr>
    <a:masterClrMapping/>
  </p:clrMapOvr>
  <p:transition spd="slow" advTm="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283" y="1710134"/>
            <a:ext cx="10521077" cy="2853398"/>
          </a:xfrm>
        </p:spPr>
        <p:txBody>
          <a:bodyPr anchor="b"/>
          <a:lstStyle>
            <a:lvl1pPr>
              <a:defRPr sz="60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283" y="4590526"/>
            <a:ext cx="10521077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9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58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8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91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4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7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10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83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67751"/>
      </p:ext>
    </p:extLst>
  </p:cSld>
  <p:clrMapOvr>
    <a:masterClrMapping/>
  </p:clrMapOvr>
  <p:transition spd="slow" advTm="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636" y="1826048"/>
            <a:ext cx="5184299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5415" y="1826048"/>
            <a:ext cx="5184299" cy="435234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42934"/>
      </p:ext>
    </p:extLst>
  </p:cSld>
  <p:clrMapOvr>
    <a:masterClrMapping/>
  </p:clrMapOvr>
  <p:transition spd="slow" advTm="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5" y="365210"/>
            <a:ext cx="10521077" cy="13258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226" y="1681552"/>
            <a:ext cx="516047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91" indent="0">
              <a:buNone/>
              <a:defRPr sz="2000" b="1"/>
            </a:lvl2pPr>
            <a:lvl3pPr marL="914583" indent="0">
              <a:buNone/>
              <a:defRPr sz="1800" b="1"/>
            </a:lvl3pPr>
            <a:lvl4pPr marL="1371874" indent="0">
              <a:buNone/>
              <a:defRPr sz="1600" b="1"/>
            </a:lvl4pPr>
            <a:lvl5pPr marL="1829166" indent="0">
              <a:buNone/>
              <a:defRPr sz="1600" b="1"/>
            </a:lvl5pPr>
            <a:lvl6pPr marL="2286457" indent="0">
              <a:buNone/>
              <a:defRPr sz="1600" b="1"/>
            </a:lvl6pPr>
            <a:lvl7pPr marL="2743749" indent="0">
              <a:buNone/>
              <a:defRPr sz="1600" b="1"/>
            </a:lvl7pPr>
            <a:lvl8pPr marL="3201040" indent="0">
              <a:buNone/>
              <a:defRPr sz="1600" b="1"/>
            </a:lvl8pPr>
            <a:lvl9pPr marL="36583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226" y="2505655"/>
            <a:ext cx="5160473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5414" y="1681552"/>
            <a:ext cx="5185888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91" indent="0">
              <a:buNone/>
              <a:defRPr sz="2000" b="1"/>
            </a:lvl2pPr>
            <a:lvl3pPr marL="914583" indent="0">
              <a:buNone/>
              <a:defRPr sz="1800" b="1"/>
            </a:lvl3pPr>
            <a:lvl4pPr marL="1371874" indent="0">
              <a:buNone/>
              <a:defRPr sz="1600" b="1"/>
            </a:lvl4pPr>
            <a:lvl5pPr marL="1829166" indent="0">
              <a:buNone/>
              <a:defRPr sz="1600" b="1"/>
            </a:lvl5pPr>
            <a:lvl6pPr marL="2286457" indent="0">
              <a:buNone/>
              <a:defRPr sz="1600" b="1"/>
            </a:lvl6pPr>
            <a:lvl7pPr marL="2743749" indent="0">
              <a:buNone/>
              <a:defRPr sz="1600" b="1"/>
            </a:lvl7pPr>
            <a:lvl8pPr marL="3201040" indent="0">
              <a:buNone/>
              <a:defRPr sz="1600" b="1"/>
            </a:lvl8pPr>
            <a:lvl9pPr marL="365833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5414" y="2505655"/>
            <a:ext cx="5185888" cy="3685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512856"/>
      </p:ext>
    </p:extLst>
  </p:cSld>
  <p:clrMapOvr>
    <a:masterClrMapping/>
  </p:clrMapOvr>
  <p:transition spd="slow" advTm="0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597648"/>
      </p:ext>
    </p:extLst>
  </p:cSld>
  <p:clrMapOvr>
    <a:masterClrMapping/>
  </p:clrMapOvr>
  <p:transition spd="slow" advTm="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981982"/>
      </p:ext>
    </p:extLst>
  </p:cSld>
  <p:clrMapOvr>
    <a:masterClrMapping/>
  </p:clrMapOvr>
  <p:transition spd="slow" advTm="0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6" y="457306"/>
            <a:ext cx="3934285" cy="1600571"/>
          </a:xfrm>
        </p:spPr>
        <p:txBody>
          <a:bodyPr anchor="b"/>
          <a:lstStyle>
            <a:lvl1pPr>
              <a:defRPr sz="32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887" y="987654"/>
            <a:ext cx="6175415" cy="4874754"/>
          </a:xfrm>
        </p:spPr>
        <p:txBody>
          <a:bodyPr/>
          <a:lstStyle>
            <a:lvl1pPr>
              <a:defRPr sz="3201"/>
            </a:lvl1pPr>
            <a:lvl2pPr>
              <a:defRPr sz="2801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226" y="2057876"/>
            <a:ext cx="393428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91" indent="0">
              <a:buNone/>
              <a:defRPr sz="1400"/>
            </a:lvl2pPr>
            <a:lvl3pPr marL="914583" indent="0">
              <a:buNone/>
              <a:defRPr sz="1200"/>
            </a:lvl3pPr>
            <a:lvl4pPr marL="1371874" indent="0">
              <a:buNone/>
              <a:defRPr sz="1000"/>
            </a:lvl4pPr>
            <a:lvl5pPr marL="1829166" indent="0">
              <a:buNone/>
              <a:defRPr sz="1000"/>
            </a:lvl5pPr>
            <a:lvl6pPr marL="2286457" indent="0">
              <a:buNone/>
              <a:defRPr sz="1000"/>
            </a:lvl6pPr>
            <a:lvl7pPr marL="2743749" indent="0">
              <a:buNone/>
              <a:defRPr sz="1000"/>
            </a:lvl7pPr>
            <a:lvl8pPr marL="3201040" indent="0">
              <a:buNone/>
              <a:defRPr sz="1000"/>
            </a:lvl8pPr>
            <a:lvl9pPr marL="3658332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743669"/>
      </p:ext>
    </p:extLst>
  </p:cSld>
  <p:clrMapOvr>
    <a:masterClrMapping/>
  </p:clrMapOvr>
  <p:transition spd="slow" advTm="0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6" y="457306"/>
            <a:ext cx="3934285" cy="1600571"/>
          </a:xfrm>
        </p:spPr>
        <p:txBody>
          <a:bodyPr anchor="b"/>
          <a:lstStyle>
            <a:lvl1pPr>
              <a:defRPr sz="32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887" y="987654"/>
            <a:ext cx="6175415" cy="4874754"/>
          </a:xfrm>
        </p:spPr>
        <p:txBody>
          <a:bodyPr anchor="t"/>
          <a:lstStyle>
            <a:lvl1pPr marL="0" indent="0">
              <a:buNone/>
              <a:defRPr sz="3201"/>
            </a:lvl1pPr>
            <a:lvl2pPr marL="457291" indent="0">
              <a:buNone/>
              <a:defRPr sz="2801"/>
            </a:lvl2pPr>
            <a:lvl3pPr marL="914583" indent="0">
              <a:buNone/>
              <a:defRPr sz="2400"/>
            </a:lvl3pPr>
            <a:lvl4pPr marL="1371874" indent="0">
              <a:buNone/>
              <a:defRPr sz="2000"/>
            </a:lvl4pPr>
            <a:lvl5pPr marL="1829166" indent="0">
              <a:buNone/>
              <a:defRPr sz="2000"/>
            </a:lvl5pPr>
            <a:lvl6pPr marL="2286457" indent="0">
              <a:buNone/>
              <a:defRPr sz="2000"/>
            </a:lvl6pPr>
            <a:lvl7pPr marL="2743749" indent="0">
              <a:buNone/>
              <a:defRPr sz="2000"/>
            </a:lvl7pPr>
            <a:lvl8pPr marL="3201040" indent="0">
              <a:buNone/>
              <a:defRPr sz="2000"/>
            </a:lvl8pPr>
            <a:lvl9pPr marL="3658332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226" y="2057876"/>
            <a:ext cx="393428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91" indent="0">
              <a:buNone/>
              <a:defRPr sz="1400"/>
            </a:lvl2pPr>
            <a:lvl3pPr marL="914583" indent="0">
              <a:buNone/>
              <a:defRPr sz="1200"/>
            </a:lvl3pPr>
            <a:lvl4pPr marL="1371874" indent="0">
              <a:buNone/>
              <a:defRPr sz="1000"/>
            </a:lvl4pPr>
            <a:lvl5pPr marL="1829166" indent="0">
              <a:buNone/>
              <a:defRPr sz="1000"/>
            </a:lvl5pPr>
            <a:lvl6pPr marL="2286457" indent="0">
              <a:buNone/>
              <a:defRPr sz="1000"/>
            </a:lvl6pPr>
            <a:lvl7pPr marL="2743749" indent="0">
              <a:buNone/>
              <a:defRPr sz="1000"/>
            </a:lvl7pPr>
            <a:lvl8pPr marL="3201040" indent="0">
              <a:buNone/>
              <a:defRPr sz="1000"/>
            </a:lvl8pPr>
            <a:lvl9pPr marL="3658332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571055"/>
      </p:ext>
    </p:extLst>
  </p:cSld>
  <p:clrMapOvr>
    <a:masterClrMapping/>
  </p:clrMapOvr>
  <p:transition spd="slow" advTm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6808" y="117426"/>
            <a:ext cx="1701887" cy="677151"/>
          </a:xfrm>
          <a:prstGeom prst="rect">
            <a:avLst/>
          </a:prstGeom>
          <a:noFill/>
        </p:spPr>
        <p:txBody>
          <a:bodyPr wrap="square" lIns="121963" tIns="60981" rIns="121963" bIns="60981" rtlCol="0">
            <a:spAutoFit/>
          </a:bodyPr>
          <a:lstStyle/>
          <a:p>
            <a:r>
              <a:rPr lang="en-US" altLang="zh-CN" sz="3600" b="1" spc="-150" dirty="0" smtClean="0">
                <a:solidFill>
                  <a:schemeClr val="accent1"/>
                </a:solidFill>
                <a:effectLst/>
                <a:latin typeface="Arial Black" pitchFamily="34" charset="0"/>
                <a:ea typeface="微软雅黑" pitchFamily="34" charset="-122"/>
              </a:rPr>
              <a:t>LOGO</a:t>
            </a:r>
            <a:endParaRPr lang="zh-CN" altLang="en-US" sz="3600" b="1" spc="-150" dirty="0">
              <a:solidFill>
                <a:schemeClr val="accent1"/>
              </a:solidFill>
              <a:effectLst/>
              <a:latin typeface="Arial Black" pitchFamily="34" charset="0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562671" y="693490"/>
            <a:ext cx="10635679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634275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977686"/>
      </p:ext>
    </p:extLst>
  </p:cSld>
  <p:clrMapOvr>
    <a:masterClrMapping/>
  </p:clrMapOvr>
  <p:transition spd="slow" advTm="0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9444" y="365209"/>
            <a:ext cx="2630269" cy="581318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637" y="365209"/>
            <a:ext cx="7738328" cy="581318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303590"/>
      </p:ext>
    </p:extLst>
  </p:cSld>
  <p:clrMapOvr>
    <a:masterClrMapping/>
  </p:clrMapOvr>
  <p:transition spd="slow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4412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06313"/>
      </p:ext>
    </p:extLst>
  </p:cSld>
  <p:clrMapOvr>
    <a:masterClrMapping/>
  </p:clrMapOvr>
  <p:transition spd="slow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20" y="273112"/>
            <a:ext cx="4013173" cy="116232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216" y="273114"/>
            <a:ext cx="6819216" cy="5854469"/>
          </a:xfrm>
          <a:prstGeom prst="rect">
            <a:avLst/>
          </a:prstGeom>
        </p:spPr>
        <p:txBody>
          <a:bodyPr lIns="121963" tIns="60981" rIns="121963" bIns="60981"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920" y="1435434"/>
            <a:ext cx="4013173" cy="46921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131934"/>
      </p:ext>
    </p:extLst>
  </p:cSld>
  <p:clrMapOvr>
    <a:masterClrMapping/>
  </p:clrMapOvr>
  <p:transition spd="slow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962" y="4801712"/>
            <a:ext cx="7319010" cy="566870"/>
          </a:xfrm>
          <a:prstGeom prst="rect">
            <a:avLst/>
          </a:prstGeom>
        </p:spPr>
        <p:txBody>
          <a:bodyPr lIns="121963" tIns="60981" rIns="121963" bIns="60981"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962" y="612916"/>
            <a:ext cx="7319010" cy="4115753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4300"/>
            </a:lvl1pPr>
            <a:lvl2pPr marL="609813" indent="0">
              <a:buNone/>
              <a:defRPr sz="3700"/>
            </a:lvl2pPr>
            <a:lvl3pPr marL="1219627" indent="0">
              <a:buNone/>
              <a:defRPr sz="3200"/>
            </a:lvl3pPr>
            <a:lvl4pPr marL="1829440" indent="0">
              <a:buNone/>
              <a:defRPr sz="2700"/>
            </a:lvl4pPr>
            <a:lvl5pPr marL="2439253" indent="0">
              <a:buNone/>
              <a:defRPr sz="2700"/>
            </a:lvl5pPr>
            <a:lvl6pPr marL="3049067" indent="0">
              <a:buNone/>
              <a:defRPr sz="2700"/>
            </a:lvl6pPr>
            <a:lvl7pPr marL="3658880" indent="0">
              <a:buNone/>
              <a:defRPr sz="2700"/>
            </a:lvl7pPr>
            <a:lvl8pPr marL="4268694" indent="0">
              <a:buNone/>
              <a:defRPr sz="2700"/>
            </a:lvl8pPr>
            <a:lvl9pPr marL="487850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962" y="5368581"/>
            <a:ext cx="7319010" cy="805049"/>
          </a:xfrm>
          <a:prstGeom prst="rect">
            <a:avLst/>
          </a:prstGeom>
        </p:spPr>
        <p:txBody>
          <a:bodyPr lIns="121963" tIns="60981" rIns="121963" bIns="60981"/>
          <a:lstStyle>
            <a:lvl1pPr marL="0" indent="0">
              <a:buNone/>
              <a:defRPr sz="1900"/>
            </a:lvl1pPr>
            <a:lvl2pPr marL="609813" indent="0">
              <a:buNone/>
              <a:defRPr sz="1600"/>
            </a:lvl2pPr>
            <a:lvl3pPr marL="1219627" indent="0">
              <a:buNone/>
              <a:defRPr sz="1300"/>
            </a:lvl3pPr>
            <a:lvl4pPr marL="1829440" indent="0">
              <a:buNone/>
              <a:defRPr sz="1200"/>
            </a:lvl4pPr>
            <a:lvl5pPr marL="2439253" indent="0">
              <a:buNone/>
              <a:defRPr sz="1200"/>
            </a:lvl5pPr>
            <a:lvl6pPr marL="3049067" indent="0">
              <a:buNone/>
              <a:defRPr sz="1200"/>
            </a:lvl6pPr>
            <a:lvl7pPr marL="3658880" indent="0">
              <a:buNone/>
              <a:defRPr sz="1200"/>
            </a:lvl7pPr>
            <a:lvl8pPr marL="4268694" indent="0">
              <a:buNone/>
              <a:defRPr sz="1200"/>
            </a:lvl8pPr>
            <a:lvl9pPr marL="487850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172080"/>
      </p:ext>
    </p:extLst>
  </p:cSld>
  <p:clrMapOvr>
    <a:masterClrMapping/>
  </p:clrMapOvr>
  <p:transition spd="slow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702"/>
            <a:ext cx="10978515" cy="1143265"/>
          </a:xfrm>
          <a:prstGeom prst="rect">
            <a:avLst/>
          </a:prstGeom>
        </p:spPr>
        <p:txBody>
          <a:bodyPr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1600572"/>
            <a:ext cx="10978515" cy="4527011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010872"/>
      </p:ext>
    </p:extLst>
  </p:cSld>
  <p:clrMapOvr>
    <a:masterClrMapping/>
  </p:clrMapOvr>
  <p:transition spd="slow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06422"/>
            <a:ext cx="2744629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06422"/>
            <a:ext cx="8030580" cy="4388867"/>
          </a:xfrm>
          <a:prstGeom prst="rect">
            <a:avLst/>
          </a:prstGeom>
        </p:spPr>
        <p:txBody>
          <a:bodyPr vert="eaVert" lIns="121963" tIns="60981" rIns="121963" bIns="6098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917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DF659192-60C8-49F5-94DF-1E29C3FCC85C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7770" y="6357822"/>
            <a:ext cx="3862811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42151" y="6357822"/>
            <a:ext cx="2846282" cy="365210"/>
          </a:xfrm>
          <a:prstGeom prst="rect">
            <a:avLst/>
          </a:prstGeom>
        </p:spPr>
        <p:txBody>
          <a:bodyPr lIns="121963" tIns="60981" rIns="121963" bIns="60981"/>
          <a:lstStyle/>
          <a:p>
            <a:fld id="{EB730883-2733-4EB0-9793-894FF9D501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103"/>
      </p:ext>
    </p:extLst>
  </p:cSld>
  <p:clrMapOvr>
    <a:masterClrMapping/>
  </p:clrMapOvr>
  <p:transition spd="slow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602758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767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</p:sldLayoutIdLst>
  <p:transition spd="slow" advTm="0">
    <p:wipe/>
  </p:transition>
  <p:timing>
    <p:tnLst>
      <p:par>
        <p:cTn id="1" dur="indefinite" restart="never" nodeType="tmRoot"/>
      </p:par>
    </p:tnLst>
  </p:timing>
  <p:txStyles>
    <p:titleStyle>
      <a:lvl1pPr algn="ctr" defTabSz="1219627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360" indent="-457360" algn="l" defTabSz="1219627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947" indent="-381133" algn="l" defTabSz="1219627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53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4347" indent="-304907" algn="l" defTabSz="1219627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4160" indent="-304907" algn="l" defTabSz="1219627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3973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3787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600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414" indent="-304907" algn="l" defTabSz="121962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81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62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44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253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906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880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694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507" algn="l" defTabSz="121962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637" y="365210"/>
            <a:ext cx="10521077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637" y="1826048"/>
            <a:ext cx="10521077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636" y="6357822"/>
            <a:ext cx="2744629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583"/>
              <a:t>2017/4/12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704" y="6357822"/>
            <a:ext cx="41169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5085" y="6357822"/>
            <a:ext cx="2744629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583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58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422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spd="slow" advTm="0">
    <p:wipe/>
  </p:transition>
  <p:txStyles>
    <p:titleStyle>
      <a:lvl1pPr algn="l" defTabSz="914583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46" indent="-228646" algn="l" defTabSz="91458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1" kern="1200">
          <a:solidFill>
            <a:schemeClr val="tx1"/>
          </a:solidFill>
          <a:latin typeface="+mn-lt"/>
          <a:ea typeface="+mn-ea"/>
          <a:cs typeface="+mn-cs"/>
        </a:defRPr>
      </a:lvl1pPr>
      <a:lvl2pPr marL="685937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229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520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811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103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394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86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977" indent="-228646" algn="l" defTabSz="9145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91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83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74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166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457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749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4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332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6" y="793"/>
            <a:ext cx="12193647" cy="686064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11343" y="2277666"/>
            <a:ext cx="3939534" cy="123110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7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27222" y="3605001"/>
            <a:ext cx="6028912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82825" y="455097"/>
            <a:ext cx="2152446" cy="86197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Eras Bold ITC" panose="020B0907030504020204" pitchFamily="34" charset="0"/>
              </a:rPr>
              <a:t>LOGO</a:t>
            </a:r>
            <a:endParaRPr lang="zh-CN" altLang="en-US" sz="480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42393" y="3797067"/>
            <a:ext cx="3528711" cy="615696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r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输入您的企业名称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339535" y="5045495"/>
            <a:ext cx="2181040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9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366861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800" y="2946941"/>
            <a:ext cx="597038" cy="65694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583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4519" y="2950549"/>
            <a:ext cx="9362067" cy="65737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42" tIns="0" rIns="180042" bIns="0" anchor="ctr"/>
          <a:lstStyle/>
          <a:p>
            <a:pPr algn="ctr" defTabSz="914583">
              <a:defRPr/>
            </a:pPr>
            <a:r>
              <a:rPr lang="en-US" altLang="zh-CN" sz="280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1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5" y="2182598"/>
            <a:ext cx="9314432" cy="77545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583">
              <a:defRPr/>
            </a:pPr>
            <a:r>
              <a:rPr lang="zh-CN" altLang="en-US" sz="3201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1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6195" y="2178557"/>
            <a:ext cx="853899" cy="77949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583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4192" y="3921930"/>
            <a:ext cx="6908008" cy="169316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583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583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583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7435120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  <p:tag name="ISPRING_RESOURCE_PATHS_HASH_PRESENTER" val="af3f2d575d923f6e4ff64f325e7b41567660d7"/>
</p:tagLst>
</file>

<file path=ppt/theme/theme1.xml><?xml version="1.0" encoding="utf-8"?>
<a:theme xmlns:a="http://schemas.openxmlformats.org/drawingml/2006/main" name="Office 主题​​">
  <a:themeElements>
    <a:clrScheme name="自定义 10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70C0"/>
      </a:accent1>
      <a:accent2>
        <a:srgbClr val="FFC000"/>
      </a:accent2>
      <a:accent3>
        <a:srgbClr val="BFBFBF"/>
      </a:accent3>
      <a:accent4>
        <a:srgbClr val="BFBFBF"/>
      </a:accent4>
      <a:accent5>
        <a:srgbClr val="BFBFBF"/>
      </a:accent5>
      <a:accent6>
        <a:srgbClr val="BFBFB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94</Words>
  <Application>Microsoft Office PowerPoint</Application>
  <PresentationFormat>自定义</PresentationFormat>
  <Paragraphs>12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Arial Black</vt:lpstr>
      <vt:lpstr>Calibri</vt:lpstr>
      <vt:lpstr>Calibri Light</vt:lpstr>
      <vt:lpstr>Eras Bold ITC</vt:lpstr>
      <vt:lpstr>Office 主题​​</vt:lpstr>
      <vt:lpstr>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优品PPT</cp:lastModifiedBy>
  <cp:revision>103</cp:revision>
  <dcterms:created xsi:type="dcterms:W3CDTF">2014-08-23T07:50:08Z</dcterms:created>
  <dcterms:modified xsi:type="dcterms:W3CDTF">2017-04-12T03:23:01Z</dcterms:modified>
</cp:coreProperties>
</file>